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8.svg" ContentType="image/svg+xml"/>
  <Override PartName="/ppt/media/image60.svg" ContentType="image/svg+xml"/>
  <Override PartName="/ppt/media/image62.svg" ContentType="image/svg+xml"/>
  <Override PartName="/ppt/media/image64.svg" ContentType="image/svg+xml"/>
  <Override PartName="/ppt/media/image66.svg" ContentType="image/svg+xml"/>
  <Override PartName="/ppt/media/image68.svg" ContentType="image/svg+xml"/>
  <Override PartName="/ppt/media/image70.svg" ContentType="image/svg+xml"/>
  <Override PartName="/ppt/media/image7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7" r:id="rId5"/>
  </p:sldMasterIdLst>
  <p:notesMasterIdLst>
    <p:notesMasterId r:id="rId20"/>
  </p:notesMasterIdLst>
  <p:handoutMasterIdLst>
    <p:handoutMasterId r:id="rId29"/>
  </p:handoutMasterIdLst>
  <p:sldIdLst>
    <p:sldId id="939" r:id="rId6"/>
    <p:sldId id="892" r:id="rId7"/>
    <p:sldId id="901" r:id="rId8"/>
    <p:sldId id="895" r:id="rId9"/>
    <p:sldId id="897" r:id="rId10"/>
    <p:sldId id="898" r:id="rId11"/>
    <p:sldId id="902" r:id="rId12"/>
    <p:sldId id="899" r:id="rId13"/>
    <p:sldId id="900" r:id="rId14"/>
    <p:sldId id="903" r:id="rId15"/>
    <p:sldId id="905" r:id="rId16"/>
    <p:sldId id="904" r:id="rId17"/>
    <p:sldId id="906" r:id="rId18"/>
    <p:sldId id="937" r:id="rId19"/>
    <p:sldId id="938" r:id="rId21"/>
    <p:sldId id="907" r:id="rId22"/>
    <p:sldId id="908" r:id="rId23"/>
    <p:sldId id="909" r:id="rId24"/>
    <p:sldId id="913" r:id="rId25"/>
    <p:sldId id="910" r:id="rId26"/>
    <p:sldId id="911" r:id="rId27"/>
    <p:sldId id="919" r:id="rId28"/>
  </p:sldIdLst>
  <p:sldSz cx="12192000" cy="6858000"/>
  <p:notesSz cx="6858000" cy="9144000"/>
  <p:custDataLst>
    <p:tags r:id="rId34"/>
  </p:custDataLst>
  <p:defaultTextStyle>
    <a:defPPr>
      <a:defRPr lang="zh-CN"/>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24" userDrawn="1">
          <p15:clr>
            <a:srgbClr val="A4A3A4"/>
          </p15:clr>
        </p15:guide>
        <p15:guide id="2"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lin yamin" initials="l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CE9"/>
    <a:srgbClr val="E2793F"/>
    <a:srgbClr val="FFFFFF"/>
    <a:srgbClr val="E6AF00"/>
    <a:srgbClr val="010168"/>
    <a:srgbClr val="D2DCFF"/>
    <a:srgbClr val="F6F8FE"/>
    <a:srgbClr val="002291"/>
    <a:srgbClr val="F7FAFD"/>
    <a:srgbClr val="101E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50"/>
    <p:restoredTop sz="82872" autoAdjust="0"/>
  </p:normalViewPr>
  <p:slideViewPr>
    <p:cSldViewPr snapToGrid="0" showGuides="1">
      <p:cViewPr varScale="1">
        <p:scale>
          <a:sx n="71" d="100"/>
          <a:sy n="71" d="100"/>
        </p:scale>
        <p:origin x="960" y="48"/>
      </p:cViewPr>
      <p:guideLst>
        <p:guide orient="horz" pos="2024"/>
        <p:guide pos="394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gs" Target="tags/tag238.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9B84EA-7D68-4D60-9CB1-D50884785D1C}" type="datetimeFigureOut">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lvl1pPr algn="r">
              <a:buFont typeface="Arial" panose="020B0604020202020204" pitchFamily="34" charset="0"/>
              <a:buChar char="•"/>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DA1F5274-919A-4A82-A8E5-B97E6E2134D2}" type="slidenum">
              <a:rPr kumimoji="0" altLang="en-US" sz="12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F8A3EBA-C17A-4F25-9DE6-D310CDFD508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6" name="幻灯片图像占位符 3"/>
          <p:cNvSpPr>
            <a:spLocks noGrp="1" noRot="1" noChangeAspect="1"/>
          </p:cNvSpPr>
          <p:nvPr>
            <p:ph type="sldImg"/>
          </p:nvPr>
        </p:nvSpPr>
        <p:spPr>
          <a:xfrm>
            <a:off x="762000" y="4484688"/>
            <a:ext cx="5486400" cy="3086100"/>
          </a:xfrm>
          <a:prstGeom prst="rect">
            <a:avLst/>
          </a:prstGeom>
          <a:noFill/>
          <a:ln w="9525">
            <a:noFill/>
          </a:ln>
        </p:spPr>
      </p:sp>
      <p:sp>
        <p:nvSpPr>
          <p:cNvPr id="2053" name="备注占位符 4"/>
          <p:cNvSpPr>
            <a:spLocks noGrp="1" noRot="1" noChangeAspect="1" noChangeArrowheads="1"/>
          </p:cNvSpPr>
          <p:nvPr/>
        </p:nvSpPr>
        <p:spPr bwMode="auto">
          <a:xfrm>
            <a:off x="685800" y="4400550"/>
            <a:ext cx="5486400" cy="360045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mn-ea"/>
            </a:endParaRPr>
          </a:p>
        </p:txBody>
      </p:sp>
      <p:sp>
        <p:nvSpPr>
          <p:cNvPr id="2054" name="页脚占位符 5"/>
          <p:cNvSpPr>
            <a:spLocks noGrp="1" noChangeArrowheads="1"/>
          </p:cNvSpPr>
          <p:nvPr>
            <p:ph type="ftr" sz="quarter" idx="4"/>
          </p:nvPr>
        </p:nvSpPr>
        <p:spPr bwMode="auto">
          <a:xfrm>
            <a:off x="0" y="8685213"/>
            <a:ext cx="2971800" cy="458788"/>
          </a:xfrm>
          <a:prstGeom prst="rect">
            <a:avLst/>
          </a:prstGeom>
          <a:noFill/>
          <a:ln>
            <a:noFill/>
          </a:ln>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4613" y="8685213"/>
            <a:ext cx="2971800" cy="458788"/>
          </a:xfrm>
          <a:prstGeom prst="rect">
            <a:avLst/>
          </a:prstGeom>
          <a:noFill/>
          <a:ln>
            <a:noFill/>
          </a:ln>
        </p:spPr>
        <p:txBody>
          <a:bodyPr vert="horz" wrap="square" lIns="91440" tIns="45720" rIns="91440" bIns="45720" numCol="1" anchor="b" anchorCtr="0" compatLnSpc="1"/>
          <a:lstStyle>
            <a:lvl1pPr algn="r">
              <a:buFont typeface="Arial" panose="020B0604020202020204" pitchFamily="34" charset="0"/>
              <a:buChar char="•"/>
              <a:defRPr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824757D1-D66D-47A6-B434-37BA8855EFBB}" type="slidenum">
              <a:rPr kumimoji="0" altLang="en-US" sz="18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p:sp>
      <p:sp>
        <p:nvSpPr>
          <p:cNvPr id="64515" name="备注占位符 2"/>
          <p:cNvSpPr>
            <a:spLocks noGrp="1"/>
          </p:cNvSpPr>
          <p:nvPr>
            <p:ph type="body"/>
          </p:nvPr>
        </p:nvSpPr>
        <p:spPr>
          <a:xfrm>
            <a:off x="685800" y="4343400"/>
            <a:ext cx="5486400" cy="4114800"/>
          </a:xfrm>
          <a:prstGeom prst="rect">
            <a:avLst/>
          </a:prstGeom>
          <a:noFill/>
          <a:ln w="9525">
            <a:noFill/>
          </a:ln>
        </p:spPr>
        <p:txBody>
          <a:bodyPr/>
          <a:lstStyle/>
          <a:p>
            <a:pPr lvl="0"/>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6.xml"/><Relationship Id="rId7" Type="http://schemas.openxmlformats.org/officeDocument/2006/relationships/image" Target="../media/image4.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6.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61.xml"/><Relationship Id="rId7" Type="http://schemas.openxmlformats.org/officeDocument/2006/relationships/image" Target="../media/image4.png"/><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199" cy="6858000"/>
          </a:xfrm>
          <a:prstGeom prst="rect">
            <a:avLst/>
          </a:prstGeom>
        </p:spPr>
      </p:pic>
      <p:sp>
        <p:nvSpPr>
          <p:cNvPr id="4" name="Text Placeholder 6"/>
          <p:cNvSpPr>
            <a:spLocks noGrp="1"/>
          </p:cNvSpPr>
          <p:nvPr>
            <p:ph type="body" sz="quarter" idx="10"/>
          </p:nvPr>
        </p:nvSpPr>
        <p:spPr>
          <a:xfrm>
            <a:off x="590543" y="364831"/>
            <a:ext cx="3770972" cy="473456"/>
          </a:xfrm>
          <a:prstGeom prst="rect">
            <a:avLst/>
          </a:prstGeom>
        </p:spPr>
        <p:txBody>
          <a:bodyPr/>
          <a:lstStyle>
            <a:lvl1pPr marL="0" indent="0">
              <a:buNone/>
              <a:defRPr sz="3000" b="1">
                <a:solidFill>
                  <a:schemeClr val="tx1"/>
                </a:solidFill>
                <a:latin typeface="+mn-lt"/>
                <a:ea typeface="+mn-ea"/>
              </a:defRPr>
            </a:lvl1pPr>
          </a:lstStyle>
          <a:p>
            <a:pPr lvl="0"/>
            <a:endParaRPr lang="id-ID" dirty="0"/>
          </a:p>
        </p:txBody>
      </p:sp>
      <p:sp>
        <p:nvSpPr>
          <p:cNvPr id="5" name="Rectangle 4"/>
          <p:cNvSpPr/>
          <p:nvPr userDrawn="1"/>
        </p:nvSpPr>
        <p:spPr>
          <a:xfrm>
            <a:off x="311560" y="364831"/>
            <a:ext cx="260838" cy="409226"/>
          </a:xfrm>
          <a:prstGeom prst="rect">
            <a:avLst/>
          </a:prstGeom>
          <a:solidFill>
            <a:srgbClr val="0D5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30"/>
          </a:p>
        </p:txBody>
      </p:sp>
    </p:spTree>
  </p:cSld>
  <p:clrMapOvr>
    <a:masterClrMapping/>
  </p:clrMapOvr>
  <p:transition spd="med" advTm="5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11" name="任意多边形: 形状 10"/>
          <p:cNvSpPr/>
          <p:nvPr>
            <p:custDataLst>
              <p:tags r:id="rId2"/>
            </p:custDataLst>
          </p:nvPr>
        </p:nvSpPr>
        <p:spPr>
          <a:xfrm>
            <a:off x="7316634" y="-235636"/>
            <a:ext cx="7471131" cy="6766852"/>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noFill/>
          <a:ln w="76200">
            <a:solidFill>
              <a:schemeClr val="accent3">
                <a:lumMod val="70732"/>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sp>
        <p:nvSpPr>
          <p:cNvPr id="12" name="任意多边形: 形状 11"/>
          <p:cNvSpPr/>
          <p:nvPr>
            <p:custDataLst>
              <p:tags r:id="rId3"/>
            </p:custDataLst>
          </p:nvPr>
        </p:nvSpPr>
        <p:spPr>
          <a:xfrm>
            <a:off x="7129905" y="-420607"/>
            <a:ext cx="7865414" cy="7123968"/>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noFill/>
          <a:ln w="22225">
            <a:solidFill>
              <a:schemeClr val="bg1">
                <a:lumMod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形状 2"/>
          <p:cNvSpPr/>
          <p:nvPr>
            <p:custDataLst>
              <p:tags r:id="rId4"/>
            </p:custDataLst>
          </p:nvPr>
        </p:nvSpPr>
        <p:spPr>
          <a:xfrm>
            <a:off x="0" y="1524000"/>
            <a:ext cx="2330450" cy="4450080"/>
          </a:xfrm>
          <a:custGeom>
            <a:avLst/>
            <a:gdLst>
              <a:gd name="connsiteX0" fmla="*/ 527064 w 815638"/>
              <a:gd name="connsiteY0" fmla="*/ 0 h 1454347"/>
              <a:gd name="connsiteX1" fmla="*/ 815638 w 815638"/>
              <a:gd name="connsiteY1" fmla="*/ 0 h 1454347"/>
              <a:gd name="connsiteX2" fmla="*/ 0 w 815638"/>
              <a:gd name="connsiteY2" fmla="*/ 1454347 h 1454347"/>
              <a:gd name="connsiteX3" fmla="*/ 0 w 815638"/>
              <a:gd name="connsiteY3" fmla="*/ 1026112 h 1454347"/>
            </a:gdLst>
            <a:ahLst/>
            <a:cxnLst>
              <a:cxn ang="0">
                <a:pos x="connsiteX0" y="connsiteY0"/>
              </a:cxn>
              <a:cxn ang="0">
                <a:pos x="connsiteX1" y="connsiteY1"/>
              </a:cxn>
              <a:cxn ang="0">
                <a:pos x="connsiteX2" y="connsiteY2"/>
              </a:cxn>
              <a:cxn ang="0">
                <a:pos x="connsiteX3" y="connsiteY3"/>
              </a:cxn>
            </a:cxnLst>
            <a:rect l="l" t="t" r="r" b="b"/>
            <a:pathLst>
              <a:path w="815638" h="1454347">
                <a:moveTo>
                  <a:pt x="527064" y="0"/>
                </a:moveTo>
                <a:lnTo>
                  <a:pt x="815638" y="0"/>
                </a:lnTo>
                <a:lnTo>
                  <a:pt x="0" y="1454347"/>
                </a:lnTo>
                <a:lnTo>
                  <a:pt x="0" y="1026112"/>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Arial" panose="020B0604020202020204" pitchFamily="34" charset="0"/>
              <a:ea typeface="思源黑体 CN Normal"/>
              <a:cs typeface="+mn-cs"/>
            </a:endParaRPr>
          </a:p>
        </p:txBody>
      </p:sp>
      <p:sp>
        <p:nvSpPr>
          <p:cNvPr id="8" name="任意多边形: 形状 3"/>
          <p:cNvSpPr/>
          <p:nvPr>
            <p:custDataLst>
              <p:tags r:id="rId5"/>
            </p:custDataLst>
          </p:nvPr>
        </p:nvSpPr>
        <p:spPr>
          <a:xfrm>
            <a:off x="0" y="1524000"/>
            <a:ext cx="2886710" cy="5513070"/>
          </a:xfrm>
          <a:custGeom>
            <a:avLst/>
            <a:gdLst>
              <a:gd name="connsiteX0" fmla="*/ 883469 w 1010503"/>
              <a:gd name="connsiteY0" fmla="*/ 0 h 1801807"/>
              <a:gd name="connsiteX1" fmla="*/ 1010503 w 1010503"/>
              <a:gd name="connsiteY1" fmla="*/ 0 h 1801807"/>
              <a:gd name="connsiteX2" fmla="*/ 0 w 1010503"/>
              <a:gd name="connsiteY2" fmla="*/ 1801807 h 1801807"/>
              <a:gd name="connsiteX3" fmla="*/ 0 w 1010503"/>
              <a:gd name="connsiteY3" fmla="*/ 1719978 h 1801807"/>
            </a:gdLst>
            <a:ahLst/>
            <a:cxnLst>
              <a:cxn ang="0">
                <a:pos x="connsiteX0" y="connsiteY0"/>
              </a:cxn>
              <a:cxn ang="0">
                <a:pos x="connsiteX1" y="connsiteY1"/>
              </a:cxn>
              <a:cxn ang="0">
                <a:pos x="connsiteX2" y="connsiteY2"/>
              </a:cxn>
              <a:cxn ang="0">
                <a:pos x="connsiteX3" y="connsiteY3"/>
              </a:cxn>
            </a:cxnLst>
            <a:rect l="l" t="t" r="r" b="b"/>
            <a:pathLst>
              <a:path w="1010503" h="1801807">
                <a:moveTo>
                  <a:pt x="883469" y="0"/>
                </a:moveTo>
                <a:lnTo>
                  <a:pt x="1010503" y="0"/>
                </a:lnTo>
                <a:lnTo>
                  <a:pt x="0" y="1801807"/>
                </a:lnTo>
                <a:lnTo>
                  <a:pt x="0" y="1719978"/>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Arial" panose="020B0604020202020204" pitchFamily="34" charset="0"/>
              <a:ea typeface="思源黑体 CN Normal"/>
              <a:cs typeface="+mn-cs"/>
            </a:endParaRPr>
          </a:p>
        </p:txBody>
      </p:sp>
      <p:pic>
        <p:nvPicPr>
          <p:cNvPr id="9" name="图片 6"/>
          <p:cNvPicPr>
            <a:picLocks noChangeAspect="1"/>
          </p:cNvPicPr>
          <p:nvPr>
            <p:custDataLst>
              <p:tags r:id="rId6"/>
            </p:custDataLst>
          </p:nvPr>
        </p:nvPicPr>
        <p:blipFill>
          <a:blip r:embed="rId7"/>
          <a:stretch>
            <a:fillRect/>
          </a:stretch>
        </p:blipFill>
        <p:spPr>
          <a:xfrm>
            <a:off x="174844" y="192221"/>
            <a:ext cx="1671320" cy="537210"/>
          </a:xfrm>
          <a:prstGeom prst="rect">
            <a:avLst/>
          </a:prstGeom>
        </p:spPr>
      </p:pic>
      <p:sp>
        <p:nvSpPr>
          <p:cNvPr id="14" name="任意多边形: 形状 13"/>
          <p:cNvSpPr/>
          <p:nvPr>
            <p:custDataLst>
              <p:tags r:id="rId8"/>
            </p:custDataLst>
          </p:nvPr>
        </p:nvSpPr>
        <p:spPr>
          <a:xfrm>
            <a:off x="7524187" y="-45720"/>
            <a:ext cx="7056024" cy="6390874"/>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blipFill>
            <a:blip r:embed="rId9"/>
            <a:stretch>
              <a:fillRect/>
            </a:stretch>
          </a:blipFill>
          <a:ln w="76200">
            <a:solidFill>
              <a:schemeClr val="accent3">
                <a:lumMod val="71803"/>
                <a:lumOff val="28197"/>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sp>
        <p:nvSpPr>
          <p:cNvPr id="24" name="署名占位符 10"/>
          <p:cNvSpPr>
            <a:spLocks noGrp="1"/>
          </p:cNvSpPr>
          <p:nvPr>
            <p:ph type="body" sz="quarter" idx="17" hasCustomPrompt="1"/>
            <p:custDataLst>
              <p:tags r:id="rId10"/>
            </p:custDataLst>
          </p:nvPr>
        </p:nvSpPr>
        <p:spPr>
          <a:xfrm>
            <a:off x="416911" y="4364742"/>
            <a:ext cx="2160000" cy="432000"/>
          </a:xfrm>
          <a:prstGeom prst="roundRect">
            <a:avLst>
              <a:gd name="adj" fmla="val 50000"/>
            </a:avLst>
          </a:prstGeom>
          <a:ln w="12700">
            <a:solidFill>
              <a:schemeClr val="lt1">
                <a:lumMod val="100000"/>
              </a:schemeClr>
            </a:soli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600" b="1" i="0" u="none" strike="noStrike" kern="1200" cap="none" spc="0" normalizeH="0" baseline="0" noProof="1" dirty="0">
                <a:solidFill>
                  <a:schemeClr val="lt1"/>
                </a:solidFill>
                <a:latin typeface="+mn-ea"/>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a:sym typeface="+mn-ea"/>
              </a:rPr>
              <a:t>署名</a:t>
            </a:r>
            <a:endParaRPr>
              <a:sym typeface="+mn-ea"/>
            </a:endParaRPr>
          </a:p>
        </p:txBody>
      </p:sp>
      <p:sp>
        <p:nvSpPr>
          <p:cNvPr id="13" name="副标题 2"/>
          <p:cNvSpPr txBox="1">
            <a:spLocks noGrp="1"/>
          </p:cNvSpPr>
          <p:nvPr>
            <p:ph type="body" idx="1" hasCustomPrompt="1"/>
            <p:custDataLst>
              <p:tags r:id="rId11"/>
            </p:custDataLst>
          </p:nvPr>
        </p:nvSpPr>
        <p:spPr>
          <a:xfrm>
            <a:off x="406400" y="3593147"/>
            <a:ext cx="4025526" cy="364490"/>
          </a:xfrm>
          <a:noFill/>
        </p:spPr>
        <p:txBody>
          <a:bodyPr wrap="square" rtlCol="0" anchor="ctr" anchorCtr="0">
            <a:normAutofit/>
          </a:bodyPr>
          <a:lstStyle>
            <a:defPPr>
              <a:defRPr lang="zh-CN"/>
            </a:defPPr>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10" name="标题 1"/>
          <p:cNvSpPr txBox="1">
            <a:spLocks noGrp="1"/>
          </p:cNvSpPr>
          <p:nvPr>
            <p:ph type="ctrTitle" hasCustomPrompt="1"/>
            <p:custDataLst>
              <p:tags r:id="rId12"/>
            </p:custDataLst>
          </p:nvPr>
        </p:nvSpPr>
        <p:spPr>
          <a:xfrm>
            <a:off x="406400" y="2061527"/>
            <a:ext cx="4025526" cy="1428115"/>
          </a:xfrm>
          <a:noFill/>
        </p:spPr>
        <p:txBody>
          <a:bodyPr wrap="square" rtlCol="0" anchor="ctr" anchorCtr="0">
            <a:normAutofit/>
          </a:bodyPr>
          <a:lstStyle>
            <a:defPPr>
              <a:defRPr lang="zh-CN"/>
            </a:defPPr>
            <a:lvl1pPr marL="0" marR="0" algn="l" defTabSz="914400" rtl="0" eaLnBrk="1" fontAlgn="auto" latinLnBrk="0" hangingPunct="1">
              <a:lnSpc>
                <a:spcPct val="100000"/>
              </a:lnSpc>
              <a:buClrTx/>
              <a:buSzTx/>
              <a:buFontTx/>
              <a:buNone/>
              <a:defRPr kumimoji="0" lang="zh-CN" altLang="en-US" sz="4400" b="1" i="0" u="none" strike="noStrike" kern="1200" cap="none" spc="0" normalizeH="0" baseline="0" noProof="0" dirty="0">
                <a:ln>
                  <a:noFill/>
                </a:ln>
                <a:solidFill>
                  <a:schemeClr val="tx1"/>
                </a:solidFill>
                <a:effectLst/>
                <a:uLnTx/>
                <a:uFillTx/>
                <a:latin typeface="+mj-ea"/>
                <a:ea typeface="+mj-ea"/>
                <a:cs typeface="+mn-ea"/>
                <a:sym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dirty="0">
                <a:sym typeface="+mn-ea"/>
              </a:rPr>
              <a:t>单击此处</a:t>
            </a:r>
            <a:br>
              <a:rPr dirty="0">
                <a:sym typeface="+mn-ea"/>
              </a:rPr>
            </a:br>
            <a:r>
              <a:rPr dirty="0">
                <a:sym typeface="+mn-ea"/>
              </a:rPr>
              <a:t>编辑母版标题</a:t>
            </a:r>
            <a:endParaRPr dirty="0">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1301749"/>
            <a:ext cx="10800000" cy="48736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标题 1"/>
          <p:cNvSpPr>
            <a:spLocks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showMasterSp="0">
  <p:cSld name="目录">
    <p:bg>
      <p:bgPr>
        <a:solidFill>
          <a:schemeClr val="bg1"/>
        </a:solidFill>
        <a:effectLst/>
      </p:bgPr>
    </p:bg>
    <p:spTree>
      <p:nvGrpSpPr>
        <p:cNvPr id="1" name=""/>
        <p:cNvGrpSpPr/>
        <p:nvPr/>
      </p:nvGrpSpPr>
      <p:grpSpPr>
        <a:xfrm>
          <a:off x="0" y="0"/>
          <a:ext cx="0" cy="0"/>
          <a:chOff x="0" y="0"/>
          <a:chExt cx="0" cy="0"/>
        </a:xfrm>
      </p:grpSpPr>
      <p:sp>
        <p:nvSpPr>
          <p:cNvPr id="5" name="标题 1"/>
          <p:cNvSpPr>
            <a:spLocks noGrp="1"/>
          </p:cNvSpPr>
          <p:nvPr>
            <p:ph type="title" hasCustomPrompt="1"/>
            <p:custDataLst>
              <p:tags r:id="rId2"/>
            </p:custDataLst>
          </p:nvPr>
        </p:nvSpPr>
        <p:spPr>
          <a:xfrm>
            <a:off x="5132387" y="811262"/>
            <a:ext cx="1977755" cy="1081088"/>
          </a:xfrm>
        </p:spPr>
        <p:txBody>
          <a:bodyPr wrap="square" anchor="b">
            <a:normAutofit/>
          </a:bodyPr>
          <a:lstStyle>
            <a:lvl1pPr algn="ctr">
              <a:defRPr kumimoji="0" lang="zh-CN" altLang="en-US" sz="6000" b="0" i="0" u="none" strike="noStrike" kern="1200" cap="none" spc="0" normalizeH="0" baseline="0" noProof="1" dirty="0">
                <a:solidFill>
                  <a:schemeClr val="tx1"/>
                </a:solidFill>
                <a:latin typeface="+mj-ea"/>
                <a:ea typeface="+mj-ea"/>
                <a:cs typeface="+mn-cs"/>
              </a:defRPr>
            </a:lvl1pPr>
          </a:lstStyle>
          <a:p>
            <a:r>
              <a:rPr lang="zh-CN" altLang="en-US" dirty="0"/>
              <a:t>标题</a:t>
            </a:r>
            <a:endParaRPr lang="zh-CN" altLang="en-US" dirty="0"/>
          </a:p>
        </p:txBody>
      </p:sp>
      <p:sp>
        <p:nvSpPr>
          <p:cNvPr id="9" name="灯片编号占位符 5"/>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pic>
        <p:nvPicPr>
          <p:cNvPr id="54" name="图片 53"/>
          <p:cNvPicPr>
            <a:picLocks noChangeAspect="1"/>
          </p:cNvPicPr>
          <p:nvPr>
            <p:custDataLst>
              <p:tags r:id="rId2"/>
            </p:custDataLst>
          </p:nvPr>
        </p:nvPicPr>
        <p:blipFill>
          <a:blip r:embed="rId3"/>
          <a:stretch>
            <a:fillRect/>
          </a:stretch>
        </p:blipFill>
        <p:spPr>
          <a:xfrm>
            <a:off x="10205720" y="180340"/>
            <a:ext cx="1671320" cy="537845"/>
          </a:xfrm>
          <a:prstGeom prst="rect">
            <a:avLst/>
          </a:prstGeom>
        </p:spPr>
      </p:pic>
      <p:sp>
        <p:nvSpPr>
          <p:cNvPr id="12" name="灯片编号占位符 6"/>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页脚占位符 5"/>
          <p:cNvSpPr>
            <a:spLocks noGrp="1"/>
          </p:cNvSpPr>
          <p:nvPr>
            <p:ph type="ftr" sz="quarter" idx="11"/>
            <p:custDataLst>
              <p:tags r:id="rId5"/>
            </p:custDataLst>
          </p:nvPr>
        </p:nvSpPr>
        <p:spPr/>
        <p:txBody>
          <a:bodyPr/>
          <a:lstStyle/>
          <a:p>
            <a:endParaRPr lang="zh-CN" altLang="en-US"/>
          </a:p>
        </p:txBody>
      </p:sp>
      <p:sp>
        <p:nvSpPr>
          <p:cNvPr id="10" name="日期占位符 4"/>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9" name="节编号 3"/>
          <p:cNvSpPr>
            <a:spLocks noGrp="1"/>
          </p:cNvSpPr>
          <p:nvPr>
            <p:ph type="body" sz="quarter" idx="13" hasCustomPrompt="1"/>
            <p:custDataLst>
              <p:tags r:id="rId7"/>
            </p:custDataLst>
          </p:nvPr>
        </p:nvSpPr>
        <p:spPr>
          <a:xfrm>
            <a:off x="3104662" y="3036407"/>
            <a:ext cx="1008000" cy="1008000"/>
          </a:xfrm>
          <a:prstGeom prst="ellipse">
            <a:avLst/>
          </a:prstGeom>
          <a:solidFill>
            <a:schemeClr val="accent1"/>
          </a:solidFill>
          <a:ln w="12700">
            <a:solidFill>
              <a:srgbClr val="FFFFFF"/>
            </a:solidFill>
          </a:ln>
        </p:spPr>
        <p:txBody>
          <a:bodyPr wrap="none" anchor="ctr">
            <a:normAutofit/>
          </a:bodyPr>
          <a:lstStyle>
            <a:lvl1pPr marL="0" indent="0" algn="ctr">
              <a:buNone/>
              <a:defRPr sz="3600" b="1">
                <a:solidFill>
                  <a:srgbClr val="FFFFFF"/>
                </a:solidFill>
              </a:defRPr>
            </a:lvl1pPr>
          </a:lstStyle>
          <a:p>
            <a:pPr lvl="0"/>
            <a:r>
              <a:rPr lang="zh-CN" altLang="en-US" dirty="0"/>
              <a:t>节编号</a:t>
            </a:r>
            <a:endParaRPr lang="zh-CN" altLang="en-US" dirty="0"/>
          </a:p>
        </p:txBody>
      </p:sp>
      <p:sp>
        <p:nvSpPr>
          <p:cNvPr id="8" name="文本占位符 2"/>
          <p:cNvSpPr>
            <a:spLocks noGrp="1"/>
          </p:cNvSpPr>
          <p:nvPr>
            <p:ph type="body" idx="1" hasCustomPrompt="1"/>
            <p:custDataLst>
              <p:tags r:id="rId8"/>
            </p:custDataLst>
          </p:nvPr>
        </p:nvSpPr>
        <p:spPr>
          <a:xfrm>
            <a:off x="4523063" y="4084007"/>
            <a:ext cx="4564800" cy="561600"/>
          </a:xfrm>
        </p:spPr>
        <p:txBody>
          <a:bodyPr wrap="square">
            <a:normAutofit/>
          </a:bodyPr>
          <a:lstStyle>
            <a:lvl1pPr marL="0" indent="0" algn="l">
              <a:buNone/>
              <a:defRPr sz="22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7" name="标题 1"/>
          <p:cNvSpPr>
            <a:spLocks noGrp="1"/>
          </p:cNvSpPr>
          <p:nvPr>
            <p:ph type="title" hasCustomPrompt="1"/>
            <p:custDataLst>
              <p:tags r:id="rId9"/>
            </p:custDataLst>
          </p:nvPr>
        </p:nvSpPr>
        <p:spPr>
          <a:xfrm>
            <a:off x="4472663" y="2593607"/>
            <a:ext cx="4604400" cy="1375200"/>
          </a:xfrm>
        </p:spPr>
        <p:txBody>
          <a:bodyPr wrap="square" anchor="b">
            <a:normAutofit/>
          </a:bodyPr>
          <a:lstStyle>
            <a:lvl1pPr algn="l">
              <a:defRPr kumimoji="0" lang="zh-CN" altLang="en-US" sz="5400" b="0" i="0" u="none" strike="noStrike" kern="1200" cap="none" spc="0" normalizeH="0" baseline="0" noProof="1" dirty="0">
                <a:ln>
                  <a:noFill/>
                </a:ln>
                <a:solidFill>
                  <a:schemeClr val="accent3">
                    <a:lumMod val="70732"/>
                  </a:schemeClr>
                </a:solidFill>
                <a:effectLst/>
                <a:uLnTx/>
                <a:uFillTx/>
                <a:latin typeface="+mj-ea"/>
                <a:ea typeface="+mj-ea"/>
                <a:cs typeface="+mn-cs"/>
              </a:defRPr>
            </a:lvl1pPr>
          </a:lstStyle>
          <a:p>
            <a:r>
              <a:rPr lang="zh-CN" altLang="en-US" dirty="0"/>
              <a:t>编辑母版标题</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3"/>
            </p:custDataLst>
          </p:nvPr>
        </p:nvSpPr>
        <p:spPr>
          <a:xfrm>
            <a:off x="695960" y="1875099"/>
            <a:ext cx="532384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5"/>
            </p:custDataLst>
          </p:nvPr>
        </p:nvSpPr>
        <p:spPr>
          <a:xfrm>
            <a:off x="6172200" y="1875099"/>
            <a:ext cx="532384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p:spPr>
        <p:txBody>
          <a:bodyPr/>
          <a:lstStyle>
            <a:lvl5pPr>
              <a:buNone/>
              <a:defRPr/>
            </a:lvl5pPr>
          </a:lstStyle>
          <a:p>
            <a:pPr lvl="0"/>
            <a:r>
              <a:rPr lang="zh-CN" altLang="en-US" smtClean="0"/>
              <a:t>单击此处编辑副标题</a:t>
            </a:r>
            <a:endParaRPr lang="zh-CN" altLang="en-US" smtClean="0"/>
          </a:p>
        </p:txBody>
      </p:sp>
      <p:sp>
        <p:nvSpPr>
          <p:cNvPr id="7" name="标题 1"/>
          <p:cNvSpPr>
            <a:spLocks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bg1"/>
        </a:solidFill>
        <a:effectLst/>
      </p:bgPr>
    </p:bg>
    <p:spTree>
      <p:nvGrpSpPr>
        <p:cNvPr id="1" name=""/>
        <p:cNvGrpSpPr/>
        <p:nvPr/>
      </p:nvGrpSpPr>
      <p:grpSpPr>
        <a:xfrm>
          <a:off x="0" y="0"/>
          <a:ext cx="0" cy="0"/>
          <a:chOff x="0" y="0"/>
          <a:chExt cx="0" cy="0"/>
        </a:xfrm>
      </p:grpSpPr>
      <p:sp>
        <p:nvSpPr>
          <p:cNvPr id="11" name="任意多边形: 形状 10"/>
          <p:cNvSpPr/>
          <p:nvPr>
            <p:custDataLst>
              <p:tags r:id="rId2"/>
            </p:custDataLst>
          </p:nvPr>
        </p:nvSpPr>
        <p:spPr>
          <a:xfrm>
            <a:off x="7316634" y="-235636"/>
            <a:ext cx="7471131" cy="6766852"/>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noFill/>
          <a:ln w="76200">
            <a:solidFill>
              <a:schemeClr val="accent3">
                <a:lumMod val="70732"/>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sp>
        <p:nvSpPr>
          <p:cNvPr id="12" name="任意多边形: 形状 11"/>
          <p:cNvSpPr/>
          <p:nvPr>
            <p:custDataLst>
              <p:tags r:id="rId3"/>
            </p:custDataLst>
          </p:nvPr>
        </p:nvSpPr>
        <p:spPr>
          <a:xfrm>
            <a:off x="7129905" y="-420607"/>
            <a:ext cx="7865414" cy="7123968"/>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noFill/>
          <a:ln w="22225">
            <a:solidFill>
              <a:schemeClr val="bg1">
                <a:lumMod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形状 2"/>
          <p:cNvSpPr/>
          <p:nvPr>
            <p:custDataLst>
              <p:tags r:id="rId4"/>
            </p:custDataLst>
          </p:nvPr>
        </p:nvSpPr>
        <p:spPr>
          <a:xfrm>
            <a:off x="0" y="1524000"/>
            <a:ext cx="2330450" cy="4450080"/>
          </a:xfrm>
          <a:custGeom>
            <a:avLst/>
            <a:gdLst>
              <a:gd name="connsiteX0" fmla="*/ 527064 w 815638"/>
              <a:gd name="connsiteY0" fmla="*/ 0 h 1454347"/>
              <a:gd name="connsiteX1" fmla="*/ 815638 w 815638"/>
              <a:gd name="connsiteY1" fmla="*/ 0 h 1454347"/>
              <a:gd name="connsiteX2" fmla="*/ 0 w 815638"/>
              <a:gd name="connsiteY2" fmla="*/ 1454347 h 1454347"/>
              <a:gd name="connsiteX3" fmla="*/ 0 w 815638"/>
              <a:gd name="connsiteY3" fmla="*/ 1026112 h 1454347"/>
            </a:gdLst>
            <a:ahLst/>
            <a:cxnLst>
              <a:cxn ang="0">
                <a:pos x="connsiteX0" y="connsiteY0"/>
              </a:cxn>
              <a:cxn ang="0">
                <a:pos x="connsiteX1" y="connsiteY1"/>
              </a:cxn>
              <a:cxn ang="0">
                <a:pos x="connsiteX2" y="connsiteY2"/>
              </a:cxn>
              <a:cxn ang="0">
                <a:pos x="connsiteX3" y="connsiteY3"/>
              </a:cxn>
            </a:cxnLst>
            <a:rect l="l" t="t" r="r" b="b"/>
            <a:pathLst>
              <a:path w="815638" h="1454347">
                <a:moveTo>
                  <a:pt x="527064" y="0"/>
                </a:moveTo>
                <a:lnTo>
                  <a:pt x="815638" y="0"/>
                </a:lnTo>
                <a:lnTo>
                  <a:pt x="0" y="1454347"/>
                </a:lnTo>
                <a:lnTo>
                  <a:pt x="0" y="1026112"/>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Arial" panose="020B0604020202020204" pitchFamily="34" charset="0"/>
              <a:ea typeface="思源黑体 CN Normal"/>
              <a:cs typeface="+mn-cs"/>
            </a:endParaRPr>
          </a:p>
        </p:txBody>
      </p:sp>
      <p:sp>
        <p:nvSpPr>
          <p:cNvPr id="7" name="任意多边形: 形状 3"/>
          <p:cNvSpPr/>
          <p:nvPr>
            <p:custDataLst>
              <p:tags r:id="rId5"/>
            </p:custDataLst>
          </p:nvPr>
        </p:nvSpPr>
        <p:spPr>
          <a:xfrm>
            <a:off x="0" y="1524000"/>
            <a:ext cx="2886710" cy="5513070"/>
          </a:xfrm>
          <a:custGeom>
            <a:avLst/>
            <a:gdLst>
              <a:gd name="connsiteX0" fmla="*/ 883469 w 1010503"/>
              <a:gd name="connsiteY0" fmla="*/ 0 h 1801807"/>
              <a:gd name="connsiteX1" fmla="*/ 1010503 w 1010503"/>
              <a:gd name="connsiteY1" fmla="*/ 0 h 1801807"/>
              <a:gd name="connsiteX2" fmla="*/ 0 w 1010503"/>
              <a:gd name="connsiteY2" fmla="*/ 1801807 h 1801807"/>
              <a:gd name="connsiteX3" fmla="*/ 0 w 1010503"/>
              <a:gd name="connsiteY3" fmla="*/ 1719978 h 1801807"/>
            </a:gdLst>
            <a:ahLst/>
            <a:cxnLst>
              <a:cxn ang="0">
                <a:pos x="connsiteX0" y="connsiteY0"/>
              </a:cxn>
              <a:cxn ang="0">
                <a:pos x="connsiteX1" y="connsiteY1"/>
              </a:cxn>
              <a:cxn ang="0">
                <a:pos x="connsiteX2" y="connsiteY2"/>
              </a:cxn>
              <a:cxn ang="0">
                <a:pos x="connsiteX3" y="connsiteY3"/>
              </a:cxn>
            </a:cxnLst>
            <a:rect l="l" t="t" r="r" b="b"/>
            <a:pathLst>
              <a:path w="1010503" h="1801807">
                <a:moveTo>
                  <a:pt x="883469" y="0"/>
                </a:moveTo>
                <a:lnTo>
                  <a:pt x="1010503" y="0"/>
                </a:lnTo>
                <a:lnTo>
                  <a:pt x="0" y="1801807"/>
                </a:lnTo>
                <a:lnTo>
                  <a:pt x="0" y="1719978"/>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Arial" panose="020B0604020202020204" pitchFamily="34" charset="0"/>
              <a:ea typeface="思源黑体 CN Normal"/>
              <a:cs typeface="+mn-cs"/>
            </a:endParaRPr>
          </a:p>
        </p:txBody>
      </p:sp>
      <p:pic>
        <p:nvPicPr>
          <p:cNvPr id="8" name="图片 6"/>
          <p:cNvPicPr>
            <a:picLocks noChangeAspect="1"/>
          </p:cNvPicPr>
          <p:nvPr>
            <p:custDataLst>
              <p:tags r:id="rId6"/>
            </p:custDataLst>
          </p:nvPr>
        </p:nvPicPr>
        <p:blipFill>
          <a:blip r:embed="rId7"/>
          <a:stretch>
            <a:fillRect/>
          </a:stretch>
        </p:blipFill>
        <p:spPr>
          <a:xfrm>
            <a:off x="174844" y="192221"/>
            <a:ext cx="1671320" cy="537210"/>
          </a:xfrm>
          <a:prstGeom prst="rect">
            <a:avLst/>
          </a:prstGeom>
        </p:spPr>
      </p:pic>
      <p:sp>
        <p:nvSpPr>
          <p:cNvPr id="14" name="任意多边形: 形状 13"/>
          <p:cNvSpPr/>
          <p:nvPr>
            <p:custDataLst>
              <p:tags r:id="rId8"/>
            </p:custDataLst>
          </p:nvPr>
        </p:nvSpPr>
        <p:spPr>
          <a:xfrm>
            <a:off x="7524187" y="-45720"/>
            <a:ext cx="7056024" cy="6390874"/>
          </a:xfrm>
          <a:custGeom>
            <a:avLst/>
            <a:gdLst>
              <a:gd name="connsiteX0" fmla="*/ 621055 w 1916136"/>
              <a:gd name="connsiteY0" fmla="*/ 0 h 1735508"/>
              <a:gd name="connsiteX1" fmla="*/ 1295082 w 1916136"/>
              <a:gd name="connsiteY1" fmla="*/ 0 h 1735508"/>
              <a:gd name="connsiteX2" fmla="*/ 1541059 w 1916136"/>
              <a:gd name="connsiteY2" fmla="*/ 142015 h 1735508"/>
              <a:gd name="connsiteX3" fmla="*/ 1878072 w 1916136"/>
              <a:gd name="connsiteY3" fmla="*/ 725739 h 1735508"/>
              <a:gd name="connsiteX4" fmla="*/ 1878072 w 1916136"/>
              <a:gd name="connsiteY4" fmla="*/ 1009769 h 1735508"/>
              <a:gd name="connsiteX5" fmla="*/ 1541059 w 1916136"/>
              <a:gd name="connsiteY5" fmla="*/ 1593492 h 1735508"/>
              <a:gd name="connsiteX6" fmla="*/ 1295082 w 1916136"/>
              <a:gd name="connsiteY6" fmla="*/ 1735508 h 1735508"/>
              <a:gd name="connsiteX7" fmla="*/ 621055 w 1916136"/>
              <a:gd name="connsiteY7" fmla="*/ 1735508 h 1735508"/>
              <a:gd name="connsiteX8" fmla="*/ 375078 w 1916136"/>
              <a:gd name="connsiteY8" fmla="*/ 1593492 h 1735508"/>
              <a:gd name="connsiteX9" fmla="*/ 38065 w 1916136"/>
              <a:gd name="connsiteY9" fmla="*/ 1009769 h 1735508"/>
              <a:gd name="connsiteX10" fmla="*/ 0 w 1916136"/>
              <a:gd name="connsiteY10" fmla="*/ 867754 h 1735508"/>
              <a:gd name="connsiteX11" fmla="*/ 38065 w 1916136"/>
              <a:gd name="connsiteY11" fmla="*/ 725739 h 1735508"/>
              <a:gd name="connsiteX12" fmla="*/ 375078 w 1916136"/>
              <a:gd name="connsiteY12" fmla="*/ 142015 h 1735508"/>
              <a:gd name="connsiteX13" fmla="*/ 621055 w 1916136"/>
              <a:gd name="connsiteY13" fmla="*/ 0 h 17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136" h="1735508">
                <a:moveTo>
                  <a:pt x="621055" y="0"/>
                </a:moveTo>
                <a:lnTo>
                  <a:pt x="1295082" y="0"/>
                </a:lnTo>
                <a:cubicBezTo>
                  <a:pt x="1396589" y="0"/>
                  <a:pt x="1490306" y="54107"/>
                  <a:pt x="1541059" y="142015"/>
                </a:cubicBezTo>
                <a:lnTo>
                  <a:pt x="1878072" y="725739"/>
                </a:lnTo>
                <a:cubicBezTo>
                  <a:pt x="1928825" y="813646"/>
                  <a:pt x="1928825" y="921862"/>
                  <a:pt x="1878072" y="1009769"/>
                </a:cubicBezTo>
                <a:lnTo>
                  <a:pt x="1541059" y="1593492"/>
                </a:lnTo>
                <a:cubicBezTo>
                  <a:pt x="1490306" y="1681400"/>
                  <a:pt x="1396589" y="1735508"/>
                  <a:pt x="1295082" y="1735508"/>
                </a:cubicBezTo>
                <a:lnTo>
                  <a:pt x="621055" y="1735508"/>
                </a:lnTo>
                <a:cubicBezTo>
                  <a:pt x="519549" y="1735508"/>
                  <a:pt x="425831" y="1681400"/>
                  <a:pt x="375078" y="1593492"/>
                </a:cubicBezTo>
                <a:lnTo>
                  <a:pt x="38065" y="1009769"/>
                </a:lnTo>
                <a:cubicBezTo>
                  <a:pt x="12688" y="965815"/>
                  <a:pt x="0" y="916784"/>
                  <a:pt x="0" y="867754"/>
                </a:cubicBezTo>
                <a:cubicBezTo>
                  <a:pt x="0" y="818723"/>
                  <a:pt x="12688" y="769692"/>
                  <a:pt x="38065" y="725739"/>
                </a:cubicBezTo>
                <a:lnTo>
                  <a:pt x="375078" y="142015"/>
                </a:lnTo>
                <a:cubicBezTo>
                  <a:pt x="425831" y="54107"/>
                  <a:pt x="519549" y="0"/>
                  <a:pt x="621055" y="0"/>
                </a:cubicBezTo>
                <a:close/>
              </a:path>
            </a:pathLst>
          </a:custGeom>
          <a:blipFill>
            <a:blip r:embed="rId9"/>
            <a:stretch>
              <a:fillRect/>
            </a:stretch>
          </a:blipFill>
          <a:ln w="76200">
            <a:solidFill>
              <a:schemeClr val="accent3">
                <a:lumMod val="71803"/>
                <a:lumOff val="28197"/>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sp>
        <p:nvSpPr>
          <p:cNvPr id="10" name="署名占位符 10"/>
          <p:cNvSpPr>
            <a:spLocks noGrp="1"/>
          </p:cNvSpPr>
          <p:nvPr>
            <p:ph type="body" sz="quarter" idx="17" hasCustomPrompt="1"/>
            <p:custDataLst>
              <p:tags r:id="rId10"/>
            </p:custDataLst>
          </p:nvPr>
        </p:nvSpPr>
        <p:spPr>
          <a:xfrm>
            <a:off x="406400" y="4022266"/>
            <a:ext cx="2340000" cy="468000"/>
          </a:xfrm>
          <a:prstGeom prst="roundRect">
            <a:avLst>
              <a:gd name="adj" fmla="val 50000"/>
            </a:avLst>
          </a:prstGeom>
          <a:ln w="12700">
            <a:solidFill>
              <a:schemeClr val="lt1">
                <a:lumMod val="100000"/>
              </a:schemeClr>
            </a:soli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800" b="1" i="0" u="none" strike="noStrike" kern="1200" cap="none" spc="0" normalizeH="0" baseline="0" noProof="1" dirty="0">
                <a:solidFill>
                  <a:schemeClr val="lt1"/>
                </a:solidFill>
                <a:latin typeface="+mn-ea"/>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a:sym typeface="+mn-ea"/>
              </a:rPr>
              <a:t>署名</a:t>
            </a:r>
            <a:endParaRPr>
              <a:sym typeface="+mn-ea"/>
            </a:endParaRPr>
          </a:p>
        </p:txBody>
      </p:sp>
      <p:sp>
        <p:nvSpPr>
          <p:cNvPr id="9" name="标题 6"/>
          <p:cNvSpPr txBox="1">
            <a:spLocks noGrp="1"/>
          </p:cNvSpPr>
          <p:nvPr>
            <p:ph type="ctrTitle" hasCustomPrompt="1"/>
            <p:custDataLst>
              <p:tags r:id="rId11"/>
            </p:custDataLst>
          </p:nvPr>
        </p:nvSpPr>
        <p:spPr>
          <a:xfrm>
            <a:off x="406400" y="2368550"/>
            <a:ext cx="5944870" cy="1469390"/>
          </a:xfrm>
          <a:noFill/>
        </p:spPr>
        <p:txBody>
          <a:bodyPr wrap="square" rtlCol="0" anchor="ctr" anchorCtr="0">
            <a:normAutofit/>
          </a:bodyPr>
          <a:lstStyle>
            <a:defPPr>
              <a:defRPr lang="zh-CN"/>
            </a:defPPr>
            <a:lvl1pPr marL="0" marR="0" algn="l" defTabSz="914400" rtl="0" eaLnBrk="1" fontAlgn="auto" latinLnBrk="0" hangingPunct="1">
              <a:lnSpc>
                <a:spcPct val="100000"/>
              </a:lnSpc>
              <a:buClrTx/>
              <a:buSzTx/>
              <a:buFontTx/>
              <a:buNone/>
              <a:defRPr kumimoji="0" lang="zh-CN" altLang="en-US" sz="8800" b="1" i="0" u="none" strike="noStrike" kern="1200" cap="none" spc="0" normalizeH="0" baseline="0" noProof="0" dirty="0">
                <a:ln>
                  <a:noFill/>
                </a:ln>
                <a:solidFill>
                  <a:schemeClr val="tx1"/>
                </a:solidFill>
                <a:effectLst/>
                <a:uLnTx/>
                <a:uFillTx/>
                <a:latin typeface="+mj-ea"/>
                <a:ea typeface="+mj-ea"/>
                <a:cs typeface="+mn-ea"/>
                <a:sym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a:sym typeface="+mn-ea"/>
              </a:rPr>
              <a:t>编辑标题</a:t>
            </a:r>
            <a:endParaRPr>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BF7A2-E6EB-429B-99B9-D72A7DCE52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E01297-391B-45D0-BEB5-0821037993B1}"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图文-4张-圆形">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8"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r>
              <a:rPr lang="en-US" altLang="zh-CN" dirty="0"/>
              <a:t>Current problems</a:t>
            </a:r>
            <a:endParaRPr lang="en-US" altLang="zh-CN" dirty="0"/>
          </a:p>
        </p:txBody>
      </p:sp>
      <p:sp>
        <p:nvSpPr>
          <p:cNvPr id="9"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r>
              <a:rPr lang="en-US" altLang="zh-CN"/>
              <a:t>001</a:t>
            </a:r>
            <a:endParaRPr lang="zh-CN" altLang="en-US" dirty="0"/>
          </a:p>
        </p:txBody>
      </p:sp>
      <p:sp>
        <p:nvSpPr>
          <p:cNvPr id="2" name="图片占位符 187"/>
          <p:cNvSpPr>
            <a:spLocks noGrp="1"/>
          </p:cNvSpPr>
          <p:nvPr>
            <p:ph type="pic" sz="quarter" idx="4294967295"/>
          </p:nvPr>
        </p:nvSpPr>
        <p:spPr>
          <a:xfrm>
            <a:off x="425673" y="1647341"/>
            <a:ext cx="1630800" cy="1494000"/>
          </a:xfrm>
          <a:noFill/>
        </p:spPr>
      </p:sp>
      <p:sp>
        <p:nvSpPr>
          <p:cNvPr id="3" name="图片占位符 188"/>
          <p:cNvSpPr>
            <a:spLocks noGrp="1"/>
          </p:cNvSpPr>
          <p:nvPr>
            <p:ph type="pic" sz="quarter" idx="9"/>
          </p:nvPr>
        </p:nvSpPr>
        <p:spPr>
          <a:xfrm>
            <a:off x="4284661" y="1647341"/>
            <a:ext cx="1630800" cy="1494000"/>
          </a:xfrm>
          <a:noFill/>
        </p:spPr>
      </p:sp>
      <p:sp>
        <p:nvSpPr>
          <p:cNvPr id="4" name="图片占位符 189"/>
          <p:cNvSpPr>
            <a:spLocks noGrp="1"/>
          </p:cNvSpPr>
          <p:nvPr>
            <p:ph type="pic" sz="quarter" idx="19"/>
          </p:nvPr>
        </p:nvSpPr>
        <p:spPr>
          <a:xfrm>
            <a:off x="8129383" y="1647341"/>
            <a:ext cx="1630800" cy="1494000"/>
          </a:xfrm>
          <a:noFill/>
        </p:spPr>
      </p:sp>
      <p:sp>
        <p:nvSpPr>
          <p:cNvPr id="5" name="图片占位符 190"/>
          <p:cNvSpPr>
            <a:spLocks noGrp="1"/>
          </p:cNvSpPr>
          <p:nvPr>
            <p:ph type="pic" sz="quarter" idx="29"/>
          </p:nvPr>
        </p:nvSpPr>
        <p:spPr>
          <a:xfrm>
            <a:off x="425673" y="4054360"/>
            <a:ext cx="1630800" cy="1494000"/>
          </a:xfrm>
          <a:noFill/>
        </p:spPr>
      </p:sp>
      <p:sp>
        <p:nvSpPr>
          <p:cNvPr id="6" name="图片占位符 191"/>
          <p:cNvSpPr>
            <a:spLocks noGrp="1"/>
          </p:cNvSpPr>
          <p:nvPr>
            <p:ph type="pic" sz="quarter" idx="39"/>
          </p:nvPr>
        </p:nvSpPr>
        <p:spPr>
          <a:xfrm>
            <a:off x="4284661" y="4054360"/>
            <a:ext cx="1630800" cy="1494000"/>
          </a:xfrm>
          <a:noFill/>
        </p:spPr>
      </p:sp>
      <p:sp>
        <p:nvSpPr>
          <p:cNvPr id="10" name="图片占位符 192"/>
          <p:cNvSpPr>
            <a:spLocks noGrp="1"/>
          </p:cNvSpPr>
          <p:nvPr>
            <p:ph type="pic" sz="quarter" idx="49"/>
          </p:nvPr>
        </p:nvSpPr>
        <p:spPr>
          <a:xfrm>
            <a:off x="8129383" y="4054360"/>
            <a:ext cx="1630800" cy="1494000"/>
          </a:xfrm>
          <a:noFill/>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199" cy="6858000"/>
          </a:xfrm>
          <a:prstGeom prst="rect">
            <a:avLst/>
          </a:prstGeom>
        </p:spPr>
      </p:pic>
      <p:sp>
        <p:nvSpPr>
          <p:cNvPr id="4" name="Text Placeholder 6"/>
          <p:cNvSpPr>
            <a:spLocks noGrp="1"/>
          </p:cNvSpPr>
          <p:nvPr>
            <p:ph type="body" sz="quarter" idx="10"/>
          </p:nvPr>
        </p:nvSpPr>
        <p:spPr>
          <a:xfrm>
            <a:off x="590543" y="364831"/>
            <a:ext cx="3770972" cy="473456"/>
          </a:xfrm>
          <a:prstGeom prst="rect">
            <a:avLst/>
          </a:prstGeom>
        </p:spPr>
        <p:txBody>
          <a:bodyPr/>
          <a:lstStyle>
            <a:lvl1pPr marL="0" indent="0">
              <a:buNone/>
              <a:defRPr sz="3000" b="1">
                <a:solidFill>
                  <a:schemeClr val="tx1"/>
                </a:solidFill>
                <a:latin typeface="微软雅黑" panose="020B0503020204020204" pitchFamily="34" charset="-122"/>
                <a:ea typeface="微软雅黑" panose="020B0503020204020204" pitchFamily="34" charset="-122"/>
              </a:defRPr>
            </a:lvl1pPr>
          </a:lstStyle>
          <a:p>
            <a:pPr lvl="0"/>
            <a:endParaRPr lang="id-ID" dirty="0"/>
          </a:p>
        </p:txBody>
      </p:sp>
      <p:sp>
        <p:nvSpPr>
          <p:cNvPr id="5" name="Rectangle 4"/>
          <p:cNvSpPr/>
          <p:nvPr userDrawn="1"/>
        </p:nvSpPr>
        <p:spPr>
          <a:xfrm>
            <a:off x="311560" y="364831"/>
            <a:ext cx="260838" cy="409226"/>
          </a:xfrm>
          <a:prstGeom prst="rect">
            <a:avLst/>
          </a:prstGeom>
          <a:solidFill>
            <a:srgbClr val="0D5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30">
              <a:latin typeface="微软雅黑" panose="020B0503020204020204" pitchFamily="34" charset="-122"/>
              <a:ea typeface="微软雅黑" panose="020B0503020204020204" pitchFamily="34" charset="-122"/>
            </a:endParaRPr>
          </a:p>
        </p:txBody>
      </p:sp>
    </p:spTree>
  </p:cSld>
  <p:clrMapOvr>
    <a:masterClrMapping/>
  </p:clrMapOvr>
  <p:transition spd="med" advTm="5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9" name="灯片编号占位符 8"/>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5" name="灯片编号占位符 4"/>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4" name="灯片编号占位符 3"/>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image" Target="../media/image6.png"/><Relationship Id="rId12" Type="http://schemas.openxmlformats.org/officeDocument/2006/relationships/tags" Target="../tags/tag6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4" Type="http://schemas.openxmlformats.org/officeDocument/2006/relationships/theme" Target="../theme/theme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5" Type="http://schemas.openxmlformats.org/officeDocument/2006/relationships/theme" Target="../theme/theme4.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endParaRPr lang="zh-CN" altLang="zh-CN"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lstStyle>
            <a:lvl1pPr algn="r">
              <a:buFont typeface="Arial" panose="020B0604020202020204" pitchFamily="34" charset="0"/>
              <a:buChar char="•"/>
              <a:defRPr sz="1200" noProof="1">
                <a:solidFill>
                  <a:srgbClr val="898989"/>
                </a:solidFill>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05095" y="75638"/>
            <a:ext cx="1988581" cy="577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3000">
    <p:fade/>
  </p:transition>
  <p:hf sldNum="0" hdr="0" ftr="0" dt="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图片 53"/>
          <p:cNvPicPr>
            <a:picLocks noChangeAspect="1"/>
          </p:cNvPicPr>
          <p:nvPr>
            <p:custDataLst>
              <p:tags r:id="rId12"/>
            </p:custDataLst>
          </p:nvPr>
        </p:nvPicPr>
        <p:blipFill>
          <a:blip r:embed="rId13"/>
          <a:stretch>
            <a:fillRect/>
          </a:stretch>
        </p:blipFill>
        <p:spPr>
          <a:xfrm>
            <a:off x="10205720" y="180340"/>
            <a:ext cx="1671320" cy="537845"/>
          </a:xfrm>
          <a:prstGeom prst="rect">
            <a:avLst/>
          </a:prstGeom>
        </p:spPr>
      </p:pic>
      <p:sp>
        <p:nvSpPr>
          <p:cNvPr id="6" name="灯片编号占位符 5"/>
          <p:cNvSpPr>
            <a:spLocks noGrp="1"/>
          </p:cNvSpPr>
          <p:nvPr>
            <p:ph type="sldNum" sz="quarter" idx="4"/>
            <p:custDataLst>
              <p:tags r:id="rId14"/>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17"/>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18"/>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3200" b="0" i="0" u="none" kern="1200" spc="0">
          <a:solidFill>
            <a:schemeClr val="accent3">
              <a:lumMod val="70732"/>
            </a:schemeClr>
          </a:solidFill>
          <a:effectLst>
            <a:outerShdw>
              <a:srgbClr val="FFFFFF"/>
            </a:outerShdw>
          </a:effectLst>
          <a:uFill>
            <a:solidFill>
              <a:schemeClr val="accent1"/>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BF7A2-E6EB-429B-99B9-D72A7DCE522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01297-391B-45D0-BEB5-0821037993B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endParaRPr lang="zh-CN" altLang="zh-CN"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C2E23FB-7E0C-4A4B-840E-D75B2C2995FA}"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lstStyle>
            <a:lvl1pPr algn="r">
              <a:buFont typeface="Arial" panose="020B0604020202020204" pitchFamily="34" charset="0"/>
              <a:buChar char="•"/>
              <a:defRPr sz="1200" noProof="1">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CF45647C-C89E-455C-91BF-93AC84D6E753}" type="slidenum">
              <a:rPr kumimoji="0"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05095" y="75638"/>
            <a:ext cx="1988581" cy="577506"/>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slow" advTm="3000">
    <p:fade/>
  </p:transition>
  <p:hf sldNum="0" hdr="0" ftr="0" dt="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png"/><Relationship Id="rId2" Type="http://schemas.openxmlformats.org/officeDocument/2006/relationships/tags" Target="../tags/tag121.xml"/><Relationship Id="rId1" Type="http://schemas.openxmlformats.org/officeDocument/2006/relationships/tags" Target="../tags/tag12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22.png"/><Relationship Id="rId5" Type="http://schemas.openxmlformats.org/officeDocument/2006/relationships/tags" Target="../tags/tag124.xml"/><Relationship Id="rId4" Type="http://schemas.openxmlformats.org/officeDocument/2006/relationships/image" Target="../media/image21.png"/><Relationship Id="rId3" Type="http://schemas.openxmlformats.org/officeDocument/2006/relationships/tags" Target="../tags/tag123.xml"/><Relationship Id="rId24" Type="http://schemas.openxmlformats.org/officeDocument/2006/relationships/slideLayout" Target="../slideLayouts/slideLayout30.xml"/><Relationship Id="rId23" Type="http://schemas.openxmlformats.org/officeDocument/2006/relationships/image" Target="../media/image8.png"/><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tags" Target="../tags/tag135.xml"/><Relationship Id="rId2" Type="http://schemas.openxmlformats.org/officeDocument/2006/relationships/image" Target="../media/image20.jpeg"/><Relationship Id="rId19" Type="http://schemas.openxmlformats.org/officeDocument/2006/relationships/tags" Target="../tags/tag134.xml"/><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image" Target="../media/image23.png"/><Relationship Id="rId13" Type="http://schemas.openxmlformats.org/officeDocument/2006/relationships/tags" Target="../tags/tag129.xml"/><Relationship Id="rId12" Type="http://schemas.openxmlformats.org/officeDocument/2006/relationships/image" Target="../media/image18.png"/><Relationship Id="rId11" Type="http://schemas.openxmlformats.org/officeDocument/2006/relationships/tags" Target="../tags/tag128.xml"/><Relationship Id="rId10" Type="http://schemas.openxmlformats.org/officeDocument/2006/relationships/image" Target="../media/image16.png"/><Relationship Id="rId1" Type="http://schemas.openxmlformats.org/officeDocument/2006/relationships/tags" Target="../tags/tag12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image" Target="../media/image8.png"/><Relationship Id="rId3" Type="http://schemas.openxmlformats.org/officeDocument/2006/relationships/tags" Target="../tags/tag139.xml"/><Relationship Id="rId2" Type="http://schemas.openxmlformats.org/officeDocument/2006/relationships/image" Target="../media/image24.png"/><Relationship Id="rId1" Type="http://schemas.openxmlformats.org/officeDocument/2006/relationships/tags" Target="../tags/tag138.xml"/></Relationships>
</file>

<file path=ppt/slides/_rels/slide14.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image" Target="../media/image28.svg"/><Relationship Id="rId56" Type="http://schemas.openxmlformats.org/officeDocument/2006/relationships/notesSlide" Target="../notesSlides/notesSlide1.xml"/><Relationship Id="rId55" Type="http://schemas.openxmlformats.org/officeDocument/2006/relationships/slideLayout" Target="../slideLayouts/slideLayout30.xml"/><Relationship Id="rId54" Type="http://schemas.openxmlformats.org/officeDocument/2006/relationships/image" Target="../media/image8.png"/><Relationship Id="rId53" Type="http://schemas.openxmlformats.org/officeDocument/2006/relationships/image" Target="../media/image42.svg"/><Relationship Id="rId52" Type="http://schemas.openxmlformats.org/officeDocument/2006/relationships/image" Target="../media/image41.png"/><Relationship Id="rId51" Type="http://schemas.openxmlformats.org/officeDocument/2006/relationships/tags" Target="../tags/tag174.xml"/><Relationship Id="rId50" Type="http://schemas.openxmlformats.org/officeDocument/2006/relationships/tags" Target="../tags/tag173.xml"/><Relationship Id="rId5" Type="http://schemas.openxmlformats.org/officeDocument/2006/relationships/image" Target="../media/image27.png"/><Relationship Id="rId49" Type="http://schemas.openxmlformats.org/officeDocument/2006/relationships/tags" Target="../tags/tag172.xml"/><Relationship Id="rId48" Type="http://schemas.openxmlformats.org/officeDocument/2006/relationships/tags" Target="../tags/tag171.xml"/><Relationship Id="rId47" Type="http://schemas.openxmlformats.org/officeDocument/2006/relationships/tags" Target="../tags/tag170.xml"/><Relationship Id="rId46" Type="http://schemas.openxmlformats.org/officeDocument/2006/relationships/tags" Target="../tags/tag169.xml"/><Relationship Id="rId45" Type="http://schemas.openxmlformats.org/officeDocument/2006/relationships/tags" Target="../tags/tag168.xml"/><Relationship Id="rId44" Type="http://schemas.openxmlformats.org/officeDocument/2006/relationships/tags" Target="../tags/tag167.xml"/><Relationship Id="rId43" Type="http://schemas.openxmlformats.org/officeDocument/2006/relationships/tags" Target="../tags/tag166.xml"/><Relationship Id="rId42" Type="http://schemas.openxmlformats.org/officeDocument/2006/relationships/tags" Target="../tags/tag165.xml"/><Relationship Id="rId41" Type="http://schemas.openxmlformats.org/officeDocument/2006/relationships/tags" Target="../tags/tag164.xml"/><Relationship Id="rId40" Type="http://schemas.openxmlformats.org/officeDocument/2006/relationships/tags" Target="../tags/tag163.xml"/><Relationship Id="rId4" Type="http://schemas.openxmlformats.org/officeDocument/2006/relationships/tags" Target="../tags/tag141.xml"/><Relationship Id="rId39" Type="http://schemas.openxmlformats.org/officeDocument/2006/relationships/tags" Target="../tags/tag162.xml"/><Relationship Id="rId38" Type="http://schemas.openxmlformats.org/officeDocument/2006/relationships/tags" Target="../tags/tag161.xml"/><Relationship Id="rId37" Type="http://schemas.openxmlformats.org/officeDocument/2006/relationships/tags" Target="../tags/tag160.xml"/><Relationship Id="rId36" Type="http://schemas.openxmlformats.org/officeDocument/2006/relationships/tags" Target="../tags/tag159.xml"/><Relationship Id="rId35" Type="http://schemas.openxmlformats.org/officeDocument/2006/relationships/tags" Target="../tags/tag158.xml"/><Relationship Id="rId34" Type="http://schemas.openxmlformats.org/officeDocument/2006/relationships/tags" Target="../tags/tag157.xml"/><Relationship Id="rId33" Type="http://schemas.openxmlformats.org/officeDocument/2006/relationships/tags" Target="../tags/tag156.xml"/><Relationship Id="rId32" Type="http://schemas.openxmlformats.org/officeDocument/2006/relationships/tags" Target="../tags/tag155.xml"/><Relationship Id="rId31" Type="http://schemas.openxmlformats.org/officeDocument/2006/relationships/tags" Target="../tags/tag154.xml"/><Relationship Id="rId30" Type="http://schemas.openxmlformats.org/officeDocument/2006/relationships/image" Target="../media/image40.svg"/><Relationship Id="rId3" Type="http://schemas.openxmlformats.org/officeDocument/2006/relationships/image" Target="../media/image26.svg"/><Relationship Id="rId29" Type="http://schemas.openxmlformats.org/officeDocument/2006/relationships/image" Target="../media/image39.png"/><Relationship Id="rId28" Type="http://schemas.openxmlformats.org/officeDocument/2006/relationships/tags" Target="../tags/tag153.xml"/><Relationship Id="rId27" Type="http://schemas.openxmlformats.org/officeDocument/2006/relationships/tags" Target="../tags/tag152.xml"/><Relationship Id="rId26" Type="http://schemas.openxmlformats.org/officeDocument/2006/relationships/tags" Target="../tags/tag151.xml"/><Relationship Id="rId25" Type="http://schemas.openxmlformats.org/officeDocument/2006/relationships/tags" Target="../tags/tag150.xml"/><Relationship Id="rId24" Type="http://schemas.openxmlformats.org/officeDocument/2006/relationships/tags" Target="../tags/tag149.xml"/><Relationship Id="rId23" Type="http://schemas.openxmlformats.org/officeDocument/2006/relationships/tags" Target="../tags/tag148.xml"/><Relationship Id="rId22" Type="http://schemas.openxmlformats.org/officeDocument/2006/relationships/tags" Target="../tags/tag147.xml"/><Relationship Id="rId21" Type="http://schemas.openxmlformats.org/officeDocument/2006/relationships/tags" Target="../tags/tag146.xml"/><Relationship Id="rId20" Type="http://schemas.openxmlformats.org/officeDocument/2006/relationships/image" Target="../media/image38.svg"/><Relationship Id="rId2" Type="http://schemas.openxmlformats.org/officeDocument/2006/relationships/image" Target="../media/image25.png"/><Relationship Id="rId19" Type="http://schemas.openxmlformats.org/officeDocument/2006/relationships/image" Target="../media/image37.png"/><Relationship Id="rId18" Type="http://schemas.openxmlformats.org/officeDocument/2006/relationships/tags" Target="../tags/tag145.xml"/><Relationship Id="rId17" Type="http://schemas.openxmlformats.org/officeDocument/2006/relationships/image" Target="../media/image36.svg"/><Relationship Id="rId16" Type="http://schemas.openxmlformats.org/officeDocument/2006/relationships/image" Target="../media/image35.png"/><Relationship Id="rId15" Type="http://schemas.openxmlformats.org/officeDocument/2006/relationships/tags" Target="../tags/tag144.xml"/><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tags" Target="../tags/tag143.xml"/><Relationship Id="rId11" Type="http://schemas.openxmlformats.org/officeDocument/2006/relationships/image" Target="../media/image32.svg"/><Relationship Id="rId10" Type="http://schemas.openxmlformats.org/officeDocument/2006/relationships/image" Target="../media/image31.png"/><Relationship Id="rId1" Type="http://schemas.openxmlformats.org/officeDocument/2006/relationships/tags" Target="../tags/tag140.xml"/></Relationships>
</file>

<file path=ppt/slides/_rels/slide15.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tags" Target="../tags/tag177.xml"/><Relationship Id="rId6" Type="http://schemas.openxmlformats.org/officeDocument/2006/relationships/image" Target="../media/image45.svg"/><Relationship Id="rId5" Type="http://schemas.openxmlformats.org/officeDocument/2006/relationships/image" Target="../media/image41.png"/><Relationship Id="rId40" Type="http://schemas.openxmlformats.org/officeDocument/2006/relationships/notesSlide" Target="../notesSlides/notesSlide2.xml"/><Relationship Id="rId4" Type="http://schemas.openxmlformats.org/officeDocument/2006/relationships/tags" Target="../tags/tag176.xml"/><Relationship Id="rId39" Type="http://schemas.openxmlformats.org/officeDocument/2006/relationships/slideLayout" Target="../slideLayouts/slideLayout30.xml"/><Relationship Id="rId38" Type="http://schemas.openxmlformats.org/officeDocument/2006/relationships/image" Target="../media/image8.png"/><Relationship Id="rId37" Type="http://schemas.openxmlformats.org/officeDocument/2006/relationships/image" Target="../media/image54.png"/><Relationship Id="rId36" Type="http://schemas.openxmlformats.org/officeDocument/2006/relationships/image" Target="../media/image53.svg"/><Relationship Id="rId35" Type="http://schemas.openxmlformats.org/officeDocument/2006/relationships/image" Target="../media/image52.png"/><Relationship Id="rId34" Type="http://schemas.openxmlformats.org/officeDocument/2006/relationships/tags" Target="../tags/tag198.xml"/><Relationship Id="rId33" Type="http://schemas.openxmlformats.org/officeDocument/2006/relationships/tags" Target="../tags/tag197.xml"/><Relationship Id="rId32" Type="http://schemas.openxmlformats.org/officeDocument/2006/relationships/tags" Target="../tags/tag196.xml"/><Relationship Id="rId31" Type="http://schemas.openxmlformats.org/officeDocument/2006/relationships/tags" Target="../tags/tag195.xml"/><Relationship Id="rId30" Type="http://schemas.openxmlformats.org/officeDocument/2006/relationships/tags" Target="../tags/tag194.xml"/><Relationship Id="rId3" Type="http://schemas.openxmlformats.org/officeDocument/2006/relationships/image" Target="../media/image44.svg"/><Relationship Id="rId29" Type="http://schemas.openxmlformats.org/officeDocument/2006/relationships/tags" Target="../tags/tag193.xml"/><Relationship Id="rId28" Type="http://schemas.openxmlformats.org/officeDocument/2006/relationships/tags" Target="../tags/tag192.xml"/><Relationship Id="rId27" Type="http://schemas.openxmlformats.org/officeDocument/2006/relationships/tags" Target="../tags/tag191.xml"/><Relationship Id="rId26" Type="http://schemas.openxmlformats.org/officeDocument/2006/relationships/tags" Target="../tags/tag190.xml"/><Relationship Id="rId25" Type="http://schemas.openxmlformats.org/officeDocument/2006/relationships/tags" Target="../tags/tag189.xml"/><Relationship Id="rId24" Type="http://schemas.openxmlformats.org/officeDocument/2006/relationships/tags" Target="../tags/tag188.xml"/><Relationship Id="rId23" Type="http://schemas.openxmlformats.org/officeDocument/2006/relationships/tags" Target="../tags/tag187.xml"/><Relationship Id="rId22" Type="http://schemas.openxmlformats.org/officeDocument/2006/relationships/tags" Target="../tags/tag186.xml"/><Relationship Id="rId21" Type="http://schemas.openxmlformats.org/officeDocument/2006/relationships/image" Target="../media/image51.svg"/><Relationship Id="rId20" Type="http://schemas.openxmlformats.org/officeDocument/2006/relationships/image" Target="../media/image50.png"/><Relationship Id="rId2" Type="http://schemas.openxmlformats.org/officeDocument/2006/relationships/image" Target="../media/image43.png"/><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image" Target="../media/image49.svg"/><Relationship Id="rId11" Type="http://schemas.openxmlformats.org/officeDocument/2006/relationships/image" Target="../media/image48.png"/><Relationship Id="rId10" Type="http://schemas.openxmlformats.org/officeDocument/2006/relationships/tags" Target="../tags/tag178.xml"/><Relationship Id="rId1" Type="http://schemas.openxmlformats.org/officeDocument/2006/relationships/tags" Target="../tags/tag175.xml"/></Relationships>
</file>

<file path=ppt/slides/_rels/slide16.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6" Type="http://schemas.openxmlformats.org/officeDocument/2006/relationships/slideLayout" Target="../slideLayouts/slideLayout30.xml"/><Relationship Id="rId35" Type="http://schemas.openxmlformats.org/officeDocument/2006/relationships/image" Target="../media/image70.svg"/><Relationship Id="rId34" Type="http://schemas.openxmlformats.org/officeDocument/2006/relationships/image" Target="../media/image69.png"/><Relationship Id="rId33" Type="http://schemas.openxmlformats.org/officeDocument/2006/relationships/tags" Target="../tags/tag217.xml"/><Relationship Id="rId32" Type="http://schemas.openxmlformats.org/officeDocument/2006/relationships/image" Target="../media/image68.svg"/><Relationship Id="rId31" Type="http://schemas.openxmlformats.org/officeDocument/2006/relationships/image" Target="../media/image67.png"/><Relationship Id="rId30" Type="http://schemas.openxmlformats.org/officeDocument/2006/relationships/tags" Target="../tags/tag216.xml"/><Relationship Id="rId3" Type="http://schemas.openxmlformats.org/officeDocument/2006/relationships/tags" Target="../tags/tag201.xml"/><Relationship Id="rId29" Type="http://schemas.openxmlformats.org/officeDocument/2006/relationships/image" Target="../media/image66.svg"/><Relationship Id="rId28" Type="http://schemas.openxmlformats.org/officeDocument/2006/relationships/image" Target="../media/image65.png"/><Relationship Id="rId27" Type="http://schemas.openxmlformats.org/officeDocument/2006/relationships/tags" Target="../tags/tag215.xml"/><Relationship Id="rId26" Type="http://schemas.openxmlformats.org/officeDocument/2006/relationships/image" Target="../media/image64.svg"/><Relationship Id="rId25" Type="http://schemas.openxmlformats.org/officeDocument/2006/relationships/image" Target="../media/image63.png"/><Relationship Id="rId24" Type="http://schemas.openxmlformats.org/officeDocument/2006/relationships/tags" Target="../tags/tag214.xml"/><Relationship Id="rId23" Type="http://schemas.openxmlformats.org/officeDocument/2006/relationships/image" Target="../media/image62.svg"/><Relationship Id="rId22" Type="http://schemas.openxmlformats.org/officeDocument/2006/relationships/image" Target="../media/image61.png"/><Relationship Id="rId21" Type="http://schemas.openxmlformats.org/officeDocument/2006/relationships/tags" Target="../tags/tag213.xml"/><Relationship Id="rId20" Type="http://schemas.openxmlformats.org/officeDocument/2006/relationships/image" Target="../media/image60.svg"/><Relationship Id="rId2" Type="http://schemas.openxmlformats.org/officeDocument/2006/relationships/tags" Target="../tags/tag200.xml"/><Relationship Id="rId19" Type="http://schemas.openxmlformats.org/officeDocument/2006/relationships/image" Target="../media/image59.png"/><Relationship Id="rId18" Type="http://schemas.openxmlformats.org/officeDocument/2006/relationships/tags" Target="../tags/tag212.xml"/><Relationship Id="rId17" Type="http://schemas.openxmlformats.org/officeDocument/2006/relationships/image" Target="../media/image58.svg"/><Relationship Id="rId16" Type="http://schemas.openxmlformats.org/officeDocument/2006/relationships/image" Target="../media/image57.png"/><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image" Target="../media/image56.png"/><Relationship Id="rId11" Type="http://schemas.openxmlformats.org/officeDocument/2006/relationships/tags" Target="../tags/tag208.xml"/><Relationship Id="rId10" Type="http://schemas.openxmlformats.org/officeDocument/2006/relationships/image" Target="../media/image55.png"/><Relationship Id="rId1" Type="http://schemas.openxmlformats.org/officeDocument/2006/relationships/tags" Target="../tags/tag199.xml"/></Relationships>
</file>

<file path=ppt/slides/_rels/slide17.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image" Target="../media/image56.png"/><Relationship Id="rId5" Type="http://schemas.openxmlformats.org/officeDocument/2006/relationships/tags" Target="../tags/tag219.xml"/><Relationship Id="rId4" Type="http://schemas.openxmlformats.org/officeDocument/2006/relationships/image" Target="../media/image55.png"/><Relationship Id="rId3" Type="http://schemas.openxmlformats.org/officeDocument/2006/relationships/tags" Target="../tags/tag218.xml"/><Relationship Id="rId2" Type="http://schemas.openxmlformats.org/officeDocument/2006/relationships/image" Target="../media/image72.svg"/><Relationship Id="rId11" Type="http://schemas.openxmlformats.org/officeDocument/2006/relationships/slideLayout" Target="../slideLayouts/slideLayout30.xml"/><Relationship Id="rId10" Type="http://schemas.openxmlformats.org/officeDocument/2006/relationships/image" Target="../media/image8.png"/><Relationship Id="rId1" Type="http://schemas.openxmlformats.org/officeDocument/2006/relationships/image" Target="../media/image71.png"/></Relationships>
</file>

<file path=ppt/slides/_rels/slide18.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tags" Target="../tags/tag225.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tags" Target="../tags/tag224.xml"/><Relationship Id="rId3" Type="http://schemas.openxmlformats.org/officeDocument/2006/relationships/image" Target="../media/image74.png"/><Relationship Id="rId2" Type="http://schemas.openxmlformats.org/officeDocument/2006/relationships/tags" Target="../tags/tag223.xml"/><Relationship Id="rId13" Type="http://schemas.openxmlformats.org/officeDocument/2006/relationships/slideLayout" Target="../slideLayouts/slideLayout30.xml"/><Relationship Id="rId12" Type="http://schemas.openxmlformats.org/officeDocument/2006/relationships/image" Target="../media/image8.png"/><Relationship Id="rId11" Type="http://schemas.openxmlformats.org/officeDocument/2006/relationships/image" Target="../media/image79.png"/><Relationship Id="rId10" Type="http://schemas.openxmlformats.org/officeDocument/2006/relationships/tags" Target="../tags/tag226.xml"/><Relationship Id="rId1" Type="http://schemas.openxmlformats.org/officeDocument/2006/relationships/tags" Target="../tags/tag22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0" Type="http://schemas.openxmlformats.org/officeDocument/2006/relationships/slideLayout" Target="../slideLayouts/slideLayout30.xml"/><Relationship Id="rId2" Type="http://schemas.openxmlformats.org/officeDocument/2006/relationships/tags" Target="../tags/tag71.xml"/><Relationship Id="rId19" Type="http://schemas.openxmlformats.org/officeDocument/2006/relationships/image" Target="../media/image8.png"/><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0.xml"/><Relationship Id="rId4" Type="http://schemas.openxmlformats.org/officeDocument/2006/relationships/image" Target="../media/image8.png"/><Relationship Id="rId3" Type="http://schemas.openxmlformats.org/officeDocument/2006/relationships/image" Target="../media/image24.png"/><Relationship Id="rId2" Type="http://schemas.openxmlformats.org/officeDocument/2006/relationships/tags" Target="../tags/tag228.xml"/><Relationship Id="rId1" Type="http://schemas.openxmlformats.org/officeDocument/2006/relationships/tags" Target="../tags/tag227.xml"/></Relationships>
</file>

<file path=ppt/slides/_rels/slide21.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image" Target="../media/image83.jpeg"/><Relationship Id="rId7" Type="http://schemas.openxmlformats.org/officeDocument/2006/relationships/tags" Target="../tags/tag232.xml"/><Relationship Id="rId6" Type="http://schemas.openxmlformats.org/officeDocument/2006/relationships/image" Target="../media/image82.jpeg"/><Relationship Id="rId5" Type="http://schemas.openxmlformats.org/officeDocument/2006/relationships/tags" Target="../tags/tag231.xml"/><Relationship Id="rId4" Type="http://schemas.openxmlformats.org/officeDocument/2006/relationships/image" Target="../media/image81.jpeg"/><Relationship Id="rId3" Type="http://schemas.openxmlformats.org/officeDocument/2006/relationships/tags" Target="../tags/tag230.xml"/><Relationship Id="rId20" Type="http://schemas.openxmlformats.org/officeDocument/2006/relationships/slideLayout" Target="../slideLayouts/slideLayout30.xml"/><Relationship Id="rId2" Type="http://schemas.openxmlformats.org/officeDocument/2006/relationships/image" Target="../media/image80.jpeg"/><Relationship Id="rId19" Type="http://schemas.openxmlformats.org/officeDocument/2006/relationships/image" Target="../media/image8.png"/><Relationship Id="rId18" Type="http://schemas.openxmlformats.org/officeDocument/2006/relationships/image" Target="../media/image88.png"/><Relationship Id="rId17" Type="http://schemas.openxmlformats.org/officeDocument/2006/relationships/tags" Target="../tags/tag237.xml"/><Relationship Id="rId16" Type="http://schemas.openxmlformats.org/officeDocument/2006/relationships/image" Target="../media/image87.jpeg"/><Relationship Id="rId15" Type="http://schemas.openxmlformats.org/officeDocument/2006/relationships/tags" Target="../tags/tag236.xml"/><Relationship Id="rId14" Type="http://schemas.openxmlformats.org/officeDocument/2006/relationships/image" Target="../media/image86.jpeg"/><Relationship Id="rId13" Type="http://schemas.openxmlformats.org/officeDocument/2006/relationships/tags" Target="../tags/tag235.xml"/><Relationship Id="rId12" Type="http://schemas.openxmlformats.org/officeDocument/2006/relationships/image" Target="../media/image85.jpeg"/><Relationship Id="rId11" Type="http://schemas.openxmlformats.org/officeDocument/2006/relationships/tags" Target="../tags/tag234.xml"/><Relationship Id="rId10" Type="http://schemas.openxmlformats.org/officeDocument/2006/relationships/image" Target="../media/image84.jpeg"/><Relationship Id="rId1" Type="http://schemas.openxmlformats.org/officeDocument/2006/relationships/tags" Target="../tags/tag229.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0.xml"/><Relationship Id="rId2" Type="http://schemas.openxmlformats.org/officeDocument/2006/relationships/image" Target="../media/image8.png"/><Relationship Id="rId1" Type="http://schemas.openxmlformats.org/officeDocument/2006/relationships/image" Target="../media/image8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3" Type="http://schemas.openxmlformats.org/officeDocument/2006/relationships/slideLayout" Target="../slideLayouts/slideLayout30.xml"/><Relationship Id="rId22" Type="http://schemas.openxmlformats.org/officeDocument/2006/relationships/image" Target="../media/image8.png"/><Relationship Id="rId21" Type="http://schemas.openxmlformats.org/officeDocument/2006/relationships/image" Target="../media/image11.jpeg"/><Relationship Id="rId20" Type="http://schemas.openxmlformats.org/officeDocument/2006/relationships/tags" Target="../tags/tag105.xml"/><Relationship Id="rId2" Type="http://schemas.openxmlformats.org/officeDocument/2006/relationships/tags" Target="../tags/tag89.xml"/><Relationship Id="rId19" Type="http://schemas.openxmlformats.org/officeDocument/2006/relationships/tags" Target="../tags/tag104.xml"/><Relationship Id="rId18" Type="http://schemas.openxmlformats.org/officeDocument/2006/relationships/image" Target="../media/image10.jpeg"/><Relationship Id="rId17" Type="http://schemas.openxmlformats.org/officeDocument/2006/relationships/tags" Target="../tags/tag103.xml"/><Relationship Id="rId16" Type="http://schemas.openxmlformats.org/officeDocument/2006/relationships/tags" Target="../tags/tag102.xml"/><Relationship Id="rId15" Type="http://schemas.openxmlformats.org/officeDocument/2006/relationships/tags" Target="../tags/tag101.xml"/><Relationship Id="rId14" Type="http://schemas.openxmlformats.org/officeDocument/2006/relationships/image" Target="../media/image9.jpeg"/><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13.jpeg"/><Relationship Id="rId3" Type="http://schemas.openxmlformats.org/officeDocument/2006/relationships/tags" Target="../tags/tag107.xml"/><Relationship Id="rId2" Type="http://schemas.openxmlformats.org/officeDocument/2006/relationships/image" Target="../media/image12.png"/><Relationship Id="rId1" Type="http://schemas.openxmlformats.org/officeDocument/2006/relationships/tags" Target="../tags/tag106.xml"/></Relationships>
</file>

<file path=ppt/slides/_rels/slide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image" Target="../media/image14.png"/><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3" Type="http://schemas.openxmlformats.org/officeDocument/2006/relationships/slideLayout" Target="../slideLayouts/slideLayout30.xml"/><Relationship Id="rId12" Type="http://schemas.openxmlformats.org/officeDocument/2006/relationships/image" Target="../media/image8.png"/><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8.png"/><Relationship Id="rId1" Type="http://schemas.openxmlformats.org/officeDocument/2006/relationships/tags" Target="../tags/tag11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image" Target="../media/image8.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内容占位符 4" descr="图片1"/>
          <p:cNvPicPr>
            <a:picLocks noChangeAspect="1"/>
          </p:cNvPicPr>
          <p:nvPr>
            <p:ph idx="1"/>
          </p:nvPr>
        </p:nvPicPr>
        <p:blipFill>
          <a:blip r:embed="rId1"/>
          <a:stretch>
            <a:fillRect/>
          </a:stretch>
        </p:blipFill>
        <p:spPr>
          <a:xfrm>
            <a:off x="0" y="0"/>
            <a:ext cx="12192000" cy="8105140"/>
          </a:xfrm>
          <a:prstGeom prst="rect">
            <a:avLst/>
          </a:prstGeom>
        </p:spPr>
      </p:pic>
      <p:sp>
        <p:nvSpPr>
          <p:cNvPr id="6" name="矩形 5"/>
          <p:cNvSpPr/>
          <p:nvPr/>
        </p:nvSpPr>
        <p:spPr>
          <a:xfrm>
            <a:off x="-334962" y="3733800"/>
            <a:ext cx="12861925" cy="2393950"/>
          </a:xfrm>
          <a:prstGeom prst="rect">
            <a:avLst/>
          </a:prstGeom>
          <a:solidFill>
            <a:srgbClr val="005DA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787400" rtl="0" eaLnBrk="0" fontAlgn="base" latinLnBrk="0" hangingPunct="0">
              <a:lnSpc>
                <a:spcPct val="150000"/>
              </a:lnSpc>
              <a:spcBef>
                <a:spcPts val="600"/>
              </a:spcBef>
              <a:spcAft>
                <a:spcPts val="600"/>
              </a:spcAft>
              <a:buClrTx/>
              <a:buSzTx/>
              <a:buFontTx/>
              <a:buNone/>
              <a:defRPr/>
            </a:pPr>
            <a:r>
              <a:rPr kumimoji="0" lang="zh-CN" altLang="en-US"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特种作业安全管控平台</a:t>
            </a:r>
            <a:endParaRPr kumimoji="0" lang="zh-CN" altLang="en-US"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787400" rtl="0" eaLnBrk="0" fontAlgn="base" latinLnBrk="0" hangingPunct="0">
              <a:lnSpc>
                <a:spcPct val="150000"/>
              </a:lnSpc>
              <a:spcBef>
                <a:spcPts val="600"/>
              </a:spcBef>
              <a:spcAft>
                <a:spcPts val="600"/>
              </a:spcAft>
              <a:buClrTx/>
              <a:buSzTx/>
              <a:buFontTx/>
              <a:buNone/>
              <a:defRPr/>
            </a:pPr>
            <a:r>
              <a:rPr kumimoji="0" lang="zh-CN" altLang="en-US"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动火作业</a:t>
            </a:r>
            <a:r>
              <a:rPr kumimoji="0" lang="en-US" altLang="zh-CN"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电焊监测预警产品</a:t>
            </a:r>
            <a:endParaRPr kumimoji="0" lang="en-US" altLang="zh-CN"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2" name="图片 1"/>
          <p:cNvPicPr>
            <a:picLocks noChangeAspect="1"/>
          </p:cNvPicPr>
          <p:nvPr/>
        </p:nvPicPr>
        <p:blipFill>
          <a:blip r:embed="rId2"/>
          <a:stretch>
            <a:fillRect/>
          </a:stretch>
        </p:blipFill>
        <p:spPr>
          <a:xfrm>
            <a:off x="10071735" y="418465"/>
            <a:ext cx="2120265" cy="637540"/>
          </a:xfrm>
          <a:prstGeom prst="rect">
            <a:avLst/>
          </a:prstGeom>
        </p:spPr>
      </p:pic>
    </p:spTree>
  </p:cSld>
  <p:clrMapOvr>
    <a:masterClrMapping/>
  </p:clrMapOvr>
  <p:transition spd="slow"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8084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预期成果</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006</a:t>
              </a:r>
              <a:endParaRPr lang="zh-CN" altLang="en-US" sz="2800" b="1" dirty="0">
                <a:solidFill>
                  <a:schemeClr val="bg1"/>
                </a:solidFill>
                <a:latin typeface="+mj-ea"/>
                <a:ea typeface="+mj-ea"/>
              </a:endParaRPr>
            </a:p>
          </p:txBody>
        </p:sp>
      </p:grpSp>
      <p:sp>
        <p:nvSpPr>
          <p:cNvPr id="20" name="文本框 19"/>
          <p:cNvSpPr txBox="1"/>
          <p:nvPr>
            <p:custDataLst>
              <p:tags r:id="rId1"/>
            </p:custDataLst>
          </p:nvPr>
        </p:nvSpPr>
        <p:spPr>
          <a:xfrm>
            <a:off x="1505268" y="948690"/>
            <a:ext cx="1860550" cy="460375"/>
          </a:xfrm>
          <a:prstGeom prst="rect">
            <a:avLst/>
          </a:prstGeom>
          <a:noFill/>
        </p:spPr>
        <p:txBody>
          <a:bodyPr wrap="square" rtlCol="0">
            <a:spAutoFit/>
          </a:bodyPr>
          <a:p>
            <a:pPr algn="ctr"/>
            <a:r>
              <a:rPr lang="zh-CN" altLang="en-US" sz="2400" b="1" spc="200">
                <a:solidFill>
                  <a:srgbClr val="002291"/>
                </a:solidFill>
                <a:uFillTx/>
                <a:latin typeface="思源黑体 CN Bold" charset="0"/>
                <a:ea typeface="思源黑体 CN Regular" panose="020B0500000000000000" pitchFamily="34" charset="-122"/>
              </a:rPr>
              <a:t>改革前现状</a:t>
            </a:r>
            <a:endParaRPr lang="zh-CN" altLang="en-US" sz="2400" b="1" spc="200">
              <a:solidFill>
                <a:srgbClr val="002291"/>
              </a:solidFill>
              <a:uFillTx/>
              <a:latin typeface="思源黑体 CN Bold" charset="0"/>
              <a:ea typeface="思源黑体 CN Regular" panose="020B0500000000000000" pitchFamily="34" charset="-122"/>
            </a:endParaRPr>
          </a:p>
        </p:txBody>
      </p:sp>
      <p:sp>
        <p:nvSpPr>
          <p:cNvPr id="21" name="文本框 20"/>
          <p:cNvSpPr txBox="1"/>
          <p:nvPr>
            <p:custDataLst>
              <p:tags r:id="rId2"/>
            </p:custDataLst>
          </p:nvPr>
        </p:nvSpPr>
        <p:spPr>
          <a:xfrm>
            <a:off x="8511223" y="949960"/>
            <a:ext cx="2593340" cy="460375"/>
          </a:xfrm>
          <a:prstGeom prst="rect">
            <a:avLst/>
          </a:prstGeom>
          <a:noFill/>
        </p:spPr>
        <p:txBody>
          <a:bodyPr wrap="square" rtlCol="0">
            <a:spAutoFit/>
          </a:bodyPr>
          <a:p>
            <a:pPr algn="ctr"/>
            <a:r>
              <a:rPr lang="zh-CN" altLang="en-US" sz="2400" b="1" spc="200">
                <a:solidFill>
                  <a:srgbClr val="002291"/>
                </a:solidFill>
                <a:uFillTx/>
                <a:latin typeface="思源黑体 CN Bold" charset="0"/>
                <a:ea typeface="思源黑体 CN Regular" panose="020B0500000000000000" pitchFamily="34" charset="-122"/>
              </a:rPr>
              <a:t>改革后预期成果</a:t>
            </a:r>
            <a:endParaRPr lang="zh-CN" altLang="en-US" sz="2400" b="1" spc="200">
              <a:solidFill>
                <a:srgbClr val="002291"/>
              </a:solidFill>
              <a:uFillTx/>
              <a:latin typeface="思源黑体 CN Bold" charset="0"/>
              <a:ea typeface="思源黑体 CN Regular" panose="020B0500000000000000" pitchFamily="34" charset="-122"/>
            </a:endParaRPr>
          </a:p>
        </p:txBody>
      </p:sp>
      <p:sp>
        <p:nvSpPr>
          <p:cNvPr id="43" name="文本框 42"/>
          <p:cNvSpPr txBox="1"/>
          <p:nvPr/>
        </p:nvSpPr>
        <p:spPr>
          <a:xfrm flipH="1" flipV="1">
            <a:off x="7431405" y="1470660"/>
            <a:ext cx="1010920" cy="5035550"/>
          </a:xfrm>
          <a:custGeom>
            <a:avLst/>
            <a:gdLst>
              <a:gd name="connsiteX0" fmla="*/ 0 w 2792876"/>
              <a:gd name="connsiteY0" fmla="*/ 6116844 h 6116844"/>
              <a:gd name="connsiteX1" fmla="*/ 2792876 w 2792876"/>
              <a:gd name="connsiteY1" fmla="*/ 4557596 h 6116844"/>
              <a:gd name="connsiteX2" fmla="*/ 2792876 w 2792876"/>
              <a:gd name="connsiteY2" fmla="*/ 3065911 h 6116844"/>
              <a:gd name="connsiteX3" fmla="*/ 2792876 w 2792876"/>
              <a:gd name="connsiteY3" fmla="*/ 3050933 h 6116844"/>
              <a:gd name="connsiteX4" fmla="*/ 2792876 w 2792876"/>
              <a:gd name="connsiteY4" fmla="*/ 1559248 h 6116844"/>
              <a:gd name="connsiteX5" fmla="*/ 0 w 2792876"/>
              <a:gd name="connsiteY5" fmla="*/ 0 h 6116844"/>
              <a:gd name="connsiteX6" fmla="*/ 0 w 2792876"/>
              <a:gd name="connsiteY6" fmla="*/ 3050933 h 6116844"/>
              <a:gd name="connsiteX7" fmla="*/ 0 w 2792876"/>
              <a:gd name="connsiteY7" fmla="*/ 3065911 h 61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2876" h="6116844">
                <a:moveTo>
                  <a:pt x="0" y="6116844"/>
                </a:moveTo>
                <a:cubicBezTo>
                  <a:pt x="838402" y="5477563"/>
                  <a:pt x="1771648" y="4919208"/>
                  <a:pt x="2792876" y="4557596"/>
                </a:cubicBezTo>
                <a:lnTo>
                  <a:pt x="2792876" y="3065911"/>
                </a:lnTo>
                <a:lnTo>
                  <a:pt x="2792876" y="3050933"/>
                </a:lnTo>
                <a:lnTo>
                  <a:pt x="2792876" y="1559248"/>
                </a:lnTo>
                <a:cubicBezTo>
                  <a:pt x="1771648" y="1197636"/>
                  <a:pt x="838402" y="639281"/>
                  <a:pt x="0" y="0"/>
                </a:cubicBezTo>
                <a:lnTo>
                  <a:pt x="0" y="3050933"/>
                </a:lnTo>
                <a:lnTo>
                  <a:pt x="0" y="3065911"/>
                </a:lnTo>
                <a:close/>
              </a:path>
            </a:pathLst>
          </a:custGeom>
          <a:gradFill>
            <a:gsLst>
              <a:gs pos="100000">
                <a:schemeClr val="bg1">
                  <a:lumMod val="95000"/>
                  <a:alpha val="0"/>
                </a:schemeClr>
              </a:gs>
              <a:gs pos="0">
                <a:schemeClr val="bg1">
                  <a:lumMod val="9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cs typeface="+mn-cs"/>
            </a:endParaRPr>
          </a:p>
        </p:txBody>
      </p:sp>
      <p:sp>
        <p:nvSpPr>
          <p:cNvPr id="45" name="文本框 44"/>
          <p:cNvSpPr txBox="1"/>
          <p:nvPr/>
        </p:nvSpPr>
        <p:spPr>
          <a:xfrm flipV="1">
            <a:off x="3442335" y="1470660"/>
            <a:ext cx="1010920" cy="5027295"/>
          </a:xfrm>
          <a:custGeom>
            <a:avLst/>
            <a:gdLst>
              <a:gd name="connsiteX0" fmla="*/ 0 w 2792876"/>
              <a:gd name="connsiteY0" fmla="*/ 6116844 h 6116844"/>
              <a:gd name="connsiteX1" fmla="*/ 2792876 w 2792876"/>
              <a:gd name="connsiteY1" fmla="*/ 4557596 h 6116844"/>
              <a:gd name="connsiteX2" fmla="*/ 2792876 w 2792876"/>
              <a:gd name="connsiteY2" fmla="*/ 3065911 h 6116844"/>
              <a:gd name="connsiteX3" fmla="*/ 2792876 w 2792876"/>
              <a:gd name="connsiteY3" fmla="*/ 3050933 h 6116844"/>
              <a:gd name="connsiteX4" fmla="*/ 2792876 w 2792876"/>
              <a:gd name="connsiteY4" fmla="*/ 1559248 h 6116844"/>
              <a:gd name="connsiteX5" fmla="*/ 0 w 2792876"/>
              <a:gd name="connsiteY5" fmla="*/ 0 h 6116844"/>
              <a:gd name="connsiteX6" fmla="*/ 0 w 2792876"/>
              <a:gd name="connsiteY6" fmla="*/ 3050933 h 6116844"/>
              <a:gd name="connsiteX7" fmla="*/ 0 w 2792876"/>
              <a:gd name="connsiteY7" fmla="*/ 3065911 h 61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2876" h="6116844">
                <a:moveTo>
                  <a:pt x="0" y="6116844"/>
                </a:moveTo>
                <a:cubicBezTo>
                  <a:pt x="838402" y="5477563"/>
                  <a:pt x="1771648" y="4919208"/>
                  <a:pt x="2792876" y="4557596"/>
                </a:cubicBezTo>
                <a:lnTo>
                  <a:pt x="2792876" y="3065911"/>
                </a:lnTo>
                <a:lnTo>
                  <a:pt x="2792876" y="3050933"/>
                </a:lnTo>
                <a:lnTo>
                  <a:pt x="2792876" y="1559248"/>
                </a:lnTo>
                <a:cubicBezTo>
                  <a:pt x="1771648" y="1197636"/>
                  <a:pt x="838402" y="639281"/>
                  <a:pt x="0" y="0"/>
                </a:cubicBezTo>
                <a:lnTo>
                  <a:pt x="0" y="3050933"/>
                </a:lnTo>
                <a:lnTo>
                  <a:pt x="0" y="3065911"/>
                </a:lnTo>
                <a:close/>
              </a:path>
            </a:pathLst>
          </a:custGeom>
          <a:gradFill>
            <a:gsLst>
              <a:gs pos="100000">
                <a:schemeClr val="bg1">
                  <a:lumMod val="95000"/>
                  <a:alpha val="0"/>
                </a:schemeClr>
              </a:gs>
              <a:gs pos="0">
                <a:schemeClr val="bg1">
                  <a:lumMod val="9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cs typeface="+mn-cs"/>
            </a:endParaRPr>
          </a:p>
        </p:txBody>
      </p:sp>
      <p:sp>
        <p:nvSpPr>
          <p:cNvPr id="44" name="矩形 43"/>
          <p:cNvSpPr/>
          <p:nvPr/>
        </p:nvSpPr>
        <p:spPr>
          <a:xfrm>
            <a:off x="8441690" y="1468755"/>
            <a:ext cx="2752090" cy="50304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6" name="矩形 45"/>
          <p:cNvSpPr/>
          <p:nvPr/>
        </p:nvSpPr>
        <p:spPr>
          <a:xfrm>
            <a:off x="723900" y="1468755"/>
            <a:ext cx="2719705" cy="50622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9" name="文本框 48"/>
          <p:cNvSpPr txBox="1"/>
          <p:nvPr/>
        </p:nvSpPr>
        <p:spPr>
          <a:xfrm>
            <a:off x="778398" y="1726550"/>
            <a:ext cx="2660226" cy="1092835"/>
          </a:xfrm>
          <a:prstGeom prst="rect">
            <a:avLst/>
          </a:prstGeom>
          <a:noFill/>
          <a:effectLst/>
        </p:spPr>
        <p:txBody>
          <a:bodyPr wrap="square" lIns="108000" tIns="108000" rIns="108000" bIns="0" rtlCol="0" anchor="ctr">
            <a:spAutoFit/>
          </a:bodyPr>
          <a:lstStyle/>
          <a:p>
            <a:pPr algn="l"/>
            <a:r>
              <a:rPr lang="zh-CN" altLang="zh-CN" sz="1600" dirty="0">
                <a:latin typeface="+mn-lt"/>
                <a:ea typeface="+mn-ea"/>
                <a:cs typeface="宋体" panose="02010600030101010101" pitchFamily="2" charset="-122"/>
                <a:sym typeface="+mn-ea"/>
              </a:rPr>
              <a:t>监管手段单一，涉焊数据掌握不全，监管部门对违规作业事件取证难，电焊作业数据统计不准确</a:t>
            </a:r>
            <a:endParaRPr kumimoji="0" lang="zh-CN" altLang="zh-CN" sz="1600" b="0" i="0" u="none" strike="noStrike" kern="1200" cap="none" spc="0" normalizeH="0" baseline="0" dirty="0">
              <a:latin typeface="+mn-lt"/>
              <a:ea typeface="+mn-ea"/>
              <a:cs typeface="宋体" panose="02010600030101010101" pitchFamily="2" charset="-122"/>
              <a:sym typeface="+mn-ea"/>
            </a:endParaRPr>
          </a:p>
        </p:txBody>
      </p:sp>
      <p:cxnSp>
        <p:nvCxnSpPr>
          <p:cNvPr id="60" name="直接连接符 59"/>
          <p:cNvCxnSpPr/>
          <p:nvPr/>
        </p:nvCxnSpPr>
        <p:spPr>
          <a:xfrm>
            <a:off x="858088" y="2911594"/>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58088" y="3974373"/>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858088" y="5088056"/>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700129" y="2911594"/>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8700129" y="3997233"/>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8700129" y="5072816"/>
            <a:ext cx="2312994" cy="0"/>
          </a:xfrm>
          <a:prstGeom prst="line">
            <a:avLst/>
          </a:prstGeom>
          <a:ln>
            <a:solidFill>
              <a:schemeClr val="accent1">
                <a:lumMod val="20000"/>
                <a:lumOff val="80000"/>
                <a:alpha val="78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78398" y="2983230"/>
            <a:ext cx="2738755" cy="846455"/>
          </a:xfrm>
          <a:prstGeom prst="rect">
            <a:avLst/>
          </a:prstGeom>
          <a:noFill/>
          <a:effectLst/>
        </p:spPr>
        <p:txBody>
          <a:bodyPr wrap="square" lIns="108000" tIns="108000" rIns="108000" bIns="0" rtlCol="0" anchor="ctr">
            <a:spAutoFit/>
          </a:bodyPr>
          <a:p>
            <a:pPr algn="l"/>
            <a:r>
              <a:rPr lang="zh-CN" altLang="en-US" sz="1600">
                <a:solidFill>
                  <a:srgbClr val="000000"/>
                </a:solidFill>
                <a:latin typeface="思源黑体 CN Bold" charset="0"/>
                <a:ea typeface="思源黑体 CN Regular" charset="0"/>
                <a:sym typeface="+mn-ea"/>
              </a:rPr>
              <a:t>电焊作业流程管理难，作业记录全部手写填报，预警信息无法及时处理和上报</a:t>
            </a:r>
            <a:endParaRPr kumimoji="0" lang="zh-CN" altLang="zh-CN" sz="1600" b="0" i="0" u="none" strike="noStrike" kern="1200" cap="none" spc="0" normalizeH="0" baseline="0" dirty="0">
              <a:latin typeface="+mn-lt"/>
              <a:ea typeface="+mn-ea"/>
              <a:cs typeface="宋体" panose="02010600030101010101" pitchFamily="2" charset="-122"/>
              <a:sym typeface="+mn-ea"/>
            </a:endParaRPr>
          </a:p>
        </p:txBody>
      </p:sp>
      <p:sp>
        <p:nvSpPr>
          <p:cNvPr id="5" name="文本框 4"/>
          <p:cNvSpPr txBox="1"/>
          <p:nvPr/>
        </p:nvSpPr>
        <p:spPr>
          <a:xfrm>
            <a:off x="778398" y="4007470"/>
            <a:ext cx="2660226" cy="846455"/>
          </a:xfrm>
          <a:prstGeom prst="rect">
            <a:avLst/>
          </a:prstGeom>
          <a:noFill/>
          <a:effectLst/>
        </p:spPr>
        <p:txBody>
          <a:bodyPr wrap="square" lIns="108000" tIns="108000" rIns="108000" bIns="0" rtlCol="0" anchor="ctr">
            <a:spAutoFit/>
          </a:bodyPr>
          <a:p>
            <a:pPr algn="l"/>
            <a:r>
              <a:rPr lang="zh-CN" altLang="en-US" sz="1600">
                <a:solidFill>
                  <a:srgbClr val="000000"/>
                </a:solidFill>
                <a:latin typeface="思源黑体 CN Bold" charset="0"/>
                <a:ea typeface="思源黑体 CN Regular" charset="0"/>
                <a:sym typeface="+mn-ea"/>
              </a:rPr>
              <a:t>电焊机使用监管混乱，作业过程没有监管，预警信息不能及时上报</a:t>
            </a:r>
            <a:endParaRPr kumimoji="0" lang="zh-CN" altLang="en-US" sz="1600" b="0" i="0" u="none" strike="noStrike" kern="1200" cap="none" spc="0" normalizeH="0" baseline="0">
              <a:solidFill>
                <a:srgbClr val="000000"/>
              </a:solidFill>
              <a:latin typeface="思源黑体 CN Bold" charset="0"/>
              <a:ea typeface="思源黑体 CN Regular" charset="0"/>
              <a:sym typeface="+mn-ea"/>
            </a:endParaRPr>
          </a:p>
        </p:txBody>
      </p:sp>
      <p:sp>
        <p:nvSpPr>
          <p:cNvPr id="13" name="文本框 12"/>
          <p:cNvSpPr txBox="1"/>
          <p:nvPr/>
        </p:nvSpPr>
        <p:spPr>
          <a:xfrm>
            <a:off x="778398" y="5111115"/>
            <a:ext cx="2738755" cy="600075"/>
          </a:xfrm>
          <a:prstGeom prst="rect">
            <a:avLst/>
          </a:prstGeom>
          <a:noFill/>
          <a:effectLst/>
        </p:spPr>
        <p:txBody>
          <a:bodyPr wrap="square" lIns="108000" tIns="108000" rIns="108000" bIns="0" rtlCol="0" anchor="ctr">
            <a:spAutoFit/>
          </a:bodyPr>
          <a:p>
            <a:pPr algn="l"/>
            <a:r>
              <a:rPr lang="zh-CN" altLang="en-US" sz="1600">
                <a:solidFill>
                  <a:srgbClr val="000000"/>
                </a:solidFill>
                <a:latin typeface="思源黑体 CN Bold" charset="0"/>
                <a:ea typeface="思源黑体 CN Regular" charset="0"/>
                <a:sym typeface="+mn-ea"/>
              </a:rPr>
              <a:t>作业人员无证开机，作业安全无法保障</a:t>
            </a:r>
            <a:endParaRPr kumimoji="0" lang="zh-CN" altLang="en-US" sz="1600" b="0" i="0" u="none" strike="noStrike" kern="1200" cap="none" spc="0" normalizeH="0" baseline="0">
              <a:solidFill>
                <a:srgbClr val="000000"/>
              </a:solidFill>
              <a:latin typeface="思源黑体 CN Bold" charset="0"/>
              <a:ea typeface="思源黑体 CN Regular" charset="0"/>
              <a:sym typeface="+mn-ea"/>
            </a:endParaRPr>
          </a:p>
        </p:txBody>
      </p:sp>
      <p:sp>
        <p:nvSpPr>
          <p:cNvPr id="14" name="文本框 13"/>
          <p:cNvSpPr txBox="1"/>
          <p:nvPr/>
        </p:nvSpPr>
        <p:spPr>
          <a:xfrm>
            <a:off x="8511428" y="1536685"/>
            <a:ext cx="2660226" cy="1092835"/>
          </a:xfrm>
          <a:prstGeom prst="rect">
            <a:avLst/>
          </a:prstGeom>
          <a:noFill/>
          <a:effectLst/>
        </p:spPr>
        <p:txBody>
          <a:bodyPr wrap="square" lIns="108000" tIns="108000" rIns="108000" bIns="0" rtlCol="0" anchor="ctr">
            <a:spAutoFit/>
          </a:bodyPr>
          <a:p>
            <a:pPr algn="ctr"/>
            <a:r>
              <a:rPr lang="zh-CN" altLang="en-US" sz="1600">
                <a:solidFill>
                  <a:srgbClr val="000000"/>
                </a:solidFill>
                <a:latin typeface="思源黑体 CN Bold" charset="0"/>
                <a:ea typeface="思源黑体 CN Regular" charset="0"/>
                <a:sym typeface="+mn-ea"/>
              </a:rPr>
              <a:t>电焊作业全流程数字化监管，涉焊数据全部数字化管控，平台“云预警”、预警“云联动”、数据“云分析”</a:t>
            </a:r>
            <a:endParaRPr kumimoji="0" lang="zh-CN" altLang="en-US" sz="1600" b="0" i="0" u="none" strike="noStrike" kern="1200" cap="none" spc="0" normalizeH="0" baseline="0">
              <a:solidFill>
                <a:srgbClr val="000000"/>
              </a:solidFill>
              <a:latin typeface="思源黑体 CN Bold" charset="0"/>
              <a:ea typeface="思源黑体 CN Regular" charset="0"/>
              <a:sym typeface="+mn-ea"/>
            </a:endParaRPr>
          </a:p>
        </p:txBody>
      </p:sp>
      <p:sp>
        <p:nvSpPr>
          <p:cNvPr id="24" name="文本框 23"/>
          <p:cNvSpPr txBox="1"/>
          <p:nvPr/>
        </p:nvSpPr>
        <p:spPr>
          <a:xfrm>
            <a:off x="8511428" y="2983230"/>
            <a:ext cx="2738755" cy="846455"/>
          </a:xfrm>
          <a:prstGeom prst="rect">
            <a:avLst/>
          </a:prstGeom>
          <a:noFill/>
          <a:effectLst/>
        </p:spPr>
        <p:txBody>
          <a:bodyPr wrap="square" lIns="108000" tIns="108000" rIns="108000" bIns="0" rtlCol="0" anchor="ctr">
            <a:spAutoFit/>
          </a:bodyPr>
          <a:p>
            <a:pPr algn="l"/>
            <a:r>
              <a:rPr lang="zh-CN" altLang="en-US" sz="1600">
                <a:solidFill>
                  <a:srgbClr val="000000"/>
                </a:solidFill>
                <a:latin typeface="思源黑体 CN Bold" charset="0"/>
                <a:ea typeface="思源黑体 CN Regular" charset="0"/>
                <a:sym typeface="+mn-ea"/>
              </a:rPr>
              <a:t>作业全过程电子化管理，记录在平台内统一管理，预警及时感知和上报</a:t>
            </a:r>
            <a:endParaRPr kumimoji="0" lang="zh-CN" altLang="zh-CN" sz="1600" b="0" i="0" u="none" strike="noStrike" kern="1200" cap="none" spc="0" normalizeH="0" baseline="0" dirty="0">
              <a:latin typeface="+mn-lt"/>
              <a:ea typeface="+mn-ea"/>
              <a:cs typeface="宋体" panose="02010600030101010101" pitchFamily="2" charset="-122"/>
              <a:sym typeface="+mn-ea"/>
            </a:endParaRPr>
          </a:p>
        </p:txBody>
      </p:sp>
      <p:sp>
        <p:nvSpPr>
          <p:cNvPr id="26" name="文本框 25"/>
          <p:cNvSpPr txBox="1"/>
          <p:nvPr/>
        </p:nvSpPr>
        <p:spPr>
          <a:xfrm>
            <a:off x="8511428" y="4030330"/>
            <a:ext cx="2660226" cy="846455"/>
          </a:xfrm>
          <a:prstGeom prst="rect">
            <a:avLst/>
          </a:prstGeom>
          <a:noFill/>
          <a:effectLst/>
        </p:spPr>
        <p:txBody>
          <a:bodyPr wrap="square" lIns="108000" tIns="108000" rIns="108000" bIns="0" rtlCol="0" anchor="ctr">
            <a:spAutoFit/>
          </a:bodyPr>
          <a:p>
            <a:pPr algn="l"/>
            <a:r>
              <a:rPr lang="zh-CN" altLang="en-US" sz="1600">
                <a:solidFill>
                  <a:srgbClr val="000000"/>
                </a:solidFill>
                <a:latin typeface="思源黑体 CN Bold" charset="0"/>
                <a:ea typeface="思源黑体 CN Regular" charset="0"/>
                <a:sym typeface="+mn-ea"/>
              </a:rPr>
              <a:t>电焊机实名登记管理，电焊作业全过程监管，预警信息及时上传联动</a:t>
            </a:r>
            <a:endParaRPr kumimoji="0" lang="zh-CN" altLang="en-US" sz="1600" b="0" i="0" u="none" strike="noStrike" kern="1200" cap="none" spc="0" normalizeH="0" baseline="0">
              <a:solidFill>
                <a:srgbClr val="000000"/>
              </a:solidFill>
              <a:latin typeface="思源黑体 CN Bold" charset="0"/>
              <a:ea typeface="思源黑体 CN Regular" charset="0"/>
              <a:sym typeface="+mn-ea"/>
            </a:endParaRPr>
          </a:p>
        </p:txBody>
      </p:sp>
      <p:sp>
        <p:nvSpPr>
          <p:cNvPr id="27" name="文本框 26"/>
          <p:cNvSpPr txBox="1"/>
          <p:nvPr/>
        </p:nvSpPr>
        <p:spPr>
          <a:xfrm>
            <a:off x="8511428" y="5111115"/>
            <a:ext cx="2738755" cy="600075"/>
          </a:xfrm>
          <a:prstGeom prst="rect">
            <a:avLst/>
          </a:prstGeom>
          <a:noFill/>
          <a:effectLst/>
        </p:spPr>
        <p:txBody>
          <a:bodyPr wrap="square" lIns="108000" tIns="108000" rIns="108000" bIns="0" rtlCol="0" anchor="ctr">
            <a:spAutoFit/>
          </a:bodyPr>
          <a:p>
            <a:pPr algn="ctr"/>
            <a:r>
              <a:rPr lang="zh-CN" altLang="en-US" sz="1600">
                <a:solidFill>
                  <a:srgbClr val="000000"/>
                </a:solidFill>
                <a:latin typeface="思源黑体 CN Bold" charset="0"/>
                <a:ea typeface="思源黑体 CN Regular" charset="0"/>
                <a:sym typeface="+mn-ea"/>
              </a:rPr>
              <a:t>作业人员扫码认证开机，应急广播全程提醒作业安全</a:t>
            </a:r>
            <a:endParaRPr kumimoji="0" lang="zh-CN" altLang="en-US" sz="1600" b="0" i="0" u="none" strike="noStrike" kern="1200" cap="none" spc="0" normalizeH="0" baseline="0">
              <a:solidFill>
                <a:srgbClr val="000000"/>
              </a:solidFill>
              <a:latin typeface="思源黑体 CN Bold" charset="0"/>
              <a:ea typeface="思源黑体 CN Regular" charset="0"/>
              <a:sym typeface="+mn-ea"/>
            </a:endParaRPr>
          </a:p>
        </p:txBody>
      </p:sp>
      <p:grpSp>
        <p:nvGrpSpPr>
          <p:cNvPr id="29" name="组合 28"/>
          <p:cNvGrpSpPr/>
          <p:nvPr/>
        </p:nvGrpSpPr>
        <p:grpSpPr>
          <a:xfrm>
            <a:off x="4759643" y="2204767"/>
            <a:ext cx="2215732" cy="549145"/>
            <a:chOff x="1252418" y="3121401"/>
            <a:chExt cx="2970062" cy="544167"/>
          </a:xfrm>
        </p:grpSpPr>
        <p:sp>
          <p:nvSpPr>
            <p:cNvPr id="30" name="矩形: 圆角 29"/>
            <p:cNvSpPr/>
            <p:nvPr/>
          </p:nvSpPr>
          <p:spPr>
            <a:xfrm>
              <a:off x="1252418" y="3121401"/>
              <a:ext cx="2970062" cy="544167"/>
            </a:xfrm>
            <a:prstGeom prst="roundRect">
              <a:avLst>
                <a:gd name="adj" fmla="val 13995"/>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矩形: 圆角 30"/>
            <p:cNvSpPr/>
            <p:nvPr/>
          </p:nvSpPr>
          <p:spPr>
            <a:xfrm>
              <a:off x="1303959" y="3136554"/>
              <a:ext cx="2877645" cy="513862"/>
            </a:xfrm>
            <a:prstGeom prst="roundRect">
              <a:avLst>
                <a:gd name="adj" fmla="val 1400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2" name="组合 31"/>
          <p:cNvGrpSpPr/>
          <p:nvPr/>
        </p:nvGrpSpPr>
        <p:grpSpPr>
          <a:xfrm>
            <a:off x="4752023" y="3222004"/>
            <a:ext cx="2215732" cy="549145"/>
            <a:chOff x="1252418" y="3121401"/>
            <a:chExt cx="2970062" cy="544167"/>
          </a:xfrm>
          <a:solidFill>
            <a:srgbClr val="055CE9"/>
          </a:solidFill>
        </p:grpSpPr>
        <p:sp>
          <p:nvSpPr>
            <p:cNvPr id="33" name="矩形: 圆角 32"/>
            <p:cNvSpPr/>
            <p:nvPr/>
          </p:nvSpPr>
          <p:spPr>
            <a:xfrm>
              <a:off x="1252418" y="3121401"/>
              <a:ext cx="2970062" cy="544167"/>
            </a:xfrm>
            <a:prstGeom prst="roundRect">
              <a:avLst>
                <a:gd name="adj" fmla="val 13995"/>
              </a:avLst>
            </a:prstGeom>
            <a:grp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矩形: 圆角 33"/>
            <p:cNvSpPr/>
            <p:nvPr/>
          </p:nvSpPr>
          <p:spPr>
            <a:xfrm>
              <a:off x="1303959" y="3136554"/>
              <a:ext cx="2877645" cy="513862"/>
            </a:xfrm>
            <a:prstGeom prst="roundRect">
              <a:avLst>
                <a:gd name="adj" fmla="val 1400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47" name="组合 46"/>
          <p:cNvGrpSpPr/>
          <p:nvPr/>
        </p:nvGrpSpPr>
        <p:grpSpPr>
          <a:xfrm>
            <a:off x="4759643" y="4330046"/>
            <a:ext cx="2215732" cy="549145"/>
            <a:chOff x="1252418" y="3121401"/>
            <a:chExt cx="2970062" cy="544167"/>
          </a:xfrm>
        </p:grpSpPr>
        <p:sp>
          <p:nvSpPr>
            <p:cNvPr id="50" name="矩形: 圆角 35"/>
            <p:cNvSpPr/>
            <p:nvPr/>
          </p:nvSpPr>
          <p:spPr>
            <a:xfrm>
              <a:off x="1252418" y="3121401"/>
              <a:ext cx="2970062" cy="544167"/>
            </a:xfrm>
            <a:prstGeom prst="roundRect">
              <a:avLst>
                <a:gd name="adj" fmla="val 13995"/>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3" name="矩形: 圆角 36"/>
            <p:cNvSpPr/>
            <p:nvPr/>
          </p:nvSpPr>
          <p:spPr>
            <a:xfrm>
              <a:off x="1303959" y="3136554"/>
              <a:ext cx="2877645" cy="513862"/>
            </a:xfrm>
            <a:prstGeom prst="roundRect">
              <a:avLst>
                <a:gd name="adj" fmla="val 1400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56" name="文本框 55"/>
          <p:cNvSpPr txBox="1"/>
          <p:nvPr/>
        </p:nvSpPr>
        <p:spPr>
          <a:xfrm>
            <a:off x="5004801" y="2328623"/>
            <a:ext cx="1748060" cy="307340"/>
          </a:xfrm>
          <a:prstGeom prst="rect">
            <a:avLst/>
          </a:prstGeom>
          <a:noFill/>
          <a:effectLst/>
        </p:spPr>
        <p:txBody>
          <a:bodyPr wrap="square" lIns="0" tIns="0" rIns="0" bIns="0" rtlCol="0">
            <a:spAutoFit/>
          </a:bodyPr>
          <a:lstStyle>
            <a:defPPr>
              <a:defRPr lang="zh-CN"/>
            </a:defPPr>
            <a:lvl1pPr marR="0" lvl="0" indent="0" algn="ctr" fontAlgn="auto">
              <a:lnSpc>
                <a:spcPct val="100000"/>
              </a:lnSpc>
              <a:spcBef>
                <a:spcPts val="0"/>
              </a:spcBef>
              <a:spcAft>
                <a:spcPts val="0"/>
              </a:spcAft>
              <a:buClrTx/>
              <a:buSzTx/>
              <a:buFontTx/>
              <a:buNone/>
              <a:defRPr kumimoji="0" sz="1500" b="1" i="0" u="none" strike="noStrike" cap="none" spc="0" normalizeH="0" baseline="0">
                <a:ln>
                  <a:noFill/>
                </a:ln>
                <a:solidFill>
                  <a:srgbClr val="FFFFFF"/>
                </a:solidFill>
                <a:effectLst/>
                <a:uLnTx/>
                <a:uFillTx/>
                <a:latin typeface="+mn-ea"/>
                <a:cs typeface="OPPOSans M" panose="00020600040101010101" pitchFamily="18" charset="-122"/>
              </a:defRPr>
            </a:lvl1pPr>
          </a:lstStyle>
          <a:p>
            <a:r>
              <a:rPr lang="zh-CN" altLang="en-US" sz="2000" dirty="0">
                <a:latin typeface="微软雅黑" panose="020B0503020204020204" pitchFamily="34" charset="-122"/>
                <a:ea typeface="微软雅黑" panose="020B0503020204020204" pitchFamily="34" charset="-122"/>
              </a:rPr>
              <a:t>政府监管</a:t>
            </a:r>
            <a:endParaRPr lang="zh-CN" altLang="en-US" sz="2000"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4975025" y="3339196"/>
            <a:ext cx="1792372" cy="307340"/>
          </a:xfrm>
          <a:prstGeom prst="rect">
            <a:avLst/>
          </a:prstGeom>
          <a:noFill/>
          <a:effectLst/>
        </p:spPr>
        <p:txBody>
          <a:bodyPr wrap="square" lIns="0" tIns="0" rIns="0" bIns="0" rtlCol="0">
            <a:spAutoFit/>
          </a:bodyPr>
          <a:lstStyle>
            <a:defPPr>
              <a:defRPr lang="zh-CN"/>
            </a:defPPr>
            <a:lvl1pPr marR="0" lvl="0" indent="0" algn="ctr" fontAlgn="auto">
              <a:lnSpc>
                <a:spcPct val="100000"/>
              </a:lnSpc>
              <a:spcBef>
                <a:spcPts val="0"/>
              </a:spcBef>
              <a:spcAft>
                <a:spcPts val="0"/>
              </a:spcAft>
              <a:buClrTx/>
              <a:buSzTx/>
              <a:buFontTx/>
              <a:buNone/>
              <a:defRPr kumimoji="0" sz="1500" b="1" i="0" u="none" strike="noStrike" cap="none" spc="0" normalizeH="0" baseline="0">
                <a:ln>
                  <a:noFill/>
                </a:ln>
                <a:solidFill>
                  <a:srgbClr val="FFFFFF"/>
                </a:solidFill>
                <a:effectLst/>
                <a:uLnTx/>
                <a:uFillTx/>
                <a:latin typeface="+mn-ea"/>
                <a:cs typeface="OPPOSans M" panose="00020600040101010101" pitchFamily="18" charset="-122"/>
              </a:defRPr>
            </a:lvl1pPr>
          </a:lstStyle>
          <a:p>
            <a:r>
              <a:rPr lang="zh-CN" altLang="en-US" sz="2000" dirty="0">
                <a:latin typeface="微软雅黑" panose="020B0503020204020204" pitchFamily="34" charset="-122"/>
                <a:ea typeface="微软雅黑" panose="020B0503020204020204" pitchFamily="34" charset="-122"/>
              </a:rPr>
              <a:t>涉焊企业</a:t>
            </a:r>
            <a:endParaRPr lang="zh-CN" altLang="en-US" sz="2000" dirty="0">
              <a:latin typeface="微软雅黑" panose="020B0503020204020204" pitchFamily="34" charset="-122"/>
              <a:ea typeface="微软雅黑" panose="020B0503020204020204" pitchFamily="34" charset="-122"/>
            </a:endParaRPr>
          </a:p>
        </p:txBody>
      </p:sp>
      <p:sp>
        <p:nvSpPr>
          <p:cNvPr id="63" name="文本框 62"/>
          <p:cNvSpPr txBox="1"/>
          <p:nvPr/>
        </p:nvSpPr>
        <p:spPr>
          <a:xfrm>
            <a:off x="5077320" y="4431687"/>
            <a:ext cx="1603022" cy="307340"/>
          </a:xfrm>
          <a:prstGeom prst="rect">
            <a:avLst/>
          </a:prstGeom>
          <a:noFill/>
          <a:effectLst/>
        </p:spPr>
        <p:txBody>
          <a:bodyPr wrap="square" lIns="0" tIns="0" rIns="0" bIns="0" rtlCol="0">
            <a:spAutoFit/>
          </a:bodyPr>
          <a:lstStyle>
            <a:defPPr>
              <a:defRPr lang="zh-CN"/>
            </a:defPPr>
            <a:lvl1pPr marR="0" lvl="0" indent="0" algn="ctr" fontAlgn="auto">
              <a:lnSpc>
                <a:spcPct val="100000"/>
              </a:lnSpc>
              <a:spcBef>
                <a:spcPts val="0"/>
              </a:spcBef>
              <a:spcAft>
                <a:spcPts val="0"/>
              </a:spcAft>
              <a:buClrTx/>
              <a:buSzTx/>
              <a:buFontTx/>
              <a:buNone/>
              <a:defRPr kumimoji="0" sz="1500" b="1" i="0" u="none" strike="noStrike" cap="none" spc="0" normalizeH="0" baseline="0">
                <a:ln>
                  <a:noFill/>
                </a:ln>
                <a:solidFill>
                  <a:srgbClr val="FFFFFF"/>
                </a:solidFill>
                <a:effectLst/>
                <a:uLnTx/>
                <a:uFillTx/>
                <a:latin typeface="+mn-ea"/>
                <a:cs typeface="OPPOSans M" panose="00020600040101010101" pitchFamily="18" charset="-122"/>
              </a:defRPr>
            </a:lvl1pPr>
          </a:lstStyle>
          <a:p>
            <a:r>
              <a:rPr lang="zh-CN" altLang="en-US" sz="2000" dirty="0">
                <a:latin typeface="微软雅黑" panose="020B0503020204020204" pitchFamily="34" charset="-122"/>
                <a:ea typeface="微软雅黑" panose="020B0503020204020204" pitchFamily="34" charset="-122"/>
              </a:rPr>
              <a:t>电焊机</a:t>
            </a:r>
            <a:endParaRPr lang="zh-CN" altLang="en-US" sz="2000" dirty="0">
              <a:latin typeface="微软雅黑" panose="020B0503020204020204" pitchFamily="34" charset="-122"/>
              <a:ea typeface="微软雅黑" panose="020B0503020204020204" pitchFamily="34" charset="-122"/>
            </a:endParaRPr>
          </a:p>
        </p:txBody>
      </p:sp>
      <p:grpSp>
        <p:nvGrpSpPr>
          <p:cNvPr id="69" name="组合 68"/>
          <p:cNvGrpSpPr/>
          <p:nvPr/>
        </p:nvGrpSpPr>
        <p:grpSpPr>
          <a:xfrm>
            <a:off x="4774883" y="5302866"/>
            <a:ext cx="2215732" cy="549145"/>
            <a:chOff x="1252418" y="3121401"/>
            <a:chExt cx="2970062" cy="544167"/>
          </a:xfrm>
          <a:solidFill>
            <a:srgbClr val="055CE9"/>
          </a:solidFill>
        </p:grpSpPr>
        <p:sp>
          <p:nvSpPr>
            <p:cNvPr id="72" name="矩形: 圆角 35"/>
            <p:cNvSpPr/>
            <p:nvPr/>
          </p:nvSpPr>
          <p:spPr>
            <a:xfrm>
              <a:off x="1252418" y="3121401"/>
              <a:ext cx="2970062" cy="544167"/>
            </a:xfrm>
            <a:prstGeom prst="roundRect">
              <a:avLst>
                <a:gd name="adj" fmla="val 13995"/>
              </a:avLst>
            </a:prstGeom>
            <a:grp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8" name="矩形: 圆角 36"/>
            <p:cNvSpPr/>
            <p:nvPr/>
          </p:nvSpPr>
          <p:spPr>
            <a:xfrm>
              <a:off x="1303959" y="3136554"/>
              <a:ext cx="2877645" cy="513862"/>
            </a:xfrm>
            <a:prstGeom prst="roundRect">
              <a:avLst>
                <a:gd name="adj" fmla="val 1400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79" name="文本框 78"/>
          <p:cNvSpPr txBox="1"/>
          <p:nvPr/>
        </p:nvSpPr>
        <p:spPr>
          <a:xfrm>
            <a:off x="5092560" y="5431177"/>
            <a:ext cx="1603022" cy="307340"/>
          </a:xfrm>
          <a:prstGeom prst="rect">
            <a:avLst/>
          </a:prstGeom>
          <a:noFill/>
          <a:effectLst/>
        </p:spPr>
        <p:txBody>
          <a:bodyPr wrap="square" lIns="0" tIns="0" rIns="0" bIns="0" rtlCol="0">
            <a:spAutoFit/>
          </a:bodyPr>
          <a:lstStyle>
            <a:defPPr>
              <a:defRPr lang="zh-CN"/>
            </a:defPPr>
            <a:lvl1pPr marR="0" lvl="0" indent="0" algn="ctr" fontAlgn="auto">
              <a:lnSpc>
                <a:spcPct val="100000"/>
              </a:lnSpc>
              <a:spcBef>
                <a:spcPts val="0"/>
              </a:spcBef>
              <a:spcAft>
                <a:spcPts val="0"/>
              </a:spcAft>
              <a:buClrTx/>
              <a:buSzTx/>
              <a:buFontTx/>
              <a:buNone/>
              <a:defRPr kumimoji="0" sz="1500" b="1" i="0" u="none" strike="noStrike" cap="none" spc="0" normalizeH="0" baseline="0">
                <a:ln>
                  <a:noFill/>
                </a:ln>
                <a:solidFill>
                  <a:srgbClr val="FFFFFF"/>
                </a:solidFill>
                <a:effectLst/>
                <a:uLnTx/>
                <a:uFillTx/>
                <a:latin typeface="+mn-ea"/>
                <a:cs typeface="OPPOSans M" panose="00020600040101010101" pitchFamily="18" charset="-122"/>
              </a:defRPr>
            </a:lvl1pPr>
          </a:lstStyle>
          <a:p>
            <a:r>
              <a:rPr lang="zh-CN" altLang="en-US" sz="2000" dirty="0">
                <a:latin typeface="微软雅黑" panose="020B0503020204020204" pitchFamily="34" charset="-122"/>
                <a:ea typeface="微软雅黑" panose="020B0503020204020204" pitchFamily="34" charset="-122"/>
              </a:rPr>
              <a:t>电焊工</a:t>
            </a:r>
            <a:endParaRPr lang="zh-CN" altLang="en-US" sz="20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10127615" y="125095"/>
            <a:ext cx="2120265" cy="6375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2433637" y="3147696"/>
            <a:ext cx="7324725" cy="1445260"/>
          </a:xfrm>
          <a:prstGeom prst="rect">
            <a:avLst/>
          </a:prstGeom>
          <a:noFill/>
        </p:spPr>
        <p:txBody>
          <a:bodyPr wrap="square">
            <a:spAutoFit/>
          </a:bodyPr>
          <a:lstStyle/>
          <a:p>
            <a:pPr algn="ctr"/>
            <a:r>
              <a:rPr kumimoji="1" lang="zh-CN" sz="88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产品介绍</a:t>
            </a:r>
            <a:endParaRPr lang="zh-CN" sz="8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953523" y="1660432"/>
            <a:ext cx="4284956" cy="1014730"/>
          </a:xfrm>
          <a:prstGeom prst="rect">
            <a:avLst/>
          </a:prstGeom>
          <a:noFill/>
        </p:spPr>
        <p:txBody>
          <a:bodyPr wrap="square">
            <a:spAutoFit/>
          </a:bodyPr>
          <a:lstStyle/>
          <a:p>
            <a:pPr algn="ctr"/>
            <a:r>
              <a:rPr kumimoji="1" lang="en-US" altLang="zh-CN" sz="6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PART 03</a:t>
            </a:r>
            <a:endParaRPr lang="zh-CN" altLang="en-US" sz="6000" dirty="0">
              <a:solidFill>
                <a:schemeClr val="bg1"/>
              </a:solidFill>
            </a:endParaRPr>
          </a:p>
        </p:txBody>
      </p:sp>
      <p:cxnSp>
        <p:nvCxnSpPr>
          <p:cNvPr id="5" name="直接连接符 4"/>
          <p:cNvCxnSpPr/>
          <p:nvPr/>
        </p:nvCxnSpPr>
        <p:spPr>
          <a:xfrm>
            <a:off x="2335984"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0800000">
            <a:off x="7946673"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10127615" y="125095"/>
            <a:ext cx="2120265" cy="6375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8084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业务流程</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007</a:t>
              </a:r>
              <a:endParaRPr lang="zh-CN" altLang="en-US" sz="2800" b="1" dirty="0">
                <a:solidFill>
                  <a:schemeClr val="bg1"/>
                </a:solidFill>
                <a:latin typeface="+mj-ea"/>
                <a:ea typeface="+mj-ea"/>
              </a:endParaRPr>
            </a:p>
          </p:txBody>
        </p:sp>
      </p:grpSp>
      <p:sp>
        <p:nvSpPr>
          <p:cNvPr id="9" name="圆角矩形 21"/>
          <p:cNvSpPr/>
          <p:nvPr/>
        </p:nvSpPr>
        <p:spPr>
          <a:xfrm>
            <a:off x="9922510" y="2403475"/>
            <a:ext cx="1836420" cy="4023995"/>
          </a:xfrm>
          <a:prstGeom prst="roundRect">
            <a:avLst>
              <a:gd name="adj" fmla="val 1499"/>
            </a:avLst>
          </a:prstGeom>
          <a:solidFill>
            <a:schemeClr val="accent5">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335280" y="1665605"/>
            <a:ext cx="9810095" cy="737870"/>
            <a:chOff x="1382240" y="1347809"/>
            <a:chExt cx="8365270" cy="536746"/>
          </a:xfrm>
        </p:grpSpPr>
        <p:sp>
          <p:nvSpPr>
            <p:cNvPr id="11" name="五边形 15"/>
            <p:cNvSpPr/>
            <p:nvPr/>
          </p:nvSpPr>
          <p:spPr>
            <a:xfrm>
              <a:off x="1382240" y="1347809"/>
              <a:ext cx="1801829" cy="535184"/>
            </a:xfrm>
            <a:prstGeom prst="homePlate">
              <a:avLst>
                <a:gd name="adj" fmla="val 4027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pitchFamily="2" charset="-122"/>
                <a:ea typeface="等线" panose="02010600030101010101" pitchFamily="2" charset="-122"/>
                <a:cs typeface="+mn-cs"/>
              </a:endParaRPr>
            </a:p>
          </p:txBody>
        </p:sp>
        <p:sp>
          <p:nvSpPr>
            <p:cNvPr id="12" name="燕尾形 16"/>
            <p:cNvSpPr/>
            <p:nvPr/>
          </p:nvSpPr>
          <p:spPr>
            <a:xfrm>
              <a:off x="3019851" y="1349372"/>
              <a:ext cx="1801829" cy="535183"/>
            </a:xfrm>
            <a:prstGeom prst="chevron">
              <a:avLst>
                <a:gd name="adj" fmla="val 4134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pitchFamily="2" charset="-122"/>
                <a:ea typeface="等线" panose="02010600030101010101" pitchFamily="2" charset="-122"/>
                <a:cs typeface="+mn-cs"/>
              </a:endParaRPr>
            </a:p>
          </p:txBody>
        </p:sp>
        <p:sp>
          <p:nvSpPr>
            <p:cNvPr id="14" name="燕尾形 18"/>
            <p:cNvSpPr/>
            <p:nvPr/>
          </p:nvSpPr>
          <p:spPr>
            <a:xfrm>
              <a:off x="4663960" y="1349372"/>
              <a:ext cx="1801829" cy="535183"/>
            </a:xfrm>
            <a:prstGeom prst="chevron">
              <a:avLst>
                <a:gd name="adj" fmla="val 4134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pitchFamily="2" charset="-122"/>
                <a:ea typeface="等线" panose="02010600030101010101" pitchFamily="2" charset="-122"/>
                <a:cs typeface="+mn-cs"/>
              </a:endParaRPr>
            </a:p>
          </p:txBody>
        </p:sp>
        <p:sp>
          <p:nvSpPr>
            <p:cNvPr id="15" name="燕尾形 19"/>
            <p:cNvSpPr/>
            <p:nvPr/>
          </p:nvSpPr>
          <p:spPr>
            <a:xfrm>
              <a:off x="6308069" y="1349372"/>
              <a:ext cx="1801829" cy="535183"/>
            </a:xfrm>
            <a:prstGeom prst="chevron">
              <a:avLst>
                <a:gd name="adj" fmla="val 413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pitchFamily="2" charset="-122"/>
                <a:ea typeface="等线" panose="02010600030101010101" pitchFamily="2" charset="-122"/>
                <a:cs typeface="+mn-cs"/>
              </a:endParaRPr>
            </a:p>
          </p:txBody>
        </p:sp>
        <p:sp>
          <p:nvSpPr>
            <p:cNvPr id="16" name="燕尾形 20"/>
            <p:cNvSpPr/>
            <p:nvPr/>
          </p:nvSpPr>
          <p:spPr>
            <a:xfrm>
              <a:off x="7945681" y="1349372"/>
              <a:ext cx="1801829" cy="535183"/>
            </a:xfrm>
            <a:prstGeom prst="chevron">
              <a:avLst>
                <a:gd name="adj" fmla="val 413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pitchFamily="2" charset="-122"/>
                <a:ea typeface="等线" panose="02010600030101010101" pitchFamily="2" charset="-122"/>
                <a:cs typeface="+mn-cs"/>
              </a:endParaRPr>
            </a:p>
          </p:txBody>
        </p:sp>
      </p:grpSp>
      <p:sp>
        <p:nvSpPr>
          <p:cNvPr id="17" name="圆角矩形 21"/>
          <p:cNvSpPr/>
          <p:nvPr/>
        </p:nvSpPr>
        <p:spPr>
          <a:xfrm>
            <a:off x="335280" y="2479040"/>
            <a:ext cx="1801495" cy="4023995"/>
          </a:xfrm>
          <a:prstGeom prst="roundRect">
            <a:avLst>
              <a:gd name="adj" fmla="val 1499"/>
            </a:avLst>
          </a:prstGeom>
          <a:solidFill>
            <a:schemeClr val="accent1">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1"/>
          <p:cNvSpPr/>
          <p:nvPr/>
        </p:nvSpPr>
        <p:spPr>
          <a:xfrm>
            <a:off x="2255520" y="2479040"/>
            <a:ext cx="1836420" cy="4023995"/>
          </a:xfrm>
          <a:prstGeom prst="roundRect">
            <a:avLst>
              <a:gd name="adj" fmla="val 1499"/>
            </a:avLst>
          </a:prstGeom>
          <a:solidFill>
            <a:schemeClr val="accent2">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圆角矩形 21"/>
          <p:cNvSpPr/>
          <p:nvPr/>
        </p:nvSpPr>
        <p:spPr>
          <a:xfrm>
            <a:off x="4153535" y="2479040"/>
            <a:ext cx="1800225" cy="4023995"/>
          </a:xfrm>
          <a:prstGeom prst="roundRect">
            <a:avLst>
              <a:gd name="adj" fmla="val 1499"/>
            </a:avLst>
          </a:prstGeom>
          <a:solidFill>
            <a:schemeClr val="accent3">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6035040" y="2403475"/>
            <a:ext cx="1861185" cy="4023995"/>
          </a:xfrm>
          <a:prstGeom prst="roundRect">
            <a:avLst>
              <a:gd name="adj" fmla="val 1499"/>
            </a:avLst>
          </a:prstGeom>
          <a:solidFill>
            <a:schemeClr val="accent4">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1"/>
          <p:cNvSpPr/>
          <p:nvPr/>
        </p:nvSpPr>
        <p:spPr>
          <a:xfrm>
            <a:off x="7988935" y="2401570"/>
            <a:ext cx="1836420" cy="4023995"/>
          </a:xfrm>
          <a:prstGeom prst="roundRect">
            <a:avLst>
              <a:gd name="adj" fmla="val 1499"/>
            </a:avLst>
          </a:prstGeom>
          <a:solidFill>
            <a:schemeClr val="accent5">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41"/>
          <p:cNvSpPr txBox="1"/>
          <p:nvPr/>
        </p:nvSpPr>
        <p:spPr>
          <a:xfrm>
            <a:off x="732738" y="1885397"/>
            <a:ext cx="1344728"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企业审批端</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48" name="文本框39"/>
          <p:cNvSpPr txBox="1"/>
          <p:nvPr/>
        </p:nvSpPr>
        <p:spPr>
          <a:xfrm>
            <a:off x="2747023" y="1885397"/>
            <a:ext cx="1344728"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电焊二维码</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49" name="文本框37"/>
          <p:cNvSpPr txBox="1"/>
          <p:nvPr/>
        </p:nvSpPr>
        <p:spPr>
          <a:xfrm>
            <a:off x="4608908" y="1885397"/>
            <a:ext cx="1344728"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手机小程序</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50" name="文本框35"/>
          <p:cNvSpPr txBox="1"/>
          <p:nvPr/>
        </p:nvSpPr>
        <p:spPr>
          <a:xfrm>
            <a:off x="6515412" y="1885397"/>
            <a:ext cx="1344728"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电焊机</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51" name="文本框33"/>
          <p:cNvSpPr txBox="1"/>
          <p:nvPr/>
        </p:nvSpPr>
        <p:spPr>
          <a:xfrm>
            <a:off x="8568899" y="1885397"/>
            <a:ext cx="1344728"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安焊通芯片</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68" name="文本框6"/>
          <p:cNvSpPr txBox="1"/>
          <p:nvPr/>
        </p:nvSpPr>
        <p:spPr>
          <a:xfrm>
            <a:off x="2775380" y="3295417"/>
            <a:ext cx="321910" cy="338554"/>
          </a:xfrm>
          <a:prstGeom prst="rect">
            <a:avLst/>
          </a:prstGeom>
          <a:noFill/>
          <a:effectLst/>
        </p:spPr>
        <p:txBody>
          <a:bodyPr wrap="square" lIns="0" tIns="0" rIns="0" bIns="0" rtlCol="0">
            <a:spAutoFit/>
          </a:bodyPr>
          <a:lstStyle>
            <a:defPPr>
              <a:defRPr lang="zh-CN"/>
            </a:defPPr>
            <a:lvl1pPr algn="ctr">
              <a:defRPr kumimoji="1" sz="1600">
                <a:solidFill>
                  <a:schemeClr val="bg1"/>
                </a:solidFill>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100" b="0" i="0" u="none" strike="noStrike" kern="0" cap="none" spc="0" normalizeH="0" baseline="0" noProof="0" dirty="0">
                <a:ln>
                  <a:noFill/>
                </a:ln>
                <a:solidFill>
                  <a:prstClr val="white"/>
                </a:solidFill>
                <a:effectLst/>
                <a:uLnTx/>
                <a:uFillTx/>
                <a:latin typeface="+mj-ea"/>
                <a:ea typeface="+mj-ea"/>
              </a:rPr>
              <a:t>需求梳理</a:t>
            </a:r>
            <a:endParaRPr kumimoji="1" lang="zh-CN" altLang="en-US" sz="1100" b="0" i="0" u="none" strike="noStrike" kern="0" cap="none" spc="0" normalizeH="0" baseline="0" noProof="0" dirty="0">
              <a:ln>
                <a:noFill/>
              </a:ln>
              <a:solidFill>
                <a:prstClr val="white"/>
              </a:solidFill>
              <a:effectLst/>
              <a:uLnTx/>
              <a:uFillTx/>
              <a:latin typeface="+mj-ea"/>
              <a:ea typeface="+mj-ea"/>
            </a:endParaRPr>
          </a:p>
        </p:txBody>
      </p:sp>
      <p:sp>
        <p:nvSpPr>
          <p:cNvPr id="69" name="文本框5"/>
          <p:cNvSpPr txBox="1"/>
          <p:nvPr/>
        </p:nvSpPr>
        <p:spPr>
          <a:xfrm>
            <a:off x="4345531" y="3295417"/>
            <a:ext cx="405074" cy="338554"/>
          </a:xfrm>
          <a:prstGeom prst="rect">
            <a:avLst/>
          </a:prstGeom>
          <a:noFill/>
          <a:effectLst/>
        </p:spPr>
        <p:txBody>
          <a:bodyPr wrap="square" lIns="0" tIns="0" rIns="0" bIns="0" rtlCol="0">
            <a:spAutoFit/>
          </a:bodyPr>
          <a:lstStyle>
            <a:defPPr>
              <a:defRPr lang="zh-CN"/>
            </a:defPPr>
            <a:lvl1pPr algn="ctr">
              <a:defRPr kumimoji="1" sz="1600">
                <a:solidFill>
                  <a:schemeClr val="bg1"/>
                </a:solidFill>
                <a:latin typeface="OPPOSans M" panose="00020600040101010101" pitchFamily="18" charset="-122"/>
                <a:ea typeface="OPPOSans M" panose="00020600040101010101" pitchFamily="18" charset="-122"/>
                <a:cs typeface="OPPOSans M"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zh-CN" altLang="en-US" sz="1100" b="0" i="0" u="none" strike="noStrike" kern="0" cap="none" spc="0" normalizeH="0" baseline="0" noProof="0" dirty="0">
                <a:ln>
                  <a:noFill/>
                </a:ln>
                <a:solidFill>
                  <a:prstClr val="white"/>
                </a:solidFill>
                <a:effectLst/>
                <a:uLnTx/>
                <a:uFillTx/>
                <a:latin typeface="+mj-ea"/>
                <a:ea typeface="+mj-ea"/>
              </a:rPr>
              <a:t>工作分解</a:t>
            </a:r>
            <a:endParaRPr kumimoji="1" lang="zh-CN" altLang="en-US" sz="1100" b="0" i="0" u="none" strike="noStrike" kern="0" cap="none" spc="0" normalizeH="0" baseline="0" noProof="0" dirty="0">
              <a:ln>
                <a:noFill/>
              </a:ln>
              <a:solidFill>
                <a:prstClr val="white"/>
              </a:solidFill>
              <a:effectLst/>
              <a:uLnTx/>
              <a:uFillTx/>
              <a:latin typeface="+mj-ea"/>
              <a:ea typeface="+mj-ea"/>
            </a:endParaRPr>
          </a:p>
        </p:txBody>
      </p:sp>
      <p:pic>
        <p:nvPicPr>
          <p:cNvPr id="60" name="图片 5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013950" y="2987040"/>
            <a:ext cx="1652270" cy="960120"/>
          </a:xfrm>
          <a:prstGeom prst="rect">
            <a:avLst/>
          </a:prstGeom>
        </p:spPr>
      </p:pic>
      <p:pic>
        <p:nvPicPr>
          <p:cNvPr id="61" name="图片 60" descr="C:\Users\Administrator\Desktop\微信图片_20230706175245.png微信图片_20230706175245"/>
          <p:cNvPicPr>
            <a:picLocks noChangeAspect="1"/>
          </p:cNvPicPr>
          <p:nvPr>
            <p:custDataLst>
              <p:tags r:id="rId3"/>
            </p:custDataLst>
          </p:nvPr>
        </p:nvPicPr>
        <p:blipFill>
          <a:blip r:embed="rId4"/>
          <a:srcRect/>
          <a:stretch>
            <a:fillRect/>
          </a:stretch>
        </p:blipFill>
        <p:spPr>
          <a:xfrm>
            <a:off x="4608830" y="2633980"/>
            <a:ext cx="963295" cy="2085340"/>
          </a:xfrm>
          <a:prstGeom prst="rect">
            <a:avLst/>
          </a:prstGeom>
        </p:spPr>
      </p:pic>
      <p:pic>
        <p:nvPicPr>
          <p:cNvPr id="63" name="图片 6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6183313" y="2833518"/>
            <a:ext cx="1100455" cy="1278255"/>
          </a:xfrm>
          <a:prstGeom prst="rect">
            <a:avLst/>
          </a:prstGeom>
        </p:spPr>
      </p:pic>
      <p:sp>
        <p:nvSpPr>
          <p:cNvPr id="65" name="文本框 64"/>
          <p:cNvSpPr txBox="1"/>
          <p:nvPr>
            <p:custDataLst>
              <p:tags r:id="rId7"/>
            </p:custDataLst>
          </p:nvPr>
        </p:nvSpPr>
        <p:spPr>
          <a:xfrm>
            <a:off x="7177385" y="3057141"/>
            <a:ext cx="1014804" cy="275590"/>
          </a:xfrm>
          <a:prstGeom prst="rect">
            <a:avLst/>
          </a:prstGeom>
          <a:noFill/>
        </p:spPr>
        <p:txBody>
          <a:bodyPr wrap="square" rtlCol="0">
            <a:spAutoFit/>
          </a:bodyPr>
          <a:p>
            <a:pPr algn="ctr"/>
            <a:r>
              <a:rPr lang="zh-CN" altLang="en-US" sz="1200" b="1" dirty="0">
                <a:solidFill>
                  <a:schemeClr val="accent1">
                    <a:lumMod val="40000"/>
                    <a:lumOff val="60000"/>
                  </a:schemeClr>
                </a:solidFill>
                <a:uFillTx/>
                <a:latin typeface="+mn-lt"/>
                <a:ea typeface="+mn-ea"/>
              </a:rPr>
              <a:t>控制开关</a:t>
            </a:r>
            <a:endParaRPr lang="zh-CN" altLang="en-US" sz="1200" b="1" dirty="0">
              <a:solidFill>
                <a:schemeClr val="accent1">
                  <a:lumMod val="40000"/>
                  <a:lumOff val="60000"/>
                </a:schemeClr>
              </a:solidFill>
              <a:uFillTx/>
              <a:latin typeface="+mn-lt"/>
              <a:ea typeface="+mn-ea"/>
            </a:endParaRPr>
          </a:p>
        </p:txBody>
      </p:sp>
      <p:sp>
        <p:nvSpPr>
          <p:cNvPr id="74" name="文本框 73"/>
          <p:cNvSpPr txBox="1"/>
          <p:nvPr>
            <p:custDataLst>
              <p:tags r:id="rId8"/>
            </p:custDataLst>
          </p:nvPr>
        </p:nvSpPr>
        <p:spPr>
          <a:xfrm>
            <a:off x="7079595" y="3538575"/>
            <a:ext cx="1014804" cy="275590"/>
          </a:xfrm>
          <a:prstGeom prst="rect">
            <a:avLst/>
          </a:prstGeom>
          <a:noFill/>
        </p:spPr>
        <p:txBody>
          <a:bodyPr wrap="square" rtlCol="0">
            <a:spAutoFit/>
          </a:bodyPr>
          <a:p>
            <a:pPr algn="ctr"/>
            <a:r>
              <a:rPr lang="zh-CN" altLang="en-US" sz="1200" b="1" dirty="0">
                <a:solidFill>
                  <a:schemeClr val="accent1">
                    <a:lumMod val="40000"/>
                    <a:lumOff val="60000"/>
                  </a:schemeClr>
                </a:solidFill>
                <a:uFillTx/>
                <a:latin typeface="+mn-lt"/>
                <a:ea typeface="+mn-ea"/>
              </a:rPr>
              <a:t>定位管理</a:t>
            </a:r>
            <a:endParaRPr lang="zh-CN" altLang="en-US" sz="1200" b="1" dirty="0">
              <a:solidFill>
                <a:schemeClr val="accent1">
                  <a:lumMod val="40000"/>
                  <a:lumOff val="60000"/>
                </a:schemeClr>
              </a:solidFill>
              <a:uFillTx/>
              <a:latin typeface="+mn-lt"/>
              <a:ea typeface="+mn-ea"/>
            </a:endParaRPr>
          </a:p>
        </p:txBody>
      </p:sp>
      <p:pic>
        <p:nvPicPr>
          <p:cNvPr id="76" name="图片 75"/>
          <p:cNvPicPr>
            <a:picLocks noChangeAspect="1"/>
          </p:cNvPicPr>
          <p:nvPr>
            <p:custDataLst>
              <p:tags r:id="rId9"/>
            </p:custDataLst>
          </p:nvPr>
        </p:nvPicPr>
        <p:blipFill>
          <a:blip r:embed="rId10"/>
          <a:stretch>
            <a:fillRect/>
          </a:stretch>
        </p:blipFill>
        <p:spPr>
          <a:xfrm>
            <a:off x="2524760" y="2901315"/>
            <a:ext cx="1195705" cy="1239520"/>
          </a:xfrm>
          <a:prstGeom prst="rect">
            <a:avLst/>
          </a:prstGeom>
        </p:spPr>
      </p:pic>
      <p:pic>
        <p:nvPicPr>
          <p:cNvPr id="77" name="图片 76"/>
          <p:cNvPicPr>
            <a:picLocks noChangeAspect="1"/>
          </p:cNvPicPr>
          <p:nvPr>
            <p:custDataLst>
              <p:tags r:id="rId11"/>
            </p:custDataLst>
          </p:nvPr>
        </p:nvPicPr>
        <p:blipFill>
          <a:blip r:embed="rId12"/>
          <a:stretch>
            <a:fillRect/>
          </a:stretch>
        </p:blipFill>
        <p:spPr>
          <a:xfrm>
            <a:off x="8072755" y="2901315"/>
            <a:ext cx="1308100" cy="1072515"/>
          </a:xfrm>
          <a:prstGeom prst="rect">
            <a:avLst/>
          </a:prstGeom>
        </p:spPr>
      </p:pic>
      <p:pic>
        <p:nvPicPr>
          <p:cNvPr id="78" name="图片 77"/>
          <p:cNvPicPr>
            <a:picLocks noChangeAspect="1"/>
          </p:cNvPicPr>
          <p:nvPr>
            <p:custDataLst>
              <p:tags r:id="rId13"/>
            </p:custDataLst>
          </p:nvPr>
        </p:nvPicPr>
        <p:blipFill>
          <a:blip r:embed="rId14"/>
          <a:stretch>
            <a:fillRect/>
          </a:stretch>
        </p:blipFill>
        <p:spPr>
          <a:xfrm>
            <a:off x="366395" y="2986405"/>
            <a:ext cx="1704340" cy="913130"/>
          </a:xfrm>
          <a:prstGeom prst="rect">
            <a:avLst/>
          </a:prstGeom>
        </p:spPr>
      </p:pic>
      <p:sp>
        <p:nvSpPr>
          <p:cNvPr id="89" name="文本56-3"/>
          <p:cNvSpPr/>
          <p:nvPr/>
        </p:nvSpPr>
        <p:spPr>
          <a:xfrm rot="5400000">
            <a:off x="4046220" y="3026410"/>
            <a:ext cx="227965" cy="840105"/>
          </a:xfrm>
          <a:prstGeom prst="upArrow">
            <a:avLst/>
          </a:prstGeom>
          <a:gradFill flip="none" rotWithShape="1">
            <a:gsLst>
              <a:gs pos="0">
                <a:schemeClr val="accent1"/>
              </a:gs>
              <a:gs pos="100000">
                <a:schemeClr val="accent1">
                  <a:alpha val="0"/>
                </a:schemeClr>
              </a:gs>
            </a:gsLst>
            <a:lin ang="5400000" scaled="1"/>
            <a:tileRect/>
          </a:gradFill>
          <a:ln w="12446" cap="flat" cmpd="sng" algn="ctr">
            <a:noFill/>
            <a:prstDash val="solid"/>
            <a:miter lim="800000"/>
          </a:ln>
          <a:effectLst/>
        </p:spPr>
        <p:txBody>
          <a:bodyPr lIns="89611" tIns="44806" rIns="89611" bIns="44806"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0" b="0" i="0" u="none" strike="noStrike" kern="0" cap="none" spc="0" normalizeH="0" baseline="0" noProof="0" dirty="0">
              <a:ln>
                <a:noFill/>
              </a:ln>
              <a:solidFill>
                <a:prstClr val="white"/>
              </a:solidFill>
              <a:effectLst/>
              <a:uLnTx/>
              <a:uFillTx/>
              <a:latin typeface="+mj-lt"/>
              <a:ea typeface="OPPOSans R" panose="00020600040101010101" pitchFamily="18" charset="-122"/>
              <a:cs typeface="+mn-cs"/>
            </a:endParaRPr>
          </a:p>
        </p:txBody>
      </p:sp>
      <p:sp>
        <p:nvSpPr>
          <p:cNvPr id="90" name="文本56-3"/>
          <p:cNvSpPr/>
          <p:nvPr/>
        </p:nvSpPr>
        <p:spPr>
          <a:xfrm rot="5400000">
            <a:off x="5864225" y="3185795"/>
            <a:ext cx="227965" cy="521335"/>
          </a:xfrm>
          <a:prstGeom prst="upArrow">
            <a:avLst/>
          </a:prstGeom>
          <a:gradFill flip="none" rotWithShape="1">
            <a:gsLst>
              <a:gs pos="0">
                <a:schemeClr val="accent1"/>
              </a:gs>
              <a:gs pos="100000">
                <a:schemeClr val="accent1">
                  <a:alpha val="0"/>
                </a:schemeClr>
              </a:gs>
            </a:gsLst>
            <a:lin ang="5400000" scaled="1"/>
            <a:tileRect/>
          </a:gradFill>
          <a:ln w="12446" cap="flat" cmpd="sng" algn="ctr">
            <a:noFill/>
            <a:prstDash val="solid"/>
            <a:miter lim="800000"/>
          </a:ln>
          <a:effectLst/>
        </p:spPr>
        <p:txBody>
          <a:bodyPr lIns="89611" tIns="44806" rIns="89611" bIns="44806"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0" b="0" i="0" u="none" strike="noStrike" kern="0" cap="none" spc="0" normalizeH="0" baseline="0" noProof="0" dirty="0">
              <a:ln>
                <a:noFill/>
              </a:ln>
              <a:solidFill>
                <a:prstClr val="white"/>
              </a:solidFill>
              <a:effectLst/>
              <a:uLnTx/>
              <a:uFillTx/>
              <a:latin typeface="+mj-lt"/>
              <a:ea typeface="OPPOSans R" panose="00020600040101010101" pitchFamily="18" charset="-122"/>
              <a:cs typeface="+mn-cs"/>
            </a:endParaRPr>
          </a:p>
        </p:txBody>
      </p:sp>
      <p:sp>
        <p:nvSpPr>
          <p:cNvPr id="91" name="文本56-3"/>
          <p:cNvSpPr/>
          <p:nvPr/>
        </p:nvSpPr>
        <p:spPr>
          <a:xfrm rot="5400000">
            <a:off x="9460230" y="3030855"/>
            <a:ext cx="227965" cy="788035"/>
          </a:xfrm>
          <a:prstGeom prst="upArrow">
            <a:avLst/>
          </a:prstGeom>
          <a:gradFill flip="none" rotWithShape="1">
            <a:gsLst>
              <a:gs pos="0">
                <a:schemeClr val="accent1"/>
              </a:gs>
              <a:gs pos="100000">
                <a:schemeClr val="accent1">
                  <a:alpha val="0"/>
                </a:schemeClr>
              </a:gs>
            </a:gsLst>
            <a:lin ang="5400000" scaled="1"/>
            <a:tileRect/>
          </a:gradFill>
          <a:ln w="12446" cap="flat" cmpd="sng" algn="ctr">
            <a:noFill/>
            <a:prstDash val="solid"/>
            <a:miter lim="800000"/>
          </a:ln>
          <a:effectLst/>
        </p:spPr>
        <p:txBody>
          <a:bodyPr lIns="89611" tIns="44806" rIns="89611" bIns="44806"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0" b="0" i="0" u="none" strike="noStrike" kern="0" cap="none" spc="0" normalizeH="0" baseline="0" noProof="0" dirty="0">
              <a:ln>
                <a:noFill/>
              </a:ln>
              <a:solidFill>
                <a:prstClr val="white"/>
              </a:solidFill>
              <a:effectLst/>
              <a:uLnTx/>
              <a:uFillTx/>
              <a:latin typeface="+mj-lt"/>
              <a:ea typeface="OPPOSans R" panose="00020600040101010101" pitchFamily="18" charset="-122"/>
              <a:cs typeface="+mn-cs"/>
            </a:endParaRPr>
          </a:p>
        </p:txBody>
      </p:sp>
      <p:sp>
        <p:nvSpPr>
          <p:cNvPr id="92" name="文本56-3"/>
          <p:cNvSpPr/>
          <p:nvPr/>
        </p:nvSpPr>
        <p:spPr>
          <a:xfrm rot="16200000">
            <a:off x="7589520" y="2973070"/>
            <a:ext cx="227965" cy="903605"/>
          </a:xfrm>
          <a:prstGeom prst="upArrow">
            <a:avLst/>
          </a:prstGeom>
          <a:gradFill flip="none" rotWithShape="1">
            <a:gsLst>
              <a:gs pos="0">
                <a:schemeClr val="accent1"/>
              </a:gs>
              <a:gs pos="100000">
                <a:schemeClr val="accent1">
                  <a:alpha val="0"/>
                </a:schemeClr>
              </a:gs>
            </a:gsLst>
            <a:lin ang="5400000" scaled="1"/>
            <a:tileRect/>
          </a:gradFill>
          <a:ln w="12446" cap="flat" cmpd="sng" algn="ctr">
            <a:noFill/>
            <a:prstDash val="solid"/>
            <a:miter lim="800000"/>
          </a:ln>
          <a:effectLst/>
        </p:spPr>
        <p:txBody>
          <a:bodyPr lIns="89611" tIns="44806" rIns="89611" bIns="44806"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0" b="0" i="0" u="none" strike="noStrike" kern="0" cap="none" spc="0" normalizeH="0" baseline="0" noProof="0" dirty="0">
              <a:ln>
                <a:noFill/>
              </a:ln>
              <a:solidFill>
                <a:prstClr val="white"/>
              </a:solidFill>
              <a:effectLst/>
              <a:uLnTx/>
              <a:uFillTx/>
              <a:latin typeface="+mj-lt"/>
              <a:ea typeface="OPPOSans R" panose="00020600040101010101" pitchFamily="18" charset="-122"/>
              <a:cs typeface="+mn-cs"/>
            </a:endParaRPr>
          </a:p>
        </p:txBody>
      </p:sp>
      <p:sp>
        <p:nvSpPr>
          <p:cNvPr id="101" name="燕尾形 19"/>
          <p:cNvSpPr/>
          <p:nvPr/>
        </p:nvSpPr>
        <p:spPr>
          <a:xfrm>
            <a:off x="9922519" y="1665849"/>
            <a:ext cx="2113036" cy="735721"/>
          </a:xfrm>
          <a:prstGeom prst="chevron">
            <a:avLst>
              <a:gd name="adj" fmla="val 413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pitchFamily="2" charset="-122"/>
              <a:ea typeface="等线" panose="02010600030101010101" pitchFamily="2" charset="-122"/>
              <a:cs typeface="+mn-cs"/>
            </a:endParaRPr>
          </a:p>
        </p:txBody>
      </p:sp>
      <p:sp>
        <p:nvSpPr>
          <p:cNvPr id="116" name="文本框35"/>
          <p:cNvSpPr txBox="1"/>
          <p:nvPr/>
        </p:nvSpPr>
        <p:spPr>
          <a:xfrm>
            <a:off x="10369227" y="1885397"/>
            <a:ext cx="1344728" cy="307340"/>
          </a:xfrm>
          <a:prstGeom prst="rect">
            <a:avLst/>
          </a:prstGeom>
          <a:noFill/>
        </p:spPr>
        <p:txBody>
          <a:bodyPr wrap="square" lIns="0" tIns="0" rIns="0" bIns="0"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rPr>
              <a:t>管理系统</a:t>
            </a:r>
            <a:endParaRPr kumimoji="0" lang="zh-CN" altLang="en-US" sz="2000" b="0" i="0" u="none" strike="noStrike" kern="1200" cap="none" spc="0" normalizeH="0" baseline="0" noProof="0" dirty="0">
              <a:ln>
                <a:noFill/>
              </a:ln>
              <a:solidFill>
                <a:schemeClr val="bg1"/>
              </a:solidFill>
              <a:effectLst/>
              <a:uLnTx/>
              <a:uFillTx/>
              <a:latin typeface="+mj-ea"/>
              <a:ea typeface="+mj-ea"/>
              <a:cs typeface="OPPOSans M" panose="00020600040101010101" pitchFamily="18" charset="-122"/>
            </a:endParaRPr>
          </a:p>
        </p:txBody>
      </p:sp>
      <p:sp>
        <p:nvSpPr>
          <p:cNvPr id="75" name="文本框 74"/>
          <p:cNvSpPr txBox="1"/>
          <p:nvPr>
            <p:custDataLst>
              <p:tags r:id="rId15"/>
            </p:custDataLst>
          </p:nvPr>
        </p:nvSpPr>
        <p:spPr>
          <a:xfrm>
            <a:off x="8945245" y="2833370"/>
            <a:ext cx="1260475" cy="460375"/>
          </a:xfrm>
          <a:prstGeom prst="rect">
            <a:avLst/>
          </a:prstGeom>
          <a:noFill/>
        </p:spPr>
        <p:txBody>
          <a:bodyPr wrap="square" rtlCol="0">
            <a:spAutoFit/>
          </a:bodyPr>
          <a:p>
            <a:pPr algn="ctr"/>
            <a:r>
              <a:rPr lang="en-US" altLang="zh-CN" sz="1200" b="1" dirty="0">
                <a:solidFill>
                  <a:schemeClr val="accent1">
                    <a:lumMod val="50000"/>
                  </a:schemeClr>
                </a:solidFill>
                <a:uFillTx/>
                <a:latin typeface="+mn-lt"/>
                <a:ea typeface="+mn-ea"/>
              </a:rPr>
              <a:t>4G</a:t>
            </a:r>
            <a:r>
              <a:rPr lang="zh-CN" altLang="en-US" sz="1200" b="1" dirty="0">
                <a:solidFill>
                  <a:schemeClr val="accent1">
                    <a:lumMod val="50000"/>
                  </a:schemeClr>
                </a:solidFill>
                <a:uFillTx/>
                <a:latin typeface="+mn-lt"/>
                <a:ea typeface="+mn-ea"/>
              </a:rPr>
              <a:t>通讯卡</a:t>
            </a:r>
            <a:endParaRPr lang="zh-CN" altLang="en-US" sz="1200" b="1" dirty="0">
              <a:solidFill>
                <a:schemeClr val="accent1">
                  <a:lumMod val="50000"/>
                </a:schemeClr>
              </a:solidFill>
              <a:uFillTx/>
              <a:latin typeface="+mn-lt"/>
              <a:ea typeface="+mn-ea"/>
            </a:endParaRPr>
          </a:p>
          <a:p>
            <a:pPr algn="ctr"/>
            <a:r>
              <a:rPr lang="zh-CN" altLang="en-US" sz="1200" b="1" dirty="0">
                <a:solidFill>
                  <a:schemeClr val="accent1">
                    <a:lumMod val="50000"/>
                  </a:schemeClr>
                </a:solidFill>
                <a:uFillTx/>
                <a:latin typeface="+mn-lt"/>
                <a:ea typeface="+mn-ea"/>
              </a:rPr>
              <a:t>传输作业数据</a:t>
            </a:r>
            <a:endParaRPr lang="zh-CN" altLang="en-US" sz="1200" b="1" dirty="0">
              <a:solidFill>
                <a:schemeClr val="accent1">
                  <a:lumMod val="50000"/>
                </a:schemeClr>
              </a:solidFill>
              <a:uFillTx/>
              <a:latin typeface="+mn-lt"/>
              <a:ea typeface="+mn-ea"/>
            </a:endParaRPr>
          </a:p>
        </p:txBody>
      </p:sp>
      <p:cxnSp>
        <p:nvCxnSpPr>
          <p:cNvPr id="121" name="直接连接符 120"/>
          <p:cNvCxnSpPr/>
          <p:nvPr/>
        </p:nvCxnSpPr>
        <p:spPr>
          <a:xfrm>
            <a:off x="4325490"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2384295"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35150"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6296530"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8192005"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0102085" y="4938967"/>
            <a:ext cx="1476000" cy="0"/>
          </a:xfrm>
          <a:prstGeom prst="line">
            <a:avLst/>
          </a:prstGeom>
          <a:ln w="34925">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3" name="文本框 132"/>
          <p:cNvSpPr txBox="1"/>
          <p:nvPr>
            <p:custDataLst>
              <p:tags r:id="rId16"/>
            </p:custDataLst>
          </p:nvPr>
        </p:nvSpPr>
        <p:spPr>
          <a:xfrm>
            <a:off x="404495" y="5017135"/>
            <a:ext cx="1643380" cy="1322070"/>
          </a:xfrm>
          <a:prstGeom prst="rect">
            <a:avLst/>
          </a:prstGeom>
          <a:noFill/>
        </p:spPr>
        <p:txBody>
          <a:bodyPr wrap="square">
            <a:spAutoFit/>
          </a:bodyPr>
          <a:p>
            <a:r>
              <a:rPr lang="zh-CN" altLang="en-US" sz="1600" dirty="0">
                <a:solidFill>
                  <a:schemeClr val="tx1"/>
                </a:solidFill>
                <a:latin typeface="+mn-lt"/>
                <a:ea typeface="+mn-ea"/>
              </a:rPr>
              <a:t>企业安全员提前在后台对作业人员证书证件、动火作业票进行审批。</a:t>
            </a:r>
            <a:endParaRPr lang="zh-CN" altLang="en-US" sz="1600" dirty="0">
              <a:solidFill>
                <a:schemeClr val="tx1"/>
              </a:solidFill>
              <a:latin typeface="+mn-lt"/>
              <a:ea typeface="+mn-ea"/>
            </a:endParaRPr>
          </a:p>
        </p:txBody>
      </p:sp>
      <p:sp>
        <p:nvSpPr>
          <p:cNvPr id="134" name="文本框 133"/>
          <p:cNvSpPr txBox="1"/>
          <p:nvPr>
            <p:custDataLst>
              <p:tags r:id="rId17"/>
            </p:custDataLst>
          </p:nvPr>
        </p:nvSpPr>
        <p:spPr>
          <a:xfrm>
            <a:off x="2256155" y="5017135"/>
            <a:ext cx="1770380" cy="829310"/>
          </a:xfrm>
          <a:prstGeom prst="rect">
            <a:avLst/>
          </a:prstGeom>
          <a:noFill/>
        </p:spPr>
        <p:txBody>
          <a:bodyPr wrap="square">
            <a:noAutofit/>
          </a:bodyPr>
          <a:p>
            <a:pPr lvl="0" algn="l">
              <a:buClrTx/>
              <a:buSzTx/>
              <a:buFontTx/>
            </a:pPr>
            <a:r>
              <a:rPr lang="zh-CN" altLang="en-US" sz="1600" dirty="0">
                <a:solidFill>
                  <a:schemeClr val="tx1"/>
                </a:solidFill>
                <a:latin typeface="+mn-lt"/>
                <a:ea typeface="+mn-ea"/>
                <a:sym typeface="宋体" panose="02010600030101010101" pitchFamily="2" charset="-122"/>
              </a:rPr>
              <a:t>微信小程序扫电焊机上的设备码。</a:t>
            </a:r>
            <a:endParaRPr lang="zh-CN" altLang="en-US" sz="1600" dirty="0">
              <a:solidFill>
                <a:schemeClr val="tx1"/>
              </a:solidFill>
              <a:latin typeface="+mn-lt"/>
              <a:ea typeface="+mn-ea"/>
              <a:sym typeface="宋体" panose="02010600030101010101" pitchFamily="2" charset="-122"/>
            </a:endParaRPr>
          </a:p>
        </p:txBody>
      </p:sp>
      <p:sp>
        <p:nvSpPr>
          <p:cNvPr id="135" name="文本框 134"/>
          <p:cNvSpPr txBox="1"/>
          <p:nvPr>
            <p:custDataLst>
              <p:tags r:id="rId18"/>
            </p:custDataLst>
          </p:nvPr>
        </p:nvSpPr>
        <p:spPr>
          <a:xfrm>
            <a:off x="4232910" y="5017135"/>
            <a:ext cx="1628775" cy="1076960"/>
          </a:xfrm>
          <a:prstGeom prst="rect">
            <a:avLst/>
          </a:prstGeom>
          <a:noFill/>
        </p:spPr>
        <p:txBody>
          <a:bodyPr wrap="square">
            <a:noAutofit/>
          </a:bodyPr>
          <a:p>
            <a:pPr lvl="0" algn="l">
              <a:buClrTx/>
              <a:buSzTx/>
              <a:buFontTx/>
            </a:pPr>
            <a:r>
              <a:rPr lang="zh-CN" altLang="en-US" sz="1600" dirty="0">
                <a:solidFill>
                  <a:schemeClr val="tx1"/>
                </a:solidFill>
                <a:latin typeface="+mn-lt"/>
                <a:ea typeface="+mn-ea"/>
                <a:sym typeface="宋体" panose="02010600030101010101" pitchFamily="2" charset="-122"/>
              </a:rPr>
              <a:t>系统核实</a:t>
            </a:r>
            <a:r>
              <a:rPr lang="zh-CN" altLang="en-US" sz="1600" b="1" dirty="0">
                <a:solidFill>
                  <a:schemeClr val="tx1"/>
                </a:solidFill>
                <a:latin typeface="+mn-lt"/>
                <a:ea typeface="+mn-ea"/>
                <a:sym typeface="宋体" panose="02010600030101010101" pitchFamily="2" charset="-122"/>
              </a:rPr>
              <a:t>作业时间和证书</a:t>
            </a:r>
            <a:r>
              <a:rPr lang="zh-CN" altLang="en-US" sz="1600" dirty="0">
                <a:solidFill>
                  <a:schemeClr val="tx1"/>
                </a:solidFill>
                <a:latin typeface="+mn-lt"/>
                <a:ea typeface="+mn-ea"/>
                <a:sym typeface="宋体" panose="02010600030101010101" pitchFamily="2" charset="-122"/>
              </a:rPr>
              <a:t>，审批后，可在小程序点击开机、关机。</a:t>
            </a:r>
            <a:endParaRPr lang="zh-CN" altLang="en-US" sz="1600" dirty="0">
              <a:solidFill>
                <a:schemeClr val="tx1"/>
              </a:solidFill>
              <a:latin typeface="+mn-lt"/>
              <a:ea typeface="+mn-ea"/>
              <a:sym typeface="宋体" panose="02010600030101010101" pitchFamily="2" charset="-122"/>
            </a:endParaRPr>
          </a:p>
        </p:txBody>
      </p:sp>
      <p:sp>
        <p:nvSpPr>
          <p:cNvPr id="136" name="文本框 135"/>
          <p:cNvSpPr txBox="1"/>
          <p:nvPr>
            <p:custDataLst>
              <p:tags r:id="rId19"/>
            </p:custDataLst>
          </p:nvPr>
        </p:nvSpPr>
        <p:spPr>
          <a:xfrm>
            <a:off x="6111240" y="5017135"/>
            <a:ext cx="1661160" cy="624205"/>
          </a:xfrm>
          <a:prstGeom prst="rect">
            <a:avLst/>
          </a:prstGeom>
          <a:noFill/>
        </p:spPr>
        <p:txBody>
          <a:bodyPr wrap="square">
            <a:noAutofit/>
          </a:bodyPr>
          <a:p>
            <a:pPr lvl="0" algn="l">
              <a:buClrTx/>
              <a:buSzTx/>
              <a:buFontTx/>
            </a:pPr>
            <a:r>
              <a:rPr lang="zh-CN" altLang="en-US" sz="1600" dirty="0">
                <a:solidFill>
                  <a:schemeClr val="tx1"/>
                </a:solidFill>
                <a:latin typeface="+mn-lt"/>
                <a:ea typeface="+mn-ea"/>
                <a:sym typeface="宋体" panose="02010600030101010101" pitchFamily="2" charset="-122"/>
              </a:rPr>
              <a:t>平台验证完成后启动电焊机。</a:t>
            </a:r>
            <a:endParaRPr lang="zh-CN" altLang="en-US" sz="1600" dirty="0">
              <a:solidFill>
                <a:schemeClr val="tx1"/>
              </a:solidFill>
              <a:latin typeface="+mn-lt"/>
              <a:ea typeface="+mn-ea"/>
              <a:sym typeface="宋体" panose="02010600030101010101" pitchFamily="2" charset="-122"/>
            </a:endParaRPr>
          </a:p>
        </p:txBody>
      </p:sp>
      <p:sp>
        <p:nvSpPr>
          <p:cNvPr id="137" name="文本框 136"/>
          <p:cNvSpPr txBox="1"/>
          <p:nvPr>
            <p:custDataLst>
              <p:tags r:id="rId20"/>
            </p:custDataLst>
          </p:nvPr>
        </p:nvSpPr>
        <p:spPr>
          <a:xfrm>
            <a:off x="8032115" y="5017135"/>
            <a:ext cx="1699260" cy="1076325"/>
          </a:xfrm>
          <a:prstGeom prst="rect">
            <a:avLst/>
          </a:prstGeom>
          <a:noFill/>
        </p:spPr>
        <p:txBody>
          <a:bodyPr wrap="square">
            <a:spAutoFit/>
          </a:bodyPr>
          <a:p>
            <a:pPr lvl="0" algn="l">
              <a:buClrTx/>
              <a:buSzTx/>
              <a:buFontTx/>
            </a:pPr>
            <a:r>
              <a:rPr lang="zh-CN" altLang="en-US" sz="1600" dirty="0">
                <a:solidFill>
                  <a:schemeClr val="tx1"/>
                </a:solidFill>
                <a:latin typeface="+mn-lt"/>
                <a:ea typeface="+mn-ea"/>
                <a:sym typeface="宋体" panose="02010600030101010101" pitchFamily="2" charset="-122"/>
              </a:rPr>
              <a:t>通过电子工牌的验证实时控制电焊机的启动与关闭。</a:t>
            </a:r>
            <a:endParaRPr lang="zh-CN" altLang="en-US" sz="1600" dirty="0">
              <a:solidFill>
                <a:schemeClr val="tx1"/>
              </a:solidFill>
              <a:latin typeface="+mn-lt"/>
              <a:ea typeface="+mn-ea"/>
              <a:sym typeface="宋体" panose="02010600030101010101" pitchFamily="2" charset="-122"/>
            </a:endParaRPr>
          </a:p>
        </p:txBody>
      </p:sp>
      <p:sp>
        <p:nvSpPr>
          <p:cNvPr id="138" name="文本框 137"/>
          <p:cNvSpPr txBox="1"/>
          <p:nvPr>
            <p:custDataLst>
              <p:tags r:id="rId21"/>
            </p:custDataLst>
          </p:nvPr>
        </p:nvSpPr>
        <p:spPr>
          <a:xfrm>
            <a:off x="9914255" y="5017135"/>
            <a:ext cx="1874520" cy="1076960"/>
          </a:xfrm>
          <a:prstGeom prst="rect">
            <a:avLst/>
          </a:prstGeom>
          <a:noFill/>
        </p:spPr>
        <p:txBody>
          <a:bodyPr wrap="square">
            <a:noAutofit/>
          </a:bodyPr>
          <a:p>
            <a:pPr lvl="0" algn="l">
              <a:buClrTx/>
              <a:buSzTx/>
              <a:buFontTx/>
            </a:pPr>
            <a:r>
              <a:rPr lang="zh-CN" altLang="en-US" sz="1600" dirty="0">
                <a:solidFill>
                  <a:schemeClr val="tx1"/>
                </a:solidFill>
                <a:latin typeface="+mn-lt"/>
                <a:ea typeface="+mn-ea"/>
                <a:sym typeface="宋体" panose="02010600030101010101" pitchFamily="2" charset="-122"/>
              </a:rPr>
              <a:t>管理系统自动记录本次设备操作作业数据，完成作业闭环，明确责任划分。</a:t>
            </a:r>
            <a:endParaRPr lang="zh-CN" altLang="en-US" sz="1600" dirty="0">
              <a:solidFill>
                <a:schemeClr val="tx1"/>
              </a:solidFill>
              <a:latin typeface="+mn-lt"/>
              <a:ea typeface="+mn-ea"/>
              <a:sym typeface="宋体" panose="02010600030101010101" pitchFamily="2" charset="-122"/>
            </a:endParaRPr>
          </a:p>
        </p:txBody>
      </p:sp>
      <p:sp>
        <p:nvSpPr>
          <p:cNvPr id="139" name="文本框 138"/>
          <p:cNvSpPr txBox="1"/>
          <p:nvPr>
            <p:custDataLst>
              <p:tags r:id="rId22"/>
            </p:custDataLst>
          </p:nvPr>
        </p:nvSpPr>
        <p:spPr>
          <a:xfrm>
            <a:off x="1677670" y="1029970"/>
            <a:ext cx="8528050" cy="460375"/>
          </a:xfrm>
          <a:prstGeom prst="rect">
            <a:avLst/>
          </a:prstGeom>
          <a:noFill/>
        </p:spPr>
        <p:txBody>
          <a:bodyPr wrap="square">
            <a:spAutoFit/>
          </a:bodyPr>
          <a:p>
            <a:pPr indent="0" fontAlgn="auto">
              <a:lnSpc>
                <a:spcPct val="100000"/>
              </a:lnSpc>
              <a:spcBef>
                <a:spcPts val="0"/>
              </a:spcBef>
              <a:spcAft>
                <a:spcPts val="0"/>
              </a:spcAft>
            </a:pPr>
            <a:r>
              <a:rPr lang="zh-CN" altLang="en-US" sz="2400" b="1" dirty="0">
                <a:solidFill>
                  <a:schemeClr val="accent1"/>
                </a:solidFill>
                <a:latin typeface="+mn-lt"/>
                <a:ea typeface="+mn-ea"/>
                <a:sym typeface="宋体" panose="02010600030101010101" pitchFamily="2" charset="-122"/>
              </a:rPr>
              <a:t>严格落实“审批、清理、动火、监护、处置”五步到位措施。</a:t>
            </a:r>
            <a:endParaRPr lang="zh-CN" altLang="en-US" sz="2400" b="1" dirty="0">
              <a:solidFill>
                <a:schemeClr val="accent1"/>
              </a:solidFill>
              <a:latin typeface="+mn-lt"/>
              <a:ea typeface="+mn-ea"/>
              <a:sym typeface="宋体" panose="02010600030101010101" pitchFamily="2" charset="-122"/>
            </a:endParaRPr>
          </a:p>
        </p:txBody>
      </p:sp>
      <p:pic>
        <p:nvPicPr>
          <p:cNvPr id="7" name="图片 6"/>
          <p:cNvPicPr>
            <a:picLocks noChangeAspect="1"/>
          </p:cNvPicPr>
          <p:nvPr/>
        </p:nvPicPr>
        <p:blipFill>
          <a:blip r:embed="rId23"/>
          <a:stretch>
            <a:fillRect/>
          </a:stretch>
        </p:blipFill>
        <p:spPr>
          <a:xfrm>
            <a:off x="10127615" y="125095"/>
            <a:ext cx="2120265" cy="6375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873760"/>
            <a:ext cx="12192000" cy="711200"/>
            <a:chOff x="384702" y="1008358"/>
            <a:chExt cx="8526115" cy="711147"/>
          </a:xfrm>
        </p:grpSpPr>
        <p:sp>
          <p:nvSpPr>
            <p:cNvPr id="23" name="矩形: 圆角 22"/>
            <p:cNvSpPr/>
            <p:nvPr/>
          </p:nvSpPr>
          <p:spPr>
            <a:xfrm>
              <a:off x="384702" y="1270565"/>
              <a:ext cx="7997833" cy="447563"/>
            </a:xfrm>
            <a:prstGeom prst="roundRect">
              <a:avLst>
                <a:gd name="adj" fmla="val 1757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ndParaRPr>
            </a:p>
          </p:txBody>
        </p:sp>
        <p:sp>
          <p:nvSpPr>
            <p:cNvPr id="24" name="直角三角形 23"/>
            <p:cNvSpPr/>
            <p:nvPr/>
          </p:nvSpPr>
          <p:spPr>
            <a:xfrm>
              <a:off x="8010319" y="1008358"/>
              <a:ext cx="900498" cy="71114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ndParaRPr>
            </a:p>
          </p:txBody>
        </p:sp>
      </p:grpSp>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447230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系统平台</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驾驶舱</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702" y="102079"/>
              <a:ext cx="968375" cy="409961"/>
            </a:xfrm>
            <a:prstGeom prst="rect">
              <a:avLst/>
            </a:prstGeom>
            <a:noFill/>
          </p:spPr>
          <p:txBody>
            <a:bodyPr wrap="square" rtlCol="0">
              <a:spAutoFit/>
            </a:bodyPr>
            <a:lstStyle/>
            <a:p>
              <a:r>
                <a:rPr lang="en-US" altLang="zh-CN" sz="2800" b="1" dirty="0">
                  <a:solidFill>
                    <a:schemeClr val="bg1"/>
                  </a:solidFill>
                  <a:latin typeface="+mj-ea"/>
                  <a:ea typeface="+mj-ea"/>
                </a:rPr>
                <a:t>008</a:t>
              </a:r>
              <a:endParaRPr lang="zh-CN" altLang="en-US" sz="2800" b="1" dirty="0">
                <a:solidFill>
                  <a:schemeClr val="bg1"/>
                </a:solidFill>
                <a:latin typeface="+mj-ea"/>
                <a:ea typeface="+mj-ea"/>
              </a:endParaRPr>
            </a:p>
          </p:txBody>
        </p:sp>
      </p:grpSp>
      <p:pic>
        <p:nvPicPr>
          <p:cNvPr id="4" name="图片 3"/>
          <p:cNvPicPr>
            <a:picLocks noChangeAspect="1"/>
          </p:cNvPicPr>
          <p:nvPr>
            <p:custDataLst>
              <p:tags r:id="rId1"/>
            </p:custDataLst>
          </p:nvPr>
        </p:nvPicPr>
        <p:blipFill>
          <a:blip r:embed="rId2"/>
          <a:stretch>
            <a:fillRect/>
          </a:stretch>
        </p:blipFill>
        <p:spPr>
          <a:xfrm>
            <a:off x="321945" y="1666240"/>
            <a:ext cx="8844915" cy="4975860"/>
          </a:xfrm>
          <a:prstGeom prst="rect">
            <a:avLst/>
          </a:prstGeom>
        </p:spPr>
      </p:pic>
      <p:sp>
        <p:nvSpPr>
          <p:cNvPr id="21" name="矩形 20"/>
          <p:cNvSpPr/>
          <p:nvPr>
            <p:custDataLst>
              <p:tags r:id="rId3"/>
            </p:custDataLst>
          </p:nvPr>
        </p:nvSpPr>
        <p:spPr>
          <a:xfrm>
            <a:off x="-88900" y="1137920"/>
            <a:ext cx="12202160" cy="50990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rgbClr val="C10000">
              <a:shade val="50000"/>
            </a:srgbClr>
          </a:lnRef>
          <a:fillRef idx="1">
            <a:srgbClr val="C10000"/>
          </a:fillRef>
          <a:effectRef idx="0">
            <a:srgbClr val="C10000"/>
          </a:effectRef>
          <a:fontRef idx="minor">
            <a:sysClr val="window" lastClr="FFFFFF"/>
          </a:fontRef>
        </p:style>
        <p:txBody>
          <a:bodyPr wrap="square" rtlCol="0" anchor="ctr">
            <a:normAutofit/>
          </a:bodyPr>
          <a:p>
            <a:pPr algn="ctr"/>
            <a:r>
              <a:rPr lang="zh-CN" altLang="en-US" dirty="0">
                <a:solidFill>
                  <a:schemeClr val="bg1"/>
                </a:solidFill>
              </a:rPr>
              <a:t>实现特种作业管理要素的集成可视化、智慧化展示，对所有现场人员、特种作业过程进行全方位、全过程实时监控。</a:t>
            </a:r>
            <a:endParaRPr lang="zh-CN" altLang="en-US" dirty="0">
              <a:solidFill>
                <a:schemeClr val="bg1"/>
              </a:solidFill>
            </a:endParaRPr>
          </a:p>
        </p:txBody>
      </p:sp>
      <p:grpSp>
        <p:nvGrpSpPr>
          <p:cNvPr id="6" name="组合 5"/>
          <p:cNvGrpSpPr/>
          <p:nvPr/>
        </p:nvGrpSpPr>
        <p:grpSpPr>
          <a:xfrm>
            <a:off x="9256395" y="1788795"/>
            <a:ext cx="2411730" cy="1228725"/>
            <a:chOff x="1252418" y="3121401"/>
            <a:chExt cx="2970062" cy="544167"/>
          </a:xfrm>
        </p:grpSpPr>
        <p:sp>
          <p:nvSpPr>
            <p:cNvPr id="7" name="矩形: 圆角 90"/>
            <p:cNvSpPr/>
            <p:nvPr/>
          </p:nvSpPr>
          <p:spPr>
            <a:xfrm>
              <a:off x="1252418" y="3121401"/>
              <a:ext cx="2970062" cy="544167"/>
            </a:xfrm>
            <a:prstGeom prst="roundRect">
              <a:avLst>
                <a:gd name="adj" fmla="val 5551"/>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圆角 91"/>
            <p:cNvSpPr/>
            <p:nvPr/>
          </p:nvSpPr>
          <p:spPr>
            <a:xfrm>
              <a:off x="1298627" y="3137605"/>
              <a:ext cx="2877643" cy="513862"/>
            </a:xfrm>
            <a:prstGeom prst="roundRect">
              <a:avLst>
                <a:gd name="adj" fmla="val 50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文本框 8"/>
          <p:cNvSpPr txBox="1"/>
          <p:nvPr/>
        </p:nvSpPr>
        <p:spPr>
          <a:xfrm>
            <a:off x="9336405" y="2011045"/>
            <a:ext cx="2171700" cy="73723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1" i="0" u="none" strike="noStrike" cap="none" spc="0" normalizeH="0" baseline="0">
                <a:ln>
                  <a:noFill/>
                </a:ln>
                <a:solidFill>
                  <a:schemeClr val="accent1"/>
                </a:solidFill>
                <a:effectLst/>
                <a:uLnTx/>
                <a:uFillTx/>
                <a:latin typeface="+mj-ea"/>
                <a:ea typeface="+mj-ea"/>
              </a:defRPr>
            </a:lvl1pPr>
          </a:lstStyle>
          <a:p>
            <a:pPr algn="ctr" defTabSz="815340"/>
            <a:r>
              <a:rPr lang="zh-CN" altLang="en-US" sz="2400" dirty="0">
                <a:solidFill>
                  <a:schemeClr val="bg1"/>
                </a:solidFill>
                <a:latin typeface="+mn-lt"/>
                <a:ea typeface="+mn-ea"/>
                <a:sym typeface="+mn-ea"/>
              </a:rPr>
              <a:t>全局指挥</a:t>
            </a:r>
            <a:endParaRPr lang="en-US" altLang="zh-CN" sz="2400" b="1" dirty="0">
              <a:solidFill>
                <a:schemeClr val="bg1"/>
              </a:solidFill>
              <a:latin typeface="+mn-lt"/>
              <a:ea typeface="+mn-ea"/>
            </a:endParaRPr>
          </a:p>
          <a:p>
            <a:pPr algn="ctr" defTabSz="815340"/>
            <a:r>
              <a:rPr lang="zh-CN" altLang="en-US" dirty="0">
                <a:solidFill>
                  <a:schemeClr val="bg1"/>
                </a:solidFill>
                <a:latin typeface="+mn-lt"/>
                <a:ea typeface="+mn-ea"/>
                <a:sym typeface="+mn-ea"/>
              </a:rPr>
              <a:t>直观查看现场状况</a:t>
            </a:r>
            <a:endParaRPr lang="zh-CN" altLang="en-US" dirty="0">
              <a:solidFill>
                <a:schemeClr val="bg1"/>
              </a:solidFill>
            </a:endParaRPr>
          </a:p>
        </p:txBody>
      </p:sp>
      <p:grpSp>
        <p:nvGrpSpPr>
          <p:cNvPr id="10" name="组合 9"/>
          <p:cNvGrpSpPr/>
          <p:nvPr/>
        </p:nvGrpSpPr>
        <p:grpSpPr>
          <a:xfrm>
            <a:off x="9256395" y="3569970"/>
            <a:ext cx="2411730" cy="1228725"/>
            <a:chOff x="1252418" y="3121401"/>
            <a:chExt cx="2970062" cy="544167"/>
          </a:xfrm>
        </p:grpSpPr>
        <p:sp>
          <p:nvSpPr>
            <p:cNvPr id="11" name="矩形: 圆角 90"/>
            <p:cNvSpPr/>
            <p:nvPr/>
          </p:nvSpPr>
          <p:spPr>
            <a:xfrm>
              <a:off x="1252418" y="3121401"/>
              <a:ext cx="2970062" cy="544167"/>
            </a:xfrm>
            <a:prstGeom prst="roundRect">
              <a:avLst>
                <a:gd name="adj" fmla="val 5551"/>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圆角 91"/>
            <p:cNvSpPr/>
            <p:nvPr/>
          </p:nvSpPr>
          <p:spPr>
            <a:xfrm>
              <a:off x="1298627" y="3137605"/>
              <a:ext cx="2877643" cy="513862"/>
            </a:xfrm>
            <a:prstGeom prst="roundRect">
              <a:avLst>
                <a:gd name="adj" fmla="val 50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文本框 15"/>
          <p:cNvSpPr txBox="1"/>
          <p:nvPr/>
        </p:nvSpPr>
        <p:spPr>
          <a:xfrm>
            <a:off x="9194165" y="3794125"/>
            <a:ext cx="2633345" cy="73723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1" i="0" u="none" strike="noStrike" cap="none" spc="0" normalizeH="0" baseline="0">
                <a:ln>
                  <a:noFill/>
                </a:ln>
                <a:solidFill>
                  <a:schemeClr val="accent1"/>
                </a:solidFill>
                <a:effectLst/>
                <a:uLnTx/>
                <a:uFillTx/>
                <a:latin typeface="+mj-ea"/>
                <a:ea typeface="+mj-ea"/>
              </a:defRPr>
            </a:lvl1pPr>
          </a:lstStyle>
          <a:p>
            <a:pPr algn="ctr" defTabSz="815340"/>
            <a:r>
              <a:rPr lang="zh-CN" altLang="en-US" sz="2400" dirty="0">
                <a:solidFill>
                  <a:schemeClr val="bg1"/>
                </a:solidFill>
                <a:latin typeface="+mn-lt"/>
                <a:ea typeface="+mn-ea"/>
                <a:sym typeface="+mn-ea"/>
              </a:rPr>
              <a:t>事件联动</a:t>
            </a:r>
            <a:endParaRPr lang="en-US" altLang="zh-CN" sz="2400" b="1" dirty="0">
              <a:solidFill>
                <a:schemeClr val="bg1"/>
              </a:solidFill>
              <a:latin typeface="+mn-lt"/>
              <a:ea typeface="+mn-ea"/>
            </a:endParaRPr>
          </a:p>
          <a:p>
            <a:pPr algn="ctr" defTabSz="815340"/>
            <a:r>
              <a:rPr lang="zh-CN" altLang="en-US" dirty="0">
                <a:solidFill>
                  <a:schemeClr val="bg1"/>
                </a:solidFill>
                <a:latin typeface="+mn-lt"/>
                <a:ea typeface="+mn-ea"/>
                <a:sym typeface="+mn-ea"/>
              </a:rPr>
              <a:t>一点触发，多点联动</a:t>
            </a:r>
            <a:endParaRPr lang="zh-CN" altLang="en-US" dirty="0">
              <a:solidFill>
                <a:schemeClr val="bg1"/>
              </a:solidFill>
            </a:endParaRPr>
          </a:p>
        </p:txBody>
      </p:sp>
      <p:grpSp>
        <p:nvGrpSpPr>
          <p:cNvPr id="17" name="组合 16"/>
          <p:cNvGrpSpPr/>
          <p:nvPr/>
        </p:nvGrpSpPr>
        <p:grpSpPr>
          <a:xfrm>
            <a:off x="9256395" y="5351145"/>
            <a:ext cx="2411730" cy="1228725"/>
            <a:chOff x="1252418" y="3121401"/>
            <a:chExt cx="2970062" cy="544167"/>
          </a:xfrm>
        </p:grpSpPr>
        <p:sp>
          <p:nvSpPr>
            <p:cNvPr id="20" name="矩形: 圆角 90"/>
            <p:cNvSpPr/>
            <p:nvPr/>
          </p:nvSpPr>
          <p:spPr>
            <a:xfrm>
              <a:off x="1252418" y="3121401"/>
              <a:ext cx="2970062" cy="544167"/>
            </a:xfrm>
            <a:prstGeom prst="roundRect">
              <a:avLst>
                <a:gd name="adj" fmla="val 5551"/>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矩形: 圆角 91"/>
            <p:cNvSpPr/>
            <p:nvPr/>
          </p:nvSpPr>
          <p:spPr>
            <a:xfrm>
              <a:off x="1298627" y="3137605"/>
              <a:ext cx="2877643" cy="513862"/>
            </a:xfrm>
            <a:prstGeom prst="roundRect">
              <a:avLst>
                <a:gd name="adj" fmla="val 50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6" name="文本框 25"/>
          <p:cNvSpPr txBox="1"/>
          <p:nvPr/>
        </p:nvSpPr>
        <p:spPr>
          <a:xfrm>
            <a:off x="9158605" y="5601970"/>
            <a:ext cx="2633345" cy="73723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1" i="0" u="none" strike="noStrike" cap="none" spc="0" normalizeH="0" baseline="0">
                <a:ln>
                  <a:noFill/>
                </a:ln>
                <a:solidFill>
                  <a:schemeClr val="accent1"/>
                </a:solidFill>
                <a:effectLst/>
                <a:uLnTx/>
                <a:uFillTx/>
                <a:latin typeface="+mj-ea"/>
                <a:ea typeface="+mj-ea"/>
              </a:defRPr>
            </a:lvl1pPr>
          </a:lstStyle>
          <a:p>
            <a:pPr algn="ctr" defTabSz="815340"/>
            <a:r>
              <a:rPr lang="zh-CN" altLang="en-US" sz="2400" dirty="0">
                <a:solidFill>
                  <a:schemeClr val="bg1"/>
                </a:solidFill>
                <a:latin typeface="+mn-lt"/>
                <a:ea typeface="+mn-ea"/>
                <a:sym typeface="+mn-ea"/>
              </a:rPr>
              <a:t>远程控制</a:t>
            </a:r>
            <a:endParaRPr lang="en-US" altLang="zh-CN" sz="2400" b="1" dirty="0">
              <a:solidFill>
                <a:schemeClr val="bg1"/>
              </a:solidFill>
              <a:latin typeface="+mn-lt"/>
              <a:ea typeface="+mn-ea"/>
            </a:endParaRPr>
          </a:p>
          <a:p>
            <a:pPr algn="ctr" defTabSz="815340"/>
            <a:r>
              <a:rPr lang="zh-CN" altLang="en-US" dirty="0">
                <a:solidFill>
                  <a:schemeClr val="bg1"/>
                </a:solidFill>
                <a:latin typeface="+mn-lt"/>
                <a:ea typeface="+mn-ea"/>
                <a:sym typeface="+mn-ea"/>
              </a:rPr>
              <a:t>监控中心统一集中管理</a:t>
            </a:r>
            <a:endParaRPr lang="zh-CN" altLang="en-US" dirty="0">
              <a:solidFill>
                <a:schemeClr val="bg1"/>
              </a:solidFill>
            </a:endParaRPr>
          </a:p>
        </p:txBody>
      </p:sp>
      <p:pic>
        <p:nvPicPr>
          <p:cNvPr id="5" name="图片 4"/>
          <p:cNvPicPr>
            <a:picLocks noChangeAspect="1"/>
          </p:cNvPicPr>
          <p:nvPr/>
        </p:nvPicPr>
        <p:blipFill>
          <a:blip r:embed="rId4"/>
          <a:stretch>
            <a:fillRect/>
          </a:stretch>
        </p:blipFill>
        <p:spPr>
          <a:xfrm>
            <a:off x="10127615" y="125095"/>
            <a:ext cx="2120265" cy="6375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447230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系统平台</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监管</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端</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008</a:t>
              </a:r>
              <a:endParaRPr lang="zh-CN" altLang="en-US" sz="2800" b="1" dirty="0">
                <a:solidFill>
                  <a:schemeClr val="bg1"/>
                </a:solidFill>
                <a:latin typeface="+mj-ea"/>
                <a:ea typeface="+mj-ea"/>
              </a:endParaRPr>
            </a:p>
          </p:txBody>
        </p:sp>
      </p:grpSp>
      <p:pic>
        <p:nvPicPr>
          <p:cNvPr id="89" name="图片 88" descr="3b32313533373331333bc0aeb0c8b9e3b2a5"/>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8948738" y="3040380"/>
            <a:ext cx="353695" cy="353695"/>
          </a:xfrm>
          <a:prstGeom prst="rect">
            <a:avLst/>
          </a:prstGeom>
        </p:spPr>
      </p:pic>
      <p:pic>
        <p:nvPicPr>
          <p:cNvPr id="88" name="图片 87" descr="3b343532353731323bc2b7beb6b2e9d1af"/>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8944928" y="1318895"/>
            <a:ext cx="361315" cy="361315"/>
          </a:xfrm>
          <a:prstGeom prst="rect">
            <a:avLst/>
          </a:prstGeom>
        </p:spPr>
      </p:pic>
      <p:pic>
        <p:nvPicPr>
          <p:cNvPr id="87" name="图片 86" descr="公文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1423" y="4752975"/>
            <a:ext cx="370205" cy="370205"/>
          </a:xfrm>
          <a:prstGeom prst="rect">
            <a:avLst/>
          </a:prstGeom>
        </p:spPr>
      </p:pic>
      <p:pic>
        <p:nvPicPr>
          <p:cNvPr id="83" name="图片 82" descr="3b343532323039343bbbe1d2e9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028248" y="1299210"/>
            <a:ext cx="376555" cy="376555"/>
          </a:xfrm>
          <a:prstGeom prst="rect">
            <a:avLst/>
          </a:prstGeom>
        </p:spPr>
      </p:pic>
      <p:pic>
        <p:nvPicPr>
          <p:cNvPr id="82" name="图片 81" descr="3b32313538313936383bb9d8bbfa"/>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1116013" y="4770120"/>
            <a:ext cx="352425" cy="352425"/>
          </a:xfrm>
          <a:prstGeom prst="rect">
            <a:avLst/>
          </a:prstGeom>
        </p:spPr>
      </p:pic>
      <p:pic>
        <p:nvPicPr>
          <p:cNvPr id="81" name="图片 80" descr="3b32313538383637323bcab5d1e9bcc7c2bc"/>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1118553" y="3048635"/>
            <a:ext cx="347345" cy="347345"/>
          </a:xfrm>
          <a:prstGeom prst="rect">
            <a:avLst/>
          </a:prstGeom>
        </p:spPr>
      </p:pic>
      <p:pic>
        <p:nvPicPr>
          <p:cNvPr id="80" name="图片 79" descr="3b343435303836363bcafdbeddcdb3bcc6"/>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119188" y="1319530"/>
            <a:ext cx="346075" cy="346075"/>
          </a:xfrm>
          <a:prstGeom prst="rect">
            <a:avLst/>
          </a:prstGeom>
        </p:spPr>
      </p:pic>
      <p:sp>
        <p:nvSpPr>
          <p:cNvPr id="64" name="矩形 63"/>
          <p:cNvSpPr/>
          <p:nvPr>
            <p:custDataLst>
              <p:tags r:id="rId21"/>
            </p:custDataLst>
          </p:nvPr>
        </p:nvSpPr>
        <p:spPr>
          <a:xfrm>
            <a:off x="8673465" y="292417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文本框 64"/>
          <p:cNvSpPr txBox="1"/>
          <p:nvPr>
            <p:custDataLst>
              <p:tags r:id="rId22"/>
            </p:custDataLst>
          </p:nvPr>
        </p:nvSpPr>
        <p:spPr>
          <a:xfrm>
            <a:off x="8820150" y="3512820"/>
            <a:ext cx="2696845" cy="82804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平台具备应急广播管理功能，包括电焊机开机安全语音提醒和定时发出安全警告提示。</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66" name="文本框 65"/>
          <p:cNvSpPr txBox="1"/>
          <p:nvPr>
            <p:custDataLst>
              <p:tags r:id="rId23"/>
            </p:custDataLst>
          </p:nvPr>
        </p:nvSpPr>
        <p:spPr>
          <a:xfrm>
            <a:off x="9407525" y="303022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应急广播管理</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66"/>
          <p:cNvSpPr/>
          <p:nvPr>
            <p:custDataLst>
              <p:tags r:id="rId24"/>
            </p:custDataLst>
          </p:nvPr>
        </p:nvSpPr>
        <p:spPr>
          <a:xfrm>
            <a:off x="8673465" y="118681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文本框 67"/>
          <p:cNvSpPr txBox="1"/>
          <p:nvPr>
            <p:custDataLst>
              <p:tags r:id="rId25"/>
            </p:custDataLst>
          </p:nvPr>
        </p:nvSpPr>
        <p:spPr>
          <a:xfrm>
            <a:off x="8805545" y="1775460"/>
            <a:ext cx="2726055" cy="81978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平台提供了电焊设备在每天的使用情况的数据统计，可以清楚地了解每台设备的使用频率和时长。</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69" name="文本框 68"/>
          <p:cNvSpPr txBox="1"/>
          <p:nvPr>
            <p:custDataLst>
              <p:tags r:id="rId26"/>
            </p:custDataLst>
          </p:nvPr>
        </p:nvSpPr>
        <p:spPr>
          <a:xfrm>
            <a:off x="9407525" y="1292860"/>
            <a:ext cx="2254250"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电焊设备使用率统计</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69"/>
          <p:cNvSpPr/>
          <p:nvPr>
            <p:custDataLst>
              <p:tags r:id="rId27"/>
            </p:custDataLst>
          </p:nvPr>
        </p:nvSpPr>
        <p:spPr>
          <a:xfrm>
            <a:off x="8673465" y="466407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1" name="图片 70" descr="监管风控"/>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8941435" y="4764405"/>
            <a:ext cx="368300" cy="368300"/>
          </a:xfrm>
          <a:prstGeom prst="rect">
            <a:avLst/>
          </a:prstGeom>
        </p:spPr>
      </p:pic>
      <p:sp>
        <p:nvSpPr>
          <p:cNvPr id="72" name="文本框 71"/>
          <p:cNvSpPr txBox="1"/>
          <p:nvPr>
            <p:custDataLst>
              <p:tags r:id="rId31"/>
            </p:custDataLst>
          </p:nvPr>
        </p:nvSpPr>
        <p:spPr>
          <a:xfrm>
            <a:off x="8820150" y="5109845"/>
            <a:ext cx="2696845" cy="110871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平台通过对企业安全作业时间统计、作业预警分析以及违规处罚情况等信息进行智能分析，将高风险企业重点显示，提醒监管单位对其作业行为给予重点关注。</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32"/>
            </p:custDataLst>
          </p:nvPr>
        </p:nvSpPr>
        <p:spPr>
          <a:xfrm>
            <a:off x="9407525" y="477012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企业风险等级分析</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custDataLst>
              <p:tags r:id="rId33"/>
            </p:custDataLst>
          </p:nvPr>
        </p:nvSpPr>
        <p:spPr>
          <a:xfrm>
            <a:off x="4759960" y="291909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文本框 74"/>
          <p:cNvSpPr txBox="1"/>
          <p:nvPr>
            <p:custDataLst>
              <p:tags r:id="rId34"/>
            </p:custDataLst>
          </p:nvPr>
        </p:nvSpPr>
        <p:spPr>
          <a:xfrm>
            <a:off x="4906645" y="3507740"/>
            <a:ext cx="2696845" cy="75374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实时展示电焊违规预警记录，包括企业名称、作业人员姓名以及具体的违规预警时间。</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76" name="文本框 75"/>
          <p:cNvSpPr txBox="1"/>
          <p:nvPr>
            <p:custDataLst>
              <p:tags r:id="rId35"/>
            </p:custDataLst>
          </p:nvPr>
        </p:nvSpPr>
        <p:spPr>
          <a:xfrm>
            <a:off x="5494020" y="302514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预警记录实时展示</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custDataLst>
              <p:tags r:id="rId36"/>
            </p:custDataLst>
          </p:nvPr>
        </p:nvSpPr>
        <p:spPr>
          <a:xfrm>
            <a:off x="4759960" y="118173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文本框 77"/>
          <p:cNvSpPr txBox="1"/>
          <p:nvPr>
            <p:custDataLst>
              <p:tags r:id="rId37"/>
            </p:custDataLst>
          </p:nvPr>
        </p:nvSpPr>
        <p:spPr>
          <a:xfrm>
            <a:off x="4892040" y="1770380"/>
            <a:ext cx="2726055" cy="95758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平台全面掌握各区县电焊作业人员的信息，包括姓名、性别、年龄、学历、工作经历等及持证状态和培训时长等信息。</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79" name="文本框 78"/>
          <p:cNvSpPr txBox="1"/>
          <p:nvPr>
            <p:custDataLst>
              <p:tags r:id="rId38"/>
            </p:custDataLst>
          </p:nvPr>
        </p:nvSpPr>
        <p:spPr>
          <a:xfrm>
            <a:off x="5494020" y="128778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电焊工持证管理</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矩形 84"/>
          <p:cNvSpPr/>
          <p:nvPr>
            <p:custDataLst>
              <p:tags r:id="rId39"/>
            </p:custDataLst>
          </p:nvPr>
        </p:nvSpPr>
        <p:spPr>
          <a:xfrm>
            <a:off x="4759960" y="465899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文本框 85"/>
          <p:cNvSpPr txBox="1"/>
          <p:nvPr>
            <p:custDataLst>
              <p:tags r:id="rId40"/>
            </p:custDataLst>
          </p:nvPr>
        </p:nvSpPr>
        <p:spPr>
          <a:xfrm>
            <a:off x="4906645" y="5247640"/>
            <a:ext cx="2696845" cy="95059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平台通过电子工牌记录电焊工的操作时间、安全记录和违规行为等信息，这些信息被用来评估电焊工的等级标准。</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90" name="文本框 89"/>
          <p:cNvSpPr txBox="1"/>
          <p:nvPr>
            <p:custDataLst>
              <p:tags r:id="rId41"/>
            </p:custDataLst>
          </p:nvPr>
        </p:nvSpPr>
        <p:spPr>
          <a:xfrm>
            <a:off x="5494020" y="476504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作业人员等级评估</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矩形 90"/>
          <p:cNvSpPr/>
          <p:nvPr>
            <p:custDataLst>
              <p:tags r:id="rId42"/>
            </p:custDataLst>
          </p:nvPr>
        </p:nvSpPr>
        <p:spPr>
          <a:xfrm>
            <a:off x="846455" y="292417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文本框 91"/>
          <p:cNvSpPr txBox="1"/>
          <p:nvPr>
            <p:custDataLst>
              <p:tags r:id="rId43"/>
            </p:custDataLst>
          </p:nvPr>
        </p:nvSpPr>
        <p:spPr>
          <a:xfrm>
            <a:off x="993140" y="3512820"/>
            <a:ext cx="2696845" cy="95123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实时展示电焊作业记录，包括企业名称、作业人员姓名、以及具体的作业时间。</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93" name="文本框 92"/>
          <p:cNvSpPr txBox="1"/>
          <p:nvPr>
            <p:custDataLst>
              <p:tags r:id="rId44"/>
            </p:custDataLst>
          </p:nvPr>
        </p:nvSpPr>
        <p:spPr>
          <a:xfrm>
            <a:off x="1580515" y="303022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作业记录实时展示</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矩形 93"/>
          <p:cNvSpPr/>
          <p:nvPr>
            <p:custDataLst>
              <p:tags r:id="rId45"/>
            </p:custDataLst>
          </p:nvPr>
        </p:nvSpPr>
        <p:spPr>
          <a:xfrm>
            <a:off x="846455" y="118681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文本框 94"/>
          <p:cNvSpPr txBox="1"/>
          <p:nvPr>
            <p:custDataLst>
              <p:tags r:id="rId46"/>
            </p:custDataLst>
          </p:nvPr>
        </p:nvSpPr>
        <p:spPr>
          <a:xfrm>
            <a:off x="978535" y="1775460"/>
            <a:ext cx="2726055" cy="95758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平台掌握各区县涉焊企业的数量，以及每天新增的改造数量。</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96" name="文本框 95"/>
          <p:cNvSpPr txBox="1"/>
          <p:nvPr>
            <p:custDataLst>
              <p:tags r:id="rId47"/>
            </p:custDataLst>
          </p:nvPr>
        </p:nvSpPr>
        <p:spPr>
          <a:xfrm>
            <a:off x="1580515" y="129286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涉焊企业数据管理</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矩形 96"/>
          <p:cNvSpPr/>
          <p:nvPr>
            <p:custDataLst>
              <p:tags r:id="rId48"/>
            </p:custDataLst>
          </p:nvPr>
        </p:nvSpPr>
        <p:spPr>
          <a:xfrm>
            <a:off x="846455" y="4664075"/>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文本框 97"/>
          <p:cNvSpPr txBox="1"/>
          <p:nvPr>
            <p:custDataLst>
              <p:tags r:id="rId49"/>
            </p:custDataLst>
          </p:nvPr>
        </p:nvSpPr>
        <p:spPr>
          <a:xfrm>
            <a:off x="993140" y="5252720"/>
            <a:ext cx="2696845" cy="94615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在紧急情况下，平台具备远程关机功能。通过在数据大屏上点击“远程关机”按钮，前端设备将立即关机并断电。</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99" name="文本框 98"/>
          <p:cNvSpPr txBox="1"/>
          <p:nvPr>
            <p:custDataLst>
              <p:tags r:id="rId50"/>
            </p:custDataLst>
          </p:nvPr>
        </p:nvSpPr>
        <p:spPr>
          <a:xfrm>
            <a:off x="1580515" y="4770120"/>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远程关机功能</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1" name="图片 100" descr="已确认订单列表"/>
          <p:cNvPicPr>
            <a:picLocks noChangeAspect="1"/>
          </p:cNvPicPr>
          <p:nvPr>
            <p:custDataLst>
              <p:tags r:id="rId51"/>
            </p:custDataLst>
          </p:nvPr>
        </p:nvPicPr>
        <p:blipFill>
          <a:blip r:embed="rId52">
            <a:extLst>
              <a:ext uri="{96DAC541-7B7A-43D3-8B79-37D633B846F1}">
                <asvg:svgBlip xmlns:asvg="http://schemas.microsoft.com/office/drawing/2016/SVG/main" r:embed="rId53"/>
              </a:ext>
            </a:extLst>
          </a:blip>
          <a:stretch>
            <a:fillRect/>
          </a:stretch>
        </p:blipFill>
        <p:spPr>
          <a:xfrm>
            <a:off x="5028248" y="2969260"/>
            <a:ext cx="429260" cy="429260"/>
          </a:xfrm>
          <a:prstGeom prst="rect">
            <a:avLst/>
          </a:prstGeom>
        </p:spPr>
      </p:pic>
      <p:pic>
        <p:nvPicPr>
          <p:cNvPr id="7" name="图片 6"/>
          <p:cNvPicPr>
            <a:picLocks noChangeAspect="1"/>
          </p:cNvPicPr>
          <p:nvPr/>
        </p:nvPicPr>
        <p:blipFill>
          <a:blip r:embed="rId54"/>
          <a:stretch>
            <a:fillRect/>
          </a:stretch>
        </p:blipFill>
        <p:spPr>
          <a:xfrm>
            <a:off x="10127615" y="125095"/>
            <a:ext cx="2120265" cy="6375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569150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系统平台</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企业、焊工</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端</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008</a:t>
              </a:r>
              <a:endParaRPr lang="zh-CN" altLang="en-US" sz="2800" b="1" dirty="0">
                <a:solidFill>
                  <a:schemeClr val="bg1"/>
                </a:solidFill>
                <a:latin typeface="+mj-ea"/>
                <a:ea typeface="+mj-ea"/>
              </a:endParaRPr>
            </a:p>
          </p:txBody>
        </p:sp>
      </p:grpSp>
      <p:pic>
        <p:nvPicPr>
          <p:cNvPr id="4" name="图片 3" descr="安全培训"/>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7990205" y="3016885"/>
            <a:ext cx="384810" cy="384810"/>
          </a:xfrm>
          <a:prstGeom prst="rect">
            <a:avLst/>
          </a:prstGeom>
        </p:spPr>
      </p:pic>
      <p:pic>
        <p:nvPicPr>
          <p:cNvPr id="20" name="图片 19" descr="已确认订单列表"/>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4710748" y="4702810"/>
            <a:ext cx="429260" cy="429260"/>
          </a:xfrm>
          <a:prstGeom prst="rect">
            <a:avLst/>
          </a:prstGeom>
        </p:spPr>
      </p:pic>
      <p:pic>
        <p:nvPicPr>
          <p:cNvPr id="22" name="图片 21" descr="详情-"/>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4711383" y="2969895"/>
            <a:ext cx="427990" cy="427990"/>
          </a:xfrm>
          <a:prstGeom prst="rect">
            <a:avLst/>
          </a:prstGeom>
        </p:spPr>
      </p:pic>
      <p:pic>
        <p:nvPicPr>
          <p:cNvPr id="25" name="图片 24" descr="clipboard-user"/>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4764405" y="1280795"/>
            <a:ext cx="321945" cy="321945"/>
          </a:xfrm>
          <a:prstGeom prst="rect">
            <a:avLst/>
          </a:prstGeom>
        </p:spPr>
      </p:pic>
      <p:sp>
        <p:nvSpPr>
          <p:cNvPr id="27" name="矩形 26"/>
          <p:cNvSpPr/>
          <p:nvPr>
            <p:custDataLst>
              <p:tags r:id="rId13"/>
            </p:custDataLst>
          </p:nvPr>
        </p:nvSpPr>
        <p:spPr>
          <a:xfrm>
            <a:off x="7709535" y="464439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p:cNvSpPr/>
          <p:nvPr>
            <p:custDataLst>
              <p:tags r:id="rId14"/>
            </p:custDataLst>
          </p:nvPr>
        </p:nvSpPr>
        <p:spPr>
          <a:xfrm>
            <a:off x="7709535" y="290449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p:cNvSpPr/>
          <p:nvPr>
            <p:custDataLst>
              <p:tags r:id="rId15"/>
            </p:custDataLst>
          </p:nvPr>
        </p:nvSpPr>
        <p:spPr>
          <a:xfrm>
            <a:off x="7709535" y="116713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p:cNvSpPr/>
          <p:nvPr>
            <p:custDataLst>
              <p:tags r:id="rId16"/>
            </p:custDataLst>
          </p:nvPr>
        </p:nvSpPr>
        <p:spPr>
          <a:xfrm>
            <a:off x="4469130" y="464439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p:nvPr>
            <p:custDataLst>
              <p:tags r:id="rId17"/>
            </p:custDataLst>
          </p:nvPr>
        </p:nvSpPr>
        <p:spPr>
          <a:xfrm>
            <a:off x="4469130" y="116713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custDataLst>
              <p:tags r:id="rId18"/>
            </p:custDataLst>
          </p:nvPr>
        </p:nvSpPr>
        <p:spPr>
          <a:xfrm>
            <a:off x="4469130" y="2904490"/>
            <a:ext cx="2989580" cy="1597660"/>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b="1">
              <a:solidFill>
                <a:schemeClr val="bg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7" name="图片 36" descr="监管风控"/>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7991158" y="4744720"/>
            <a:ext cx="382905" cy="382905"/>
          </a:xfrm>
          <a:prstGeom prst="rect">
            <a:avLst/>
          </a:prstGeom>
        </p:spPr>
      </p:pic>
      <p:sp>
        <p:nvSpPr>
          <p:cNvPr id="38" name="文本框 37"/>
          <p:cNvSpPr txBox="1"/>
          <p:nvPr>
            <p:custDataLst>
              <p:tags r:id="rId22"/>
            </p:custDataLst>
          </p:nvPr>
        </p:nvSpPr>
        <p:spPr>
          <a:xfrm>
            <a:off x="7856220" y="3493135"/>
            <a:ext cx="2696845" cy="92583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电焊作业人员可以通过手机操作端观看和学习电焊作业安全培训的课程和视频，平台还会实时统计电焊作业人员的培训时长。</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39" name="文本框 38"/>
          <p:cNvSpPr txBox="1"/>
          <p:nvPr>
            <p:custDataLst>
              <p:tags r:id="rId23"/>
            </p:custDataLst>
          </p:nvPr>
        </p:nvSpPr>
        <p:spPr>
          <a:xfrm>
            <a:off x="8443595" y="301053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作业安全培训</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39"/>
          <p:cNvSpPr txBox="1"/>
          <p:nvPr>
            <p:custDataLst>
              <p:tags r:id="rId24"/>
            </p:custDataLst>
          </p:nvPr>
        </p:nvSpPr>
        <p:spPr>
          <a:xfrm>
            <a:off x="7841615" y="1755775"/>
            <a:ext cx="2726055" cy="900430"/>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平台通过电子工牌核实电焊工的身份信息、特种作业证、动火作业审批等信息，核对成功后控制电焊机开启或关闭。</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41" name="文本框 40"/>
          <p:cNvSpPr txBox="1"/>
          <p:nvPr>
            <p:custDataLst>
              <p:tags r:id="rId25"/>
            </p:custDataLst>
          </p:nvPr>
        </p:nvSpPr>
        <p:spPr>
          <a:xfrm>
            <a:off x="8443595" y="127317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扫码开关电焊设备</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文本框 41"/>
          <p:cNvSpPr txBox="1"/>
          <p:nvPr>
            <p:custDataLst>
              <p:tags r:id="rId26"/>
            </p:custDataLst>
          </p:nvPr>
        </p:nvSpPr>
        <p:spPr>
          <a:xfrm>
            <a:off x="7856220" y="5233035"/>
            <a:ext cx="2696845" cy="95948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用户可以轻松查询作业记录的详细信息，包括焊机名称、作业时长、所属企业、作业人员以及作业时间等信息。</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43" name="文本框 42"/>
          <p:cNvSpPr txBox="1"/>
          <p:nvPr>
            <p:custDataLst>
              <p:tags r:id="rId27"/>
            </p:custDataLst>
          </p:nvPr>
        </p:nvSpPr>
        <p:spPr>
          <a:xfrm>
            <a:off x="8443595" y="475043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作业记录统计查询</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文本框 43"/>
          <p:cNvSpPr txBox="1"/>
          <p:nvPr>
            <p:custDataLst>
              <p:tags r:id="rId28"/>
            </p:custDataLst>
          </p:nvPr>
        </p:nvSpPr>
        <p:spPr>
          <a:xfrm>
            <a:off x="4615815" y="3493135"/>
            <a:ext cx="2696845" cy="75247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通过设备详情界面可查看电焊机的设备名称、设备编号、所属单位、设备状态、网络状态等信息。</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45" name="文本框 44"/>
          <p:cNvSpPr txBox="1"/>
          <p:nvPr>
            <p:custDataLst>
              <p:tags r:id="rId29"/>
            </p:custDataLst>
          </p:nvPr>
        </p:nvSpPr>
        <p:spPr>
          <a:xfrm>
            <a:off x="5203190" y="301053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设备详情查看</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文本框 45"/>
          <p:cNvSpPr txBox="1"/>
          <p:nvPr>
            <p:custDataLst>
              <p:tags r:id="rId30"/>
            </p:custDataLst>
          </p:nvPr>
        </p:nvSpPr>
        <p:spPr>
          <a:xfrm>
            <a:off x="4601210" y="1755775"/>
            <a:ext cx="2726055" cy="72834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在认证界面填写姓名、身份证号码和手机号，平台比对成功后，方可完成电子工牌注册。</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47" name="文本框 46"/>
          <p:cNvSpPr txBox="1"/>
          <p:nvPr>
            <p:custDataLst>
              <p:tags r:id="rId31"/>
            </p:custDataLst>
          </p:nvPr>
        </p:nvSpPr>
        <p:spPr>
          <a:xfrm>
            <a:off x="5203190" y="127317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电子工牌认证</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文本框 47"/>
          <p:cNvSpPr txBox="1"/>
          <p:nvPr>
            <p:custDataLst>
              <p:tags r:id="rId32"/>
            </p:custDataLst>
          </p:nvPr>
        </p:nvSpPr>
        <p:spPr>
          <a:xfrm>
            <a:off x="4615815" y="5233035"/>
            <a:ext cx="2696845" cy="954405"/>
          </a:xfrm>
          <a:prstGeom prst="rect">
            <a:avLst/>
          </a:prstGeom>
          <a:noFill/>
        </p:spPr>
        <p:txBody>
          <a:bodyPr wrap="square" rtlCol="0" anchor="t">
            <a:noAutofit/>
          </a:bodyPr>
          <a:p>
            <a:r>
              <a:rPr lang="zh-CN" altLang="en-US" sz="1400">
                <a:solidFill>
                  <a:schemeClr val="tx1"/>
                </a:solidFill>
                <a:uFillTx/>
                <a:latin typeface="微软雅黑" panose="020B0503020204020204" pitchFamily="34" charset="-122"/>
                <a:ea typeface="微软雅黑" panose="020B0503020204020204" pitchFamily="34" charset="-122"/>
                <a:sym typeface="+mn-ea"/>
              </a:rPr>
              <a:t>流动电焊工可以通过手机操作端完成电焊流动作业审批全过程，平台会详细记录审批过程，确保审批的公正性和透明度。</a:t>
            </a:r>
            <a:endParaRPr lang="zh-CN" altLang="en-US" sz="1400">
              <a:solidFill>
                <a:schemeClr val="tx1"/>
              </a:solidFill>
              <a:uFillTx/>
              <a:latin typeface="微软雅黑" panose="020B0503020204020204" pitchFamily="34" charset="-122"/>
              <a:ea typeface="微软雅黑" panose="020B0503020204020204" pitchFamily="34" charset="-122"/>
              <a:sym typeface="+mn-ea"/>
            </a:endParaRPr>
          </a:p>
        </p:txBody>
      </p:sp>
      <p:sp>
        <p:nvSpPr>
          <p:cNvPr id="51" name="文本框 50"/>
          <p:cNvSpPr txBox="1"/>
          <p:nvPr>
            <p:custDataLst>
              <p:tags r:id="rId33"/>
            </p:custDataLst>
          </p:nvPr>
        </p:nvSpPr>
        <p:spPr>
          <a:xfrm>
            <a:off x="5203190" y="4750435"/>
            <a:ext cx="2025015" cy="368300"/>
          </a:xfrm>
          <a:prstGeom prst="rect">
            <a:avLst/>
          </a:prstGeom>
          <a:noFill/>
        </p:spPr>
        <p:txBody>
          <a:bodyPr wrap="square" rtlCol="0" anchor="t">
            <a:spAutoFit/>
          </a:bodyPr>
          <a:p>
            <a:pPr algn="l"/>
            <a:r>
              <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流动作业审批</a:t>
            </a:r>
            <a:endParaRPr lang="zh-CN" altLang="en-US" b="1">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图片 7" descr="3b343532303735343bc9a8c2ebd6a7b8b6"/>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7990205" y="1258570"/>
            <a:ext cx="344170" cy="344170"/>
          </a:xfrm>
          <a:prstGeom prst="rect">
            <a:avLst/>
          </a:prstGeom>
        </p:spPr>
      </p:pic>
      <p:pic>
        <p:nvPicPr>
          <p:cNvPr id="9" name="图片 8"/>
          <p:cNvPicPr>
            <a:picLocks noChangeAspect="1"/>
          </p:cNvPicPr>
          <p:nvPr/>
        </p:nvPicPr>
        <p:blipFill>
          <a:blip r:embed="rId37"/>
          <a:stretch>
            <a:fillRect/>
          </a:stretch>
        </p:blipFill>
        <p:spPr>
          <a:xfrm>
            <a:off x="1268730" y="1511300"/>
            <a:ext cx="2107565" cy="4208145"/>
          </a:xfrm>
          <a:prstGeom prst="rect">
            <a:avLst/>
          </a:prstGeom>
        </p:spPr>
      </p:pic>
      <p:pic>
        <p:nvPicPr>
          <p:cNvPr id="7" name="图片 6"/>
          <p:cNvPicPr>
            <a:picLocks noChangeAspect="1"/>
          </p:cNvPicPr>
          <p:nvPr/>
        </p:nvPicPr>
        <p:blipFill>
          <a:blip r:embed="rId38"/>
          <a:stretch>
            <a:fillRect/>
          </a:stretch>
        </p:blipFill>
        <p:spPr>
          <a:xfrm>
            <a:off x="10127615" y="125095"/>
            <a:ext cx="2120265" cy="6375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圆角 163"/>
          <p:cNvSpPr/>
          <p:nvPr/>
        </p:nvSpPr>
        <p:spPr>
          <a:xfrm>
            <a:off x="351790" y="4540885"/>
            <a:ext cx="3689985" cy="2027555"/>
          </a:xfrm>
          <a:prstGeom prst="roundRect">
            <a:avLst>
              <a:gd name="adj" fmla="val 4293"/>
            </a:avLst>
          </a:prstGeom>
          <a:gradFill>
            <a:gsLst>
              <a:gs pos="100000">
                <a:schemeClr val="bg1">
                  <a:alpha val="0"/>
                </a:schemeClr>
              </a:gs>
              <a:gs pos="0">
                <a:schemeClr val="bg1"/>
              </a:gs>
            </a:gsLst>
            <a:lin ang="5400000" scaled="1"/>
          </a:gradFill>
          <a:ln w="19050">
            <a:gradFill>
              <a:gsLst>
                <a:gs pos="100000">
                  <a:schemeClr val="accent1">
                    <a:alpha val="0"/>
                  </a:schemeClr>
                </a:gs>
                <a:gs pos="0">
                  <a:schemeClr val="accent1"/>
                </a:gs>
              </a:gsLst>
              <a:lin ang="5400000" scaled="1"/>
            </a:gradFill>
          </a:ln>
          <a:effectLst>
            <a:outerShdw blurRad="330200" dist="215900" dir="5400000" sx="98000" sy="98000" algn="t" rotWithShape="0">
              <a:srgbClr val="4785D1">
                <a:alpha val="13000"/>
              </a:srgbClr>
            </a:outerShdw>
          </a:effectLst>
          <a:scene3d>
            <a:camera prst="orthographicFront"/>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dirty="0">
              <a:latin typeface="微软雅黑" panose="020B0503020204020204" pitchFamily="34" charset="-122"/>
            </a:endParaRPr>
          </a:p>
        </p:txBody>
      </p:sp>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4020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安焊通</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24532"/>
            </a:xfrm>
            <a:prstGeom prst="rect">
              <a:avLst/>
            </a:prstGeom>
            <a:noFill/>
          </p:spPr>
          <p:txBody>
            <a:bodyPr wrap="square" rtlCol="0">
              <a:spAutoFit/>
            </a:bodyPr>
            <a:lstStyle/>
            <a:p>
              <a:r>
                <a:rPr lang="en-US" altLang="zh-CN" sz="2800" b="1" dirty="0">
                  <a:solidFill>
                    <a:schemeClr val="bg1"/>
                  </a:solidFill>
                  <a:latin typeface="+mj-ea"/>
                  <a:ea typeface="+mj-ea"/>
                </a:rPr>
                <a:t>009</a:t>
              </a:r>
              <a:endParaRPr lang="zh-CN" altLang="en-US" sz="2800" b="1" dirty="0">
                <a:solidFill>
                  <a:schemeClr val="bg1"/>
                </a:solidFill>
                <a:latin typeface="+mj-ea"/>
                <a:ea typeface="+mj-ea"/>
              </a:endParaRPr>
            </a:p>
          </p:txBody>
        </p:sp>
      </p:grpSp>
      <p:sp>
        <p:nvSpPr>
          <p:cNvPr id="110" name="文本框 109"/>
          <p:cNvSpPr txBox="1"/>
          <p:nvPr>
            <p:custDataLst>
              <p:tags r:id="rId1"/>
            </p:custDataLst>
          </p:nvPr>
        </p:nvSpPr>
        <p:spPr>
          <a:xfrm>
            <a:off x="5102074" y="1004673"/>
            <a:ext cx="1407160" cy="460375"/>
          </a:xfrm>
          <a:prstGeom prst="rect">
            <a:avLst/>
          </a:prstGeom>
          <a:noFill/>
        </p:spPr>
        <p:txBody>
          <a:bodyPr wrap="none" rtlCol="0">
            <a:spAutoFit/>
          </a:bodyPr>
          <a:lstStyle/>
          <a:p>
            <a:r>
              <a:rPr lang="zh-CN" altLang="en-US" sz="2400" b="1" dirty="0">
                <a:solidFill>
                  <a:schemeClr val="accent1"/>
                </a:solidFill>
                <a:latin typeface="+mn-lt"/>
                <a:ea typeface="+mn-ea"/>
              </a:rPr>
              <a:t>主要功能</a:t>
            </a:r>
            <a:endParaRPr lang="zh-CN" altLang="en-US" sz="2400" b="1" dirty="0">
              <a:solidFill>
                <a:schemeClr val="accent1"/>
              </a:solidFill>
              <a:latin typeface="+mn-lt"/>
              <a:ea typeface="+mn-ea"/>
            </a:endParaRPr>
          </a:p>
        </p:txBody>
      </p:sp>
      <p:sp>
        <p:nvSpPr>
          <p:cNvPr id="111" name="文本框 110"/>
          <p:cNvSpPr txBox="1"/>
          <p:nvPr>
            <p:custDataLst>
              <p:tags r:id="rId2"/>
            </p:custDataLst>
          </p:nvPr>
        </p:nvSpPr>
        <p:spPr>
          <a:xfrm>
            <a:off x="423213" y="3987471"/>
            <a:ext cx="1407160" cy="460375"/>
          </a:xfrm>
          <a:prstGeom prst="rect">
            <a:avLst/>
          </a:prstGeom>
          <a:noFill/>
        </p:spPr>
        <p:txBody>
          <a:bodyPr wrap="none" rtlCol="0">
            <a:spAutoFit/>
          </a:bodyPr>
          <a:lstStyle/>
          <a:p>
            <a:r>
              <a:rPr lang="zh-CN" altLang="en-US" sz="2400" b="1" dirty="0">
                <a:solidFill>
                  <a:schemeClr val="accent1"/>
                </a:solidFill>
                <a:latin typeface="+mj-lt"/>
                <a:ea typeface="+mj-ea"/>
              </a:rPr>
              <a:t>产品特性</a:t>
            </a:r>
            <a:endParaRPr lang="zh-CN" altLang="en-US" sz="2400" b="1" dirty="0">
              <a:solidFill>
                <a:schemeClr val="accent1"/>
              </a:solidFill>
              <a:latin typeface="+mj-lt"/>
              <a:ea typeface="+mj-ea"/>
            </a:endParaRPr>
          </a:p>
        </p:txBody>
      </p:sp>
      <p:sp>
        <p:nvSpPr>
          <p:cNvPr id="179" name="矩形: 圆角 113"/>
          <p:cNvSpPr/>
          <p:nvPr/>
        </p:nvSpPr>
        <p:spPr>
          <a:xfrm>
            <a:off x="9365615" y="1585595"/>
            <a:ext cx="1854200" cy="66357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57" name="PA-任意多边形 2264"/>
          <p:cNvSpPr/>
          <p:nvPr>
            <p:custDataLst>
              <p:tags r:id="rId3"/>
            </p:custDataLst>
          </p:nvPr>
        </p:nvSpPr>
        <p:spPr>
          <a:xfrm>
            <a:off x="875620" y="4540621"/>
            <a:ext cx="2958544" cy="452520"/>
          </a:xfrm>
          <a:custGeom>
            <a:avLst/>
            <a:gdLst>
              <a:gd name="connsiteX0" fmla="*/ 0 w 1933116"/>
              <a:gd name="connsiteY0" fmla="*/ 0 h 420531"/>
              <a:gd name="connsiteX1" fmla="*/ 137724 w 1933116"/>
              <a:gd name="connsiteY1" fmla="*/ 76816 h 420531"/>
              <a:gd name="connsiteX2" fmla="*/ 302754 w 1933116"/>
              <a:gd name="connsiteY2" fmla="*/ 343715 h 420531"/>
              <a:gd name="connsiteX3" fmla="*/ 440478 w 1933116"/>
              <a:gd name="connsiteY3" fmla="*/ 420532 h 420531"/>
              <a:gd name="connsiteX4" fmla="*/ 1492638 w 1933116"/>
              <a:gd name="connsiteY4" fmla="*/ 420532 h 420531"/>
              <a:gd name="connsiteX5" fmla="*/ 1630362 w 1933116"/>
              <a:gd name="connsiteY5" fmla="*/ 343715 h 420531"/>
              <a:gd name="connsiteX6" fmla="*/ 1795393 w 1933116"/>
              <a:gd name="connsiteY6" fmla="*/ 76816 h 420531"/>
              <a:gd name="connsiteX7" fmla="*/ 1933116 w 1933116"/>
              <a:gd name="connsiteY7" fmla="*/ 0 h 420531"/>
              <a:gd name="connsiteX8" fmla="*/ 0 w 1933116"/>
              <a:gd name="connsiteY8" fmla="*/ 0 h 4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116" h="420531">
                <a:moveTo>
                  <a:pt x="0" y="0"/>
                </a:moveTo>
                <a:cubicBezTo>
                  <a:pt x="56158" y="0"/>
                  <a:pt x="108279" y="29088"/>
                  <a:pt x="137724" y="76816"/>
                </a:cubicBezTo>
                <a:lnTo>
                  <a:pt x="302754" y="343715"/>
                </a:lnTo>
                <a:cubicBezTo>
                  <a:pt x="332317" y="391444"/>
                  <a:pt x="384439" y="420532"/>
                  <a:pt x="440478" y="420532"/>
                </a:cubicBezTo>
                <a:lnTo>
                  <a:pt x="1492638" y="420532"/>
                </a:lnTo>
                <a:cubicBezTo>
                  <a:pt x="1548796" y="420532"/>
                  <a:pt x="1600917" y="391444"/>
                  <a:pt x="1630362" y="343715"/>
                </a:cubicBezTo>
                <a:lnTo>
                  <a:pt x="1795393" y="76816"/>
                </a:lnTo>
                <a:cubicBezTo>
                  <a:pt x="1824956" y="29088"/>
                  <a:pt x="1877077" y="0"/>
                  <a:pt x="1933116" y="0"/>
                </a:cubicBezTo>
                <a:lnTo>
                  <a:pt x="0" y="0"/>
                </a:lnTo>
                <a:close/>
              </a:path>
            </a:pathLst>
          </a:custGeom>
          <a:solidFill>
            <a:schemeClr val="accent1"/>
          </a:solidFill>
          <a:ln>
            <a:noFill/>
          </a:ln>
          <a:effectLst>
            <a:outerShdw blurRad="444500" dist="317500" dir="5400000" sx="92000" sy="92000" algn="t"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mj-ea"/>
              <a:ea typeface="+mj-ea"/>
            </a:endParaRPr>
          </a:p>
        </p:txBody>
      </p:sp>
      <p:sp>
        <p:nvSpPr>
          <p:cNvPr id="59" name="文本框 58"/>
          <p:cNvSpPr txBox="1"/>
          <p:nvPr/>
        </p:nvSpPr>
        <p:spPr>
          <a:xfrm>
            <a:off x="1757051" y="4595933"/>
            <a:ext cx="1102360" cy="368300"/>
          </a:xfrm>
          <a:prstGeom prst="rect">
            <a:avLst/>
          </a:prstGeom>
          <a:noFill/>
        </p:spPr>
        <p:txBody>
          <a:bodyPr wrap="non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1" noProof="0" dirty="0">
                <a:ln>
                  <a:noFill/>
                </a:ln>
                <a:solidFill>
                  <a:prstClr val="white"/>
                </a:solidFill>
                <a:effectLst/>
                <a:uLnTx/>
                <a:uFillTx/>
                <a:latin typeface="+mj-ea"/>
                <a:ea typeface="+mj-ea"/>
                <a:sym typeface="微软雅黑" panose="020B0503020204020204" pitchFamily="34" charset="-122"/>
              </a:rPr>
              <a:t>适配性强</a:t>
            </a:r>
            <a:endParaRPr kumimoji="0" lang="en-US" altLang="zh-CN" sz="1800" b="1" i="0" u="none" strike="noStrike" kern="1200" cap="none" spc="0" normalizeH="0" baseline="0" noProof="0" dirty="0">
              <a:ln>
                <a:noFill/>
              </a:ln>
              <a:solidFill>
                <a:prstClr val="white"/>
              </a:solidFill>
              <a:effectLst/>
              <a:uLnTx/>
              <a:uFillTx/>
              <a:latin typeface="+mj-ea"/>
              <a:ea typeface="+mj-ea"/>
              <a:cs typeface="+mn-cs"/>
            </a:endParaRPr>
          </a:p>
        </p:txBody>
      </p:sp>
      <p:sp>
        <p:nvSpPr>
          <p:cNvPr id="113" name="文本框 112"/>
          <p:cNvSpPr txBox="1"/>
          <p:nvPr>
            <p:custDataLst>
              <p:tags r:id="rId4"/>
            </p:custDataLst>
          </p:nvPr>
        </p:nvSpPr>
        <p:spPr>
          <a:xfrm>
            <a:off x="422910" y="5132070"/>
            <a:ext cx="3618865" cy="1068705"/>
          </a:xfrm>
          <a:prstGeom prst="rect">
            <a:avLst/>
          </a:prstGeom>
          <a:noFill/>
        </p:spPr>
        <p:txBody>
          <a:bodyPr wrap="square" rtlCol="0" anchor="t">
            <a:noAutofit/>
          </a:bodyPr>
          <a:p>
            <a:pPr>
              <a:lnSpc>
                <a:spcPct val="150000"/>
              </a:lnSpc>
            </a:pPr>
            <a:r>
              <a:rPr lang="zh-CN" altLang="en-US" sz="1400" dirty="0">
                <a:solidFill>
                  <a:schemeClr val="tx1"/>
                </a:solidFill>
                <a:uFillTx/>
                <a:latin typeface="+mn-lt"/>
                <a:ea typeface="+mn-ea"/>
                <a:sym typeface="+mn-ea"/>
              </a:rPr>
              <a:t>        适配市面大多数焊机，设备使用线性电源，针对电焊机在工作与非工作状态下电流波动较大的复杂场景，有极强的适应性。</a:t>
            </a:r>
            <a:endParaRPr lang="zh-CN" altLang="en-US" sz="1400" dirty="0">
              <a:solidFill>
                <a:schemeClr val="tx1"/>
              </a:solidFill>
              <a:uFillTx/>
              <a:latin typeface="+mn-lt"/>
              <a:ea typeface="+mn-ea"/>
              <a:sym typeface="+mn-ea"/>
            </a:endParaRPr>
          </a:p>
        </p:txBody>
      </p:sp>
      <p:sp>
        <p:nvSpPr>
          <p:cNvPr id="122" name="矩形: 圆角 163"/>
          <p:cNvSpPr/>
          <p:nvPr/>
        </p:nvSpPr>
        <p:spPr>
          <a:xfrm>
            <a:off x="4251325" y="4540885"/>
            <a:ext cx="3689985" cy="2026920"/>
          </a:xfrm>
          <a:prstGeom prst="roundRect">
            <a:avLst>
              <a:gd name="adj" fmla="val 4293"/>
            </a:avLst>
          </a:prstGeom>
          <a:gradFill>
            <a:gsLst>
              <a:gs pos="100000">
                <a:schemeClr val="bg1">
                  <a:alpha val="0"/>
                </a:schemeClr>
              </a:gs>
              <a:gs pos="0">
                <a:schemeClr val="bg1"/>
              </a:gs>
            </a:gsLst>
            <a:lin ang="5400000" scaled="1"/>
          </a:gradFill>
          <a:ln w="19050">
            <a:gradFill>
              <a:gsLst>
                <a:gs pos="100000">
                  <a:schemeClr val="accent1">
                    <a:alpha val="0"/>
                  </a:schemeClr>
                </a:gs>
                <a:gs pos="0">
                  <a:schemeClr val="accent1"/>
                </a:gs>
              </a:gsLst>
              <a:lin ang="5400000" scaled="1"/>
            </a:gradFill>
          </a:ln>
          <a:effectLst>
            <a:outerShdw blurRad="330200" dist="215900" dir="5400000" sx="98000" sy="98000" algn="t" rotWithShape="0">
              <a:srgbClr val="4785D1">
                <a:alpha val="13000"/>
              </a:srgbClr>
            </a:outerShdw>
          </a:effectLst>
          <a:scene3d>
            <a:camera prst="orthographicFront"/>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dirty="0">
              <a:latin typeface="微软雅黑" panose="020B0503020204020204" pitchFamily="34" charset="-122"/>
            </a:endParaRPr>
          </a:p>
        </p:txBody>
      </p:sp>
      <p:sp>
        <p:nvSpPr>
          <p:cNvPr id="4" name="PA-任意多边形 2264"/>
          <p:cNvSpPr/>
          <p:nvPr>
            <p:custDataLst>
              <p:tags r:id="rId5"/>
            </p:custDataLst>
          </p:nvPr>
        </p:nvSpPr>
        <p:spPr>
          <a:xfrm>
            <a:off x="4323080" y="4540885"/>
            <a:ext cx="3618230" cy="452755"/>
          </a:xfrm>
          <a:custGeom>
            <a:avLst/>
            <a:gdLst>
              <a:gd name="connsiteX0" fmla="*/ 0 w 1933116"/>
              <a:gd name="connsiteY0" fmla="*/ 0 h 420531"/>
              <a:gd name="connsiteX1" fmla="*/ 137724 w 1933116"/>
              <a:gd name="connsiteY1" fmla="*/ 76816 h 420531"/>
              <a:gd name="connsiteX2" fmla="*/ 302754 w 1933116"/>
              <a:gd name="connsiteY2" fmla="*/ 343715 h 420531"/>
              <a:gd name="connsiteX3" fmla="*/ 440478 w 1933116"/>
              <a:gd name="connsiteY3" fmla="*/ 420532 h 420531"/>
              <a:gd name="connsiteX4" fmla="*/ 1492638 w 1933116"/>
              <a:gd name="connsiteY4" fmla="*/ 420532 h 420531"/>
              <a:gd name="connsiteX5" fmla="*/ 1630362 w 1933116"/>
              <a:gd name="connsiteY5" fmla="*/ 343715 h 420531"/>
              <a:gd name="connsiteX6" fmla="*/ 1795393 w 1933116"/>
              <a:gd name="connsiteY6" fmla="*/ 76816 h 420531"/>
              <a:gd name="connsiteX7" fmla="*/ 1933116 w 1933116"/>
              <a:gd name="connsiteY7" fmla="*/ 0 h 420531"/>
              <a:gd name="connsiteX8" fmla="*/ 0 w 1933116"/>
              <a:gd name="connsiteY8" fmla="*/ 0 h 4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116" h="420531">
                <a:moveTo>
                  <a:pt x="0" y="0"/>
                </a:moveTo>
                <a:cubicBezTo>
                  <a:pt x="56158" y="0"/>
                  <a:pt x="108279" y="29088"/>
                  <a:pt x="137724" y="76816"/>
                </a:cubicBezTo>
                <a:lnTo>
                  <a:pt x="302754" y="343715"/>
                </a:lnTo>
                <a:cubicBezTo>
                  <a:pt x="332317" y="391444"/>
                  <a:pt x="384439" y="420532"/>
                  <a:pt x="440478" y="420532"/>
                </a:cubicBezTo>
                <a:lnTo>
                  <a:pt x="1492638" y="420532"/>
                </a:lnTo>
                <a:cubicBezTo>
                  <a:pt x="1548796" y="420532"/>
                  <a:pt x="1600917" y="391444"/>
                  <a:pt x="1630362" y="343715"/>
                </a:cubicBezTo>
                <a:lnTo>
                  <a:pt x="1795393" y="76816"/>
                </a:lnTo>
                <a:cubicBezTo>
                  <a:pt x="1824956" y="29088"/>
                  <a:pt x="1877077" y="0"/>
                  <a:pt x="1933116" y="0"/>
                </a:cubicBezTo>
                <a:lnTo>
                  <a:pt x="0" y="0"/>
                </a:lnTo>
                <a:close/>
              </a:path>
            </a:pathLst>
          </a:custGeom>
          <a:solidFill>
            <a:schemeClr val="accent2"/>
          </a:solidFill>
          <a:ln>
            <a:noFill/>
          </a:ln>
          <a:effectLst>
            <a:outerShdw blurRad="444500" dist="317500" dir="5400000" sx="92000" sy="92000" algn="t"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mj-ea"/>
              <a:ea typeface="+mj-ea"/>
            </a:endParaRPr>
          </a:p>
        </p:txBody>
      </p:sp>
      <p:sp>
        <p:nvSpPr>
          <p:cNvPr id="124" name="文本框 123"/>
          <p:cNvSpPr txBox="1"/>
          <p:nvPr/>
        </p:nvSpPr>
        <p:spPr>
          <a:xfrm>
            <a:off x="4862201" y="4595933"/>
            <a:ext cx="2481580" cy="368300"/>
          </a:xfrm>
          <a:prstGeom prst="rect">
            <a:avLst/>
          </a:prstGeom>
          <a:noFill/>
        </p:spPr>
        <p:txBody>
          <a:bodyPr wrap="non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1" noProof="0" dirty="0">
                <a:ln>
                  <a:noFill/>
                </a:ln>
                <a:solidFill>
                  <a:prstClr val="white"/>
                </a:solidFill>
                <a:effectLst/>
                <a:uLnTx/>
                <a:uFillTx/>
                <a:latin typeface="+mj-ea"/>
                <a:ea typeface="+mj-ea"/>
                <a:sym typeface="微软雅黑" panose="020B0503020204020204" pitchFamily="34" charset="-122"/>
              </a:rPr>
              <a:t>外壳安全阻燃、耐高温</a:t>
            </a:r>
            <a:endParaRPr kumimoji="0" lang="en-US" altLang="zh-CN" sz="1800" b="1" i="0" u="none" strike="noStrike" kern="1200" cap="none" spc="0" normalizeH="0" baseline="0" noProof="0" dirty="0">
              <a:ln>
                <a:noFill/>
              </a:ln>
              <a:solidFill>
                <a:prstClr val="white"/>
              </a:solidFill>
              <a:effectLst/>
              <a:uLnTx/>
              <a:uFillTx/>
              <a:latin typeface="+mj-ea"/>
              <a:ea typeface="+mj-ea"/>
              <a:cs typeface="+mn-cs"/>
            </a:endParaRPr>
          </a:p>
        </p:txBody>
      </p:sp>
      <p:sp>
        <p:nvSpPr>
          <p:cNvPr id="125" name="文本框 124"/>
          <p:cNvSpPr txBox="1"/>
          <p:nvPr>
            <p:custDataLst>
              <p:tags r:id="rId6"/>
            </p:custDataLst>
          </p:nvPr>
        </p:nvSpPr>
        <p:spPr>
          <a:xfrm>
            <a:off x="4322445" y="5132070"/>
            <a:ext cx="3618865" cy="1068705"/>
          </a:xfrm>
          <a:prstGeom prst="rect">
            <a:avLst/>
          </a:prstGeom>
          <a:noFill/>
        </p:spPr>
        <p:txBody>
          <a:bodyPr wrap="square" rtlCol="0" anchor="t">
            <a:noAutofit/>
          </a:bodyPr>
          <a:p>
            <a:pPr>
              <a:lnSpc>
                <a:spcPct val="150000"/>
              </a:lnSpc>
            </a:pPr>
            <a:r>
              <a:rPr lang="zh-CN" altLang="en-US" sz="1400" dirty="0">
                <a:solidFill>
                  <a:schemeClr val="tx1"/>
                </a:solidFill>
                <a:uFillTx/>
                <a:latin typeface="+mn-lt"/>
                <a:ea typeface="+mn-ea"/>
                <a:sym typeface="+mn-ea"/>
              </a:rPr>
              <a:t>        适配市面大多数焊机，设备使用线性电源，针对电焊机在工作与非工作状态下电流波动较大的复杂场景，有极强的适应性。</a:t>
            </a:r>
            <a:endParaRPr lang="zh-CN" altLang="en-US" sz="1400" dirty="0">
              <a:solidFill>
                <a:schemeClr val="tx1"/>
              </a:solidFill>
              <a:uFillTx/>
              <a:latin typeface="+mn-lt"/>
              <a:ea typeface="+mn-ea"/>
              <a:sym typeface="+mn-ea"/>
            </a:endParaRPr>
          </a:p>
        </p:txBody>
      </p:sp>
      <p:sp>
        <p:nvSpPr>
          <p:cNvPr id="126" name="矩形: 圆角 163"/>
          <p:cNvSpPr/>
          <p:nvPr/>
        </p:nvSpPr>
        <p:spPr>
          <a:xfrm>
            <a:off x="8110855" y="4511675"/>
            <a:ext cx="3689985" cy="2056765"/>
          </a:xfrm>
          <a:prstGeom prst="roundRect">
            <a:avLst>
              <a:gd name="adj" fmla="val 4293"/>
            </a:avLst>
          </a:prstGeom>
          <a:gradFill>
            <a:gsLst>
              <a:gs pos="100000">
                <a:schemeClr val="bg1">
                  <a:alpha val="0"/>
                </a:schemeClr>
              </a:gs>
              <a:gs pos="0">
                <a:schemeClr val="bg1"/>
              </a:gs>
            </a:gsLst>
            <a:lin ang="5400000" scaled="1"/>
          </a:gradFill>
          <a:ln w="19050">
            <a:gradFill>
              <a:gsLst>
                <a:gs pos="100000">
                  <a:schemeClr val="accent1">
                    <a:alpha val="0"/>
                  </a:schemeClr>
                </a:gs>
                <a:gs pos="0">
                  <a:schemeClr val="accent1"/>
                </a:gs>
              </a:gsLst>
              <a:lin ang="5400000" scaled="1"/>
            </a:gradFill>
          </a:ln>
          <a:effectLst>
            <a:outerShdw blurRad="330200" dist="215900" dir="5400000" sx="98000" sy="98000" algn="t" rotWithShape="0">
              <a:srgbClr val="4785D1">
                <a:alpha val="13000"/>
              </a:srgbClr>
            </a:outerShdw>
          </a:effectLst>
          <a:scene3d>
            <a:camera prst="orthographicFront"/>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dirty="0">
              <a:latin typeface="微软雅黑" panose="020B0503020204020204" pitchFamily="34" charset="-122"/>
            </a:endParaRPr>
          </a:p>
        </p:txBody>
      </p:sp>
      <p:sp>
        <p:nvSpPr>
          <p:cNvPr id="127" name="PA-任意多边形 2264"/>
          <p:cNvSpPr/>
          <p:nvPr>
            <p:custDataLst>
              <p:tags r:id="rId7"/>
            </p:custDataLst>
          </p:nvPr>
        </p:nvSpPr>
        <p:spPr>
          <a:xfrm>
            <a:off x="8634685" y="4511411"/>
            <a:ext cx="2958544" cy="452520"/>
          </a:xfrm>
          <a:custGeom>
            <a:avLst/>
            <a:gdLst>
              <a:gd name="connsiteX0" fmla="*/ 0 w 1933116"/>
              <a:gd name="connsiteY0" fmla="*/ 0 h 420531"/>
              <a:gd name="connsiteX1" fmla="*/ 137724 w 1933116"/>
              <a:gd name="connsiteY1" fmla="*/ 76816 h 420531"/>
              <a:gd name="connsiteX2" fmla="*/ 302754 w 1933116"/>
              <a:gd name="connsiteY2" fmla="*/ 343715 h 420531"/>
              <a:gd name="connsiteX3" fmla="*/ 440478 w 1933116"/>
              <a:gd name="connsiteY3" fmla="*/ 420532 h 420531"/>
              <a:gd name="connsiteX4" fmla="*/ 1492638 w 1933116"/>
              <a:gd name="connsiteY4" fmla="*/ 420532 h 420531"/>
              <a:gd name="connsiteX5" fmla="*/ 1630362 w 1933116"/>
              <a:gd name="connsiteY5" fmla="*/ 343715 h 420531"/>
              <a:gd name="connsiteX6" fmla="*/ 1795393 w 1933116"/>
              <a:gd name="connsiteY6" fmla="*/ 76816 h 420531"/>
              <a:gd name="connsiteX7" fmla="*/ 1933116 w 1933116"/>
              <a:gd name="connsiteY7" fmla="*/ 0 h 420531"/>
              <a:gd name="connsiteX8" fmla="*/ 0 w 1933116"/>
              <a:gd name="connsiteY8" fmla="*/ 0 h 4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116" h="420531">
                <a:moveTo>
                  <a:pt x="0" y="0"/>
                </a:moveTo>
                <a:cubicBezTo>
                  <a:pt x="56158" y="0"/>
                  <a:pt x="108279" y="29088"/>
                  <a:pt x="137724" y="76816"/>
                </a:cubicBezTo>
                <a:lnTo>
                  <a:pt x="302754" y="343715"/>
                </a:lnTo>
                <a:cubicBezTo>
                  <a:pt x="332317" y="391444"/>
                  <a:pt x="384439" y="420532"/>
                  <a:pt x="440478" y="420532"/>
                </a:cubicBezTo>
                <a:lnTo>
                  <a:pt x="1492638" y="420532"/>
                </a:lnTo>
                <a:cubicBezTo>
                  <a:pt x="1548796" y="420532"/>
                  <a:pt x="1600917" y="391444"/>
                  <a:pt x="1630362" y="343715"/>
                </a:cubicBezTo>
                <a:lnTo>
                  <a:pt x="1795393" y="76816"/>
                </a:lnTo>
                <a:cubicBezTo>
                  <a:pt x="1824956" y="29088"/>
                  <a:pt x="1877077" y="0"/>
                  <a:pt x="1933116" y="0"/>
                </a:cubicBezTo>
                <a:lnTo>
                  <a:pt x="0" y="0"/>
                </a:lnTo>
                <a:close/>
              </a:path>
            </a:pathLst>
          </a:custGeom>
          <a:solidFill>
            <a:schemeClr val="accent1"/>
          </a:solidFill>
          <a:ln>
            <a:noFill/>
          </a:ln>
          <a:effectLst>
            <a:outerShdw blurRad="444500" dist="317500" dir="5400000" sx="92000" sy="92000" algn="t"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mj-ea"/>
              <a:ea typeface="+mj-ea"/>
            </a:endParaRPr>
          </a:p>
        </p:txBody>
      </p:sp>
      <p:sp>
        <p:nvSpPr>
          <p:cNvPr id="128" name="文本框 127"/>
          <p:cNvSpPr txBox="1"/>
          <p:nvPr/>
        </p:nvSpPr>
        <p:spPr>
          <a:xfrm>
            <a:off x="9665341" y="4560373"/>
            <a:ext cx="1102360" cy="368300"/>
          </a:xfrm>
          <a:prstGeom prst="rect">
            <a:avLst/>
          </a:prstGeom>
          <a:noFill/>
        </p:spPr>
        <p:txBody>
          <a:bodyPr wrap="none" rtlCol="0">
            <a:spAutoFit/>
          </a:bodyPr>
          <a:p>
            <a:pPr algn="l"/>
            <a:r>
              <a:rPr lang="en-US" altLang="zh-CN" sz="1800" b="1" noProof="0" dirty="0">
                <a:ln>
                  <a:noFill/>
                </a:ln>
                <a:solidFill>
                  <a:prstClr val="white"/>
                </a:solidFill>
                <a:effectLst/>
                <a:uLnTx/>
                <a:uFillTx/>
                <a:latin typeface="+mj-ea"/>
                <a:ea typeface="+mj-ea"/>
                <a:sym typeface="微软雅黑" panose="020B0503020204020204" pitchFamily="34" charset="-122"/>
              </a:rPr>
              <a:t>应急广播</a:t>
            </a:r>
            <a:endParaRPr kumimoji="0" lang="en-US" altLang="zh-CN" sz="1800" b="1" i="0" u="none" strike="noStrike" kern="1200" cap="none" spc="0" normalizeH="0" baseline="0" noProof="0" dirty="0">
              <a:ln>
                <a:noFill/>
              </a:ln>
              <a:solidFill>
                <a:prstClr val="white"/>
              </a:solidFill>
              <a:effectLst/>
              <a:uLnTx/>
              <a:uFillTx/>
              <a:latin typeface="+mj-ea"/>
              <a:ea typeface="+mj-ea"/>
              <a:cs typeface="+mn-cs"/>
            </a:endParaRPr>
          </a:p>
        </p:txBody>
      </p:sp>
      <p:sp>
        <p:nvSpPr>
          <p:cNvPr id="129" name="文本框 128"/>
          <p:cNvSpPr txBox="1"/>
          <p:nvPr>
            <p:custDataLst>
              <p:tags r:id="rId8"/>
            </p:custDataLst>
          </p:nvPr>
        </p:nvSpPr>
        <p:spPr>
          <a:xfrm>
            <a:off x="8181975" y="5102860"/>
            <a:ext cx="3618865" cy="1068705"/>
          </a:xfrm>
          <a:prstGeom prst="rect">
            <a:avLst/>
          </a:prstGeom>
          <a:noFill/>
        </p:spPr>
        <p:txBody>
          <a:bodyPr wrap="square" rtlCol="0" anchor="t">
            <a:noAutofit/>
          </a:bodyPr>
          <a:p>
            <a:pPr>
              <a:lnSpc>
                <a:spcPct val="150000"/>
              </a:lnSpc>
            </a:pPr>
            <a:r>
              <a:rPr lang="zh-CN" altLang="en-US" sz="1400" dirty="0">
                <a:solidFill>
                  <a:schemeClr val="tx1"/>
                </a:solidFill>
                <a:uFillTx/>
                <a:latin typeface="+mn-lt"/>
                <a:ea typeface="+mn-ea"/>
                <a:sym typeface="+mn-ea"/>
              </a:rPr>
              <a:t>        适配市面大多数焊机，设备使用线性电源，针对电焊机在工作与非工作状态下电流波动较大的复杂场景，有极强的适应性。</a:t>
            </a:r>
            <a:endParaRPr lang="zh-CN" altLang="en-US" sz="1400" dirty="0">
              <a:solidFill>
                <a:schemeClr val="tx1"/>
              </a:solidFill>
              <a:uFillTx/>
              <a:latin typeface="+mn-lt"/>
              <a:ea typeface="+mn-ea"/>
              <a:sym typeface="+mn-ea"/>
            </a:endParaRPr>
          </a:p>
        </p:txBody>
      </p:sp>
      <p:pic>
        <p:nvPicPr>
          <p:cNvPr id="131" name="图片 130" descr="C:\Users\Administrator\Desktop\电焊机.png电焊机"/>
          <p:cNvPicPr>
            <a:picLocks noChangeAspect="1"/>
          </p:cNvPicPr>
          <p:nvPr>
            <p:custDataLst>
              <p:tags r:id="rId9"/>
            </p:custDataLst>
          </p:nvPr>
        </p:nvPicPr>
        <p:blipFill>
          <a:blip r:embed="rId10"/>
          <a:srcRect t="12" b="12"/>
          <a:stretch>
            <a:fillRect/>
          </a:stretch>
        </p:blipFill>
        <p:spPr>
          <a:xfrm>
            <a:off x="1397161" y="968582"/>
            <a:ext cx="3060065" cy="2980690"/>
          </a:xfrm>
          <a:prstGeom prst="rect">
            <a:avLst/>
          </a:prstGeom>
        </p:spPr>
      </p:pic>
      <p:pic>
        <p:nvPicPr>
          <p:cNvPr id="132" name="图片 131"/>
          <p:cNvPicPr>
            <a:picLocks noChangeAspect="1"/>
          </p:cNvPicPr>
          <p:nvPr>
            <p:custDataLst>
              <p:tags r:id="rId11"/>
            </p:custDataLst>
          </p:nvPr>
        </p:nvPicPr>
        <p:blipFill>
          <a:blip r:embed="rId12"/>
          <a:stretch>
            <a:fillRect/>
          </a:stretch>
        </p:blipFill>
        <p:spPr>
          <a:xfrm>
            <a:off x="1466376" y="2019507"/>
            <a:ext cx="1539240" cy="1461770"/>
          </a:xfrm>
          <a:prstGeom prst="rect">
            <a:avLst/>
          </a:prstGeom>
        </p:spPr>
      </p:pic>
      <p:sp>
        <p:nvSpPr>
          <p:cNvPr id="133" name="文本框 132"/>
          <p:cNvSpPr txBox="1"/>
          <p:nvPr>
            <p:custDataLst>
              <p:tags r:id="rId13"/>
            </p:custDataLst>
          </p:nvPr>
        </p:nvSpPr>
        <p:spPr>
          <a:xfrm>
            <a:off x="647270" y="1656538"/>
            <a:ext cx="690880" cy="1938020"/>
          </a:xfrm>
          <a:prstGeom prst="rect">
            <a:avLst/>
          </a:prstGeom>
          <a:noFill/>
        </p:spPr>
        <p:txBody>
          <a:bodyPr wrap="none" rtlCol="0">
            <a:spAutoFit/>
          </a:bodyPr>
          <a:p>
            <a:r>
              <a:rPr lang="zh-CN" altLang="en-US" sz="4000" dirty="0">
                <a:solidFill>
                  <a:schemeClr val="accent1"/>
                </a:solidFill>
                <a:latin typeface="+mn-lt"/>
                <a:ea typeface="+mn-ea"/>
              </a:rPr>
              <a:t>安</a:t>
            </a:r>
            <a:endParaRPr lang="en-US" altLang="zh-CN" sz="4000" dirty="0">
              <a:solidFill>
                <a:schemeClr val="accent1"/>
              </a:solidFill>
              <a:latin typeface="+mn-lt"/>
              <a:ea typeface="+mn-ea"/>
            </a:endParaRPr>
          </a:p>
          <a:p>
            <a:r>
              <a:rPr lang="zh-CN" altLang="en-US" sz="4000" dirty="0">
                <a:solidFill>
                  <a:schemeClr val="accent1"/>
                </a:solidFill>
                <a:latin typeface="+mn-lt"/>
                <a:ea typeface="+mn-ea"/>
              </a:rPr>
              <a:t>焊</a:t>
            </a:r>
            <a:endParaRPr lang="en-US" altLang="zh-CN" sz="4000" dirty="0">
              <a:solidFill>
                <a:schemeClr val="accent1"/>
              </a:solidFill>
              <a:latin typeface="+mn-lt"/>
              <a:ea typeface="+mn-ea"/>
            </a:endParaRPr>
          </a:p>
          <a:p>
            <a:r>
              <a:rPr lang="zh-CN" altLang="en-US" sz="4000" dirty="0">
                <a:solidFill>
                  <a:schemeClr val="accent1"/>
                </a:solidFill>
                <a:latin typeface="+mn-lt"/>
                <a:ea typeface="+mn-ea"/>
              </a:rPr>
              <a:t>通</a:t>
            </a:r>
            <a:endParaRPr lang="zh-CN" altLang="en-US" sz="4000" dirty="0">
              <a:solidFill>
                <a:schemeClr val="accent1"/>
              </a:solidFill>
              <a:latin typeface="+mn-lt"/>
              <a:ea typeface="+mn-ea"/>
            </a:endParaRPr>
          </a:p>
        </p:txBody>
      </p:sp>
      <p:sp>
        <p:nvSpPr>
          <p:cNvPr id="134" name="矩形 133"/>
          <p:cNvSpPr/>
          <p:nvPr>
            <p:custDataLst>
              <p:tags r:id="rId14"/>
            </p:custDataLst>
          </p:nvPr>
        </p:nvSpPr>
        <p:spPr>
          <a:xfrm>
            <a:off x="1605830" y="2019507"/>
            <a:ext cx="1246556" cy="127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bg1"/>
              </a:solidFill>
              <a:cs typeface="+mn-ea"/>
              <a:sym typeface="+mn-lt"/>
            </a:endParaRPr>
          </a:p>
        </p:txBody>
      </p:sp>
      <p:pic>
        <p:nvPicPr>
          <p:cNvPr id="137" name="图片 136" descr="3b333634343234323bc9cfb4ab"/>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7336790" y="2566670"/>
            <a:ext cx="422910" cy="422910"/>
          </a:xfrm>
          <a:prstGeom prst="rect">
            <a:avLst/>
          </a:prstGeom>
        </p:spPr>
      </p:pic>
      <p:pic>
        <p:nvPicPr>
          <p:cNvPr id="141" name="图片 140" descr="3b333634343736383bb6a8cebb"/>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5184140" y="2621280"/>
            <a:ext cx="391795" cy="392430"/>
          </a:xfrm>
          <a:prstGeom prst="rect">
            <a:avLst/>
          </a:prstGeom>
        </p:spPr>
      </p:pic>
      <p:pic>
        <p:nvPicPr>
          <p:cNvPr id="144" name="图片 143" descr="工牌"/>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4991735" y="3365500"/>
            <a:ext cx="704215" cy="703580"/>
          </a:xfrm>
          <a:prstGeom prst="rect">
            <a:avLst/>
          </a:prstGeom>
        </p:spPr>
      </p:pic>
      <p:pic>
        <p:nvPicPr>
          <p:cNvPr id="149" name="图片 148" descr="3b333634393631353bc9e3cff1cdb7"/>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7314565" y="1691640"/>
            <a:ext cx="445135" cy="445770"/>
          </a:xfrm>
          <a:prstGeom prst="rect">
            <a:avLst/>
          </a:prstGeom>
        </p:spPr>
      </p:pic>
      <p:pic>
        <p:nvPicPr>
          <p:cNvPr id="153" name="图片 152" descr="3b32313534323435393bc0aeb0c8b9e3b2a5"/>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9596120" y="2620645"/>
            <a:ext cx="411480" cy="411480"/>
          </a:xfrm>
          <a:prstGeom prst="rect">
            <a:avLst/>
          </a:prstGeom>
        </p:spPr>
      </p:pic>
      <p:pic>
        <p:nvPicPr>
          <p:cNvPr id="160" name="图片 159" descr="3b333530363637393bd4a4beaf"/>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9596755" y="1691640"/>
            <a:ext cx="410845" cy="410845"/>
          </a:xfrm>
          <a:prstGeom prst="rect">
            <a:avLst/>
          </a:prstGeom>
        </p:spPr>
      </p:pic>
      <p:grpSp>
        <p:nvGrpSpPr>
          <p:cNvPr id="172" name="组合 171"/>
          <p:cNvGrpSpPr/>
          <p:nvPr/>
        </p:nvGrpSpPr>
        <p:grpSpPr>
          <a:xfrm>
            <a:off x="4991735" y="1605915"/>
            <a:ext cx="2014855" cy="662940"/>
            <a:chOff x="7630" y="1953"/>
            <a:chExt cx="3173" cy="1044"/>
          </a:xfrm>
        </p:grpSpPr>
        <p:sp>
          <p:nvSpPr>
            <p:cNvPr id="171" name="矩形: 圆角 113"/>
            <p:cNvSpPr/>
            <p:nvPr/>
          </p:nvSpPr>
          <p:spPr>
            <a:xfrm>
              <a:off x="7630" y="1953"/>
              <a:ext cx="2920" cy="104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165" name="文本框 164"/>
            <p:cNvSpPr txBox="1"/>
            <p:nvPr/>
          </p:nvSpPr>
          <p:spPr>
            <a:xfrm>
              <a:off x="8173" y="2186"/>
              <a:ext cx="2631" cy="58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扫码开关机</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pic>
          <p:nvPicPr>
            <p:cNvPr id="170" name="图片 169" descr="3b333638303030353bbfaab9d8bbfabcfc"/>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tretch>
              <a:fillRect/>
            </a:stretch>
          </p:blipFill>
          <p:spPr>
            <a:xfrm>
              <a:off x="7837" y="2142"/>
              <a:ext cx="713" cy="713"/>
            </a:xfrm>
            <a:prstGeom prst="rect">
              <a:avLst/>
            </a:prstGeom>
          </p:spPr>
        </p:pic>
      </p:grpSp>
      <p:grpSp>
        <p:nvGrpSpPr>
          <p:cNvPr id="173" name="组合 172"/>
          <p:cNvGrpSpPr/>
          <p:nvPr/>
        </p:nvGrpSpPr>
        <p:grpSpPr>
          <a:xfrm>
            <a:off x="7188200" y="1605915"/>
            <a:ext cx="2015490" cy="663575"/>
            <a:chOff x="7630" y="1953"/>
            <a:chExt cx="3174" cy="1045"/>
          </a:xfrm>
        </p:grpSpPr>
        <p:sp>
          <p:nvSpPr>
            <p:cNvPr id="174" name="矩形: 圆角 113"/>
            <p:cNvSpPr/>
            <p:nvPr/>
          </p:nvSpPr>
          <p:spPr>
            <a:xfrm>
              <a:off x="7630" y="1953"/>
              <a:ext cx="2920" cy="104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175" name="文本框 174"/>
            <p:cNvSpPr txBox="1"/>
            <p:nvPr/>
          </p:nvSpPr>
          <p:spPr>
            <a:xfrm>
              <a:off x="8173" y="2186"/>
              <a:ext cx="2631" cy="58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状态监视</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grpSp>
      <p:sp>
        <p:nvSpPr>
          <p:cNvPr id="180" name="文本框 179"/>
          <p:cNvSpPr txBox="1"/>
          <p:nvPr/>
        </p:nvSpPr>
        <p:spPr>
          <a:xfrm>
            <a:off x="9787255" y="1733550"/>
            <a:ext cx="1510030" cy="36830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预警信息</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sp>
        <p:nvSpPr>
          <p:cNvPr id="181" name="矩形: 圆角 113"/>
          <p:cNvSpPr/>
          <p:nvPr/>
        </p:nvSpPr>
        <p:spPr>
          <a:xfrm>
            <a:off x="9365615" y="2472690"/>
            <a:ext cx="1854200" cy="66357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grpSp>
        <p:nvGrpSpPr>
          <p:cNvPr id="184" name="组合 183"/>
          <p:cNvGrpSpPr/>
          <p:nvPr/>
        </p:nvGrpSpPr>
        <p:grpSpPr>
          <a:xfrm>
            <a:off x="4991735" y="2493010"/>
            <a:ext cx="2015490" cy="663575"/>
            <a:chOff x="7630" y="1953"/>
            <a:chExt cx="3174" cy="1045"/>
          </a:xfrm>
        </p:grpSpPr>
        <p:sp>
          <p:nvSpPr>
            <p:cNvPr id="185" name="矩形: 圆角 113"/>
            <p:cNvSpPr/>
            <p:nvPr/>
          </p:nvSpPr>
          <p:spPr>
            <a:xfrm>
              <a:off x="7630" y="1953"/>
              <a:ext cx="2920" cy="104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186" name="文本框 185"/>
            <p:cNvSpPr txBox="1"/>
            <p:nvPr/>
          </p:nvSpPr>
          <p:spPr>
            <a:xfrm>
              <a:off x="8173" y="2186"/>
              <a:ext cx="2631" cy="58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实时定位</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grpSp>
      <p:grpSp>
        <p:nvGrpSpPr>
          <p:cNvPr id="188" name="组合 187"/>
          <p:cNvGrpSpPr/>
          <p:nvPr/>
        </p:nvGrpSpPr>
        <p:grpSpPr>
          <a:xfrm>
            <a:off x="7188200" y="2493010"/>
            <a:ext cx="2015490" cy="663575"/>
            <a:chOff x="7630" y="1953"/>
            <a:chExt cx="3174" cy="1045"/>
          </a:xfrm>
        </p:grpSpPr>
        <p:sp>
          <p:nvSpPr>
            <p:cNvPr id="189" name="矩形: 圆角 113"/>
            <p:cNvSpPr/>
            <p:nvPr/>
          </p:nvSpPr>
          <p:spPr>
            <a:xfrm>
              <a:off x="7630" y="1953"/>
              <a:ext cx="2920" cy="104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190" name="文本框 189"/>
            <p:cNvSpPr txBox="1"/>
            <p:nvPr/>
          </p:nvSpPr>
          <p:spPr>
            <a:xfrm>
              <a:off x="8422" y="2186"/>
              <a:ext cx="2382" cy="58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记录上传</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grpSp>
      <p:sp>
        <p:nvSpPr>
          <p:cNvPr id="191" name="文本框 190"/>
          <p:cNvSpPr txBox="1"/>
          <p:nvPr/>
        </p:nvSpPr>
        <p:spPr>
          <a:xfrm>
            <a:off x="9787255" y="2620645"/>
            <a:ext cx="1510030" cy="36830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应急广播</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sp>
        <p:nvSpPr>
          <p:cNvPr id="194" name="矩形: 圆角 113"/>
          <p:cNvSpPr/>
          <p:nvPr/>
        </p:nvSpPr>
        <p:spPr>
          <a:xfrm>
            <a:off x="4984750" y="3402330"/>
            <a:ext cx="1854200" cy="663575"/>
          </a:xfrm>
          <a:prstGeom prst="roundRect">
            <a:avLst>
              <a:gd name="adj" fmla="val 9473"/>
            </a:avLst>
          </a:prstGeom>
          <a:solidFill>
            <a:schemeClr val="accent1">
              <a:lumMod val="20000"/>
              <a:lumOff val="80000"/>
              <a:alpha val="9000"/>
            </a:schemeClr>
          </a:solidFill>
          <a:ln w="12700">
            <a:solidFill>
              <a:schemeClr val="accent1"/>
            </a:solidFill>
          </a:ln>
          <a:effectLst>
            <a:outerShdw blurRad="63500" sx="102000" sy="102000" algn="ctr" rotWithShape="0">
              <a:schemeClr val="accent1">
                <a:lumMod val="20000"/>
                <a:lumOff val="80000"/>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a:ea typeface="等线" panose="02010600030101010101" pitchFamily="2" charset="-122"/>
              <a:cs typeface="+mn-cs"/>
            </a:endParaRPr>
          </a:p>
        </p:txBody>
      </p:sp>
      <p:sp>
        <p:nvSpPr>
          <p:cNvPr id="195" name="文本框 194"/>
          <p:cNvSpPr txBox="1"/>
          <p:nvPr/>
        </p:nvSpPr>
        <p:spPr>
          <a:xfrm>
            <a:off x="5341620" y="3532505"/>
            <a:ext cx="1527810" cy="368300"/>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rPr>
              <a:t>实时定位</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mj-ea"/>
              <a:ea typeface="+mj-ea"/>
              <a:cs typeface="OPPOSans B" panose="00020600040101010101"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4020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安焊通</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010</a:t>
              </a:r>
              <a:endParaRPr lang="zh-CN" altLang="en-US" sz="2800" b="1" dirty="0">
                <a:solidFill>
                  <a:schemeClr val="bg1"/>
                </a:solidFill>
                <a:latin typeface="+mj-ea"/>
                <a:ea typeface="+mj-ea"/>
              </a:endParaRPr>
            </a:p>
          </p:txBody>
        </p:sp>
      </p:grpSp>
      <p:sp>
        <p:nvSpPr>
          <p:cNvPr id="50" name="矩形: 圆角 49"/>
          <p:cNvSpPr/>
          <p:nvPr/>
        </p:nvSpPr>
        <p:spPr>
          <a:xfrm>
            <a:off x="5259070" y="3320415"/>
            <a:ext cx="6596380" cy="1525905"/>
          </a:xfrm>
          <a:prstGeom prst="roundRect">
            <a:avLst>
              <a:gd name="adj" fmla="val 3555"/>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latin typeface="微软雅黑" panose="020B0503020204020204" pitchFamily="34" charset="-122"/>
            </a:endParaRPr>
          </a:p>
        </p:txBody>
      </p:sp>
      <p:sp>
        <p:nvSpPr>
          <p:cNvPr id="51" name="矩形: 圆角 50"/>
          <p:cNvSpPr/>
          <p:nvPr/>
        </p:nvSpPr>
        <p:spPr>
          <a:xfrm>
            <a:off x="5259070" y="1577340"/>
            <a:ext cx="6596380" cy="1525905"/>
          </a:xfrm>
          <a:prstGeom prst="roundRect">
            <a:avLst>
              <a:gd name="adj" fmla="val 3555"/>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latin typeface="微软雅黑" panose="020B0503020204020204" pitchFamily="34" charset="-122"/>
            </a:endParaRPr>
          </a:p>
        </p:txBody>
      </p:sp>
      <p:sp>
        <p:nvSpPr>
          <p:cNvPr id="52" name="矩形: 圆角 51"/>
          <p:cNvSpPr/>
          <p:nvPr/>
        </p:nvSpPr>
        <p:spPr>
          <a:xfrm>
            <a:off x="5295265" y="3320415"/>
            <a:ext cx="6596380" cy="1525905"/>
          </a:xfrm>
          <a:prstGeom prst="roundRect">
            <a:avLst>
              <a:gd name="adj" fmla="val 3555"/>
            </a:avLst>
          </a:prstGeom>
          <a:solidFill>
            <a:schemeClr val="bg1"/>
          </a:solidFill>
          <a:ln w="12700" cap="flat" cmpd="sng" algn="ctr">
            <a:noFill/>
            <a:prstDash val="solid"/>
            <a:miter lim="800000"/>
          </a:ln>
          <a:effectLst>
            <a:outerShdw blurRad="2159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latin typeface="微软雅黑" panose="020B0503020204020204" pitchFamily="34" charset="-122"/>
            </a:endParaRPr>
          </a:p>
        </p:txBody>
      </p:sp>
      <p:sp>
        <p:nvSpPr>
          <p:cNvPr id="53" name="矩形: 圆角 52"/>
          <p:cNvSpPr/>
          <p:nvPr/>
        </p:nvSpPr>
        <p:spPr>
          <a:xfrm>
            <a:off x="5295265" y="1577340"/>
            <a:ext cx="6596380" cy="1525905"/>
          </a:xfrm>
          <a:prstGeom prst="roundRect">
            <a:avLst>
              <a:gd name="adj" fmla="val 3555"/>
            </a:avLst>
          </a:prstGeom>
          <a:solidFill>
            <a:schemeClr val="bg1"/>
          </a:solidFill>
          <a:ln w="12700" cap="flat" cmpd="sng" algn="ctr">
            <a:noFill/>
            <a:prstDash val="solid"/>
            <a:miter lim="800000"/>
          </a:ln>
          <a:effectLst>
            <a:outerShdw blurRad="2159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latin typeface="微软雅黑" panose="020B0503020204020204" pitchFamily="34" charset="-122"/>
            </a:endParaRPr>
          </a:p>
        </p:txBody>
      </p:sp>
      <p:sp>
        <p:nvSpPr>
          <p:cNvPr id="62" name="文本框 61"/>
          <p:cNvSpPr txBox="1"/>
          <p:nvPr/>
        </p:nvSpPr>
        <p:spPr>
          <a:xfrm>
            <a:off x="6821170" y="1012190"/>
            <a:ext cx="2027555" cy="521970"/>
          </a:xfrm>
          <a:prstGeom prst="rect">
            <a:avLst/>
          </a:prstGeom>
          <a:noFill/>
        </p:spPr>
        <p:txBody>
          <a:bodyPr wrap="square" rtlCol="0">
            <a:spAutoFit/>
          </a:bodyPr>
          <a:lstStyle/>
          <a:p>
            <a:pPr algn="dist"/>
            <a:r>
              <a:rPr lang="zh-CN" altLang="en-US" sz="2800" b="1" kern="0" noProof="0" dirty="0">
                <a:ln>
                  <a:noFill/>
                </a:ln>
                <a:solidFill>
                  <a:schemeClr val="accent1"/>
                </a:solidFill>
                <a:effectLst/>
                <a:uLnTx/>
                <a:uFillTx/>
                <a:latin typeface="+mn-ea"/>
                <a:ea typeface="+mn-ea"/>
                <a:cs typeface="OPPOSans M" panose="00020600040101010101" pitchFamily="18" charset="-122"/>
              </a:rPr>
              <a:t>产品型号</a:t>
            </a:r>
            <a:endParaRPr lang="zh-CN" altLang="en-US" sz="2800" b="1" kern="0" noProof="0" dirty="0">
              <a:ln>
                <a:noFill/>
              </a:ln>
              <a:solidFill>
                <a:schemeClr val="accent1"/>
              </a:solidFill>
              <a:effectLst/>
              <a:uLnTx/>
              <a:uFillTx/>
              <a:latin typeface="+mn-ea"/>
              <a:ea typeface="+mn-ea"/>
              <a:cs typeface="OPPOSans M" panose="00020600040101010101" pitchFamily="18" charset="-122"/>
            </a:endParaRPr>
          </a:p>
        </p:txBody>
      </p:sp>
      <p:pic>
        <p:nvPicPr>
          <p:cNvPr id="64" name="图形 63"/>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6504104" y="1093548"/>
            <a:ext cx="360000" cy="360000"/>
          </a:xfrm>
          <a:prstGeom prst="rect">
            <a:avLst/>
          </a:prstGeom>
        </p:spPr>
      </p:pic>
      <p:sp>
        <p:nvSpPr>
          <p:cNvPr id="66" name="文本框 65"/>
          <p:cNvSpPr txBox="1"/>
          <p:nvPr/>
        </p:nvSpPr>
        <p:spPr>
          <a:xfrm>
            <a:off x="5372735" y="1978660"/>
            <a:ext cx="6139180" cy="1419860"/>
          </a:xfrm>
          <a:prstGeom prst="rect">
            <a:avLst/>
          </a:prstGeom>
          <a:noFill/>
        </p:spPr>
        <p:txBody>
          <a:bodyPr wrap="square" rtlCol="0">
            <a:spAutoFit/>
          </a:bodyPr>
          <a:lstStyle/>
          <a:p>
            <a:pPr marR="0" lvl="0" indent="457200" algn="l" defTabSz="914400" rtl="0" eaLnBrk="1" fontAlgn="auto" hangingPunct="1">
              <a:lnSpc>
                <a:spcPct val="120000"/>
              </a:lnSpc>
              <a:spcBef>
                <a:spcPts val="0"/>
              </a:spcBef>
              <a:spcAft>
                <a:spcPts val="0"/>
              </a:spcAft>
              <a:buClrTx/>
              <a:buSzTx/>
              <a:buFontTx/>
              <a:buNone/>
              <a:defRPr/>
            </a:pPr>
            <a:r>
              <a:rPr lang="zh-CN" altLang="en-US" sz="1800" spc="100" dirty="0">
                <a:ln>
                  <a:noFill/>
                </a:ln>
                <a:effectLst/>
                <a:uLnTx/>
                <a:uFillTx/>
                <a:latin typeface="+mn-lt"/>
                <a:ea typeface="+mn-ea"/>
                <a:sym typeface="+mn-ea"/>
              </a:rPr>
              <a:t>支持4G、蓝牙通信控制，相关数据传输及证书核验等功能，在标准版基础上，可根据不同作业场景提供多种语音提醒服务，包括开关机提醒、疲劳作业提醒、防火提醒、安全提醒和紧急撤离等，含3年流量。</a:t>
            </a:r>
            <a:endParaRPr kumimoji="0" lang="zh-CN" altLang="en-US" sz="1800" b="0" i="0" u="none" strike="noStrike" kern="1200" cap="none" spc="100" normalizeH="0" baseline="0" dirty="0">
              <a:ln>
                <a:noFill/>
              </a:ln>
              <a:solidFill>
                <a:schemeClr val="tx1"/>
              </a:solidFill>
              <a:effectLst/>
              <a:uLnTx/>
              <a:uFillTx/>
              <a:latin typeface="+mn-lt"/>
              <a:ea typeface="+mn-ea"/>
              <a:sym typeface="+mn-ea"/>
            </a:endParaRPr>
          </a:p>
        </p:txBody>
      </p:sp>
      <p:sp>
        <p:nvSpPr>
          <p:cNvPr id="67" name="文本框 66"/>
          <p:cNvSpPr txBox="1"/>
          <p:nvPr/>
        </p:nvSpPr>
        <p:spPr>
          <a:xfrm>
            <a:off x="5366902" y="1642032"/>
            <a:ext cx="2834184" cy="368300"/>
          </a:xfrm>
          <a:prstGeom prst="rect">
            <a:avLst/>
          </a:prstGeom>
          <a:noFill/>
        </p:spPr>
        <p:txBody>
          <a:bodyPr wrap="square"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effectLst/>
                <a:uLnTx/>
                <a:uFillTx/>
                <a:latin typeface="+mn-ea"/>
                <a:ea typeface="+mn-ea"/>
                <a:cs typeface="OPPOSans M" panose="00020600040101010101" pitchFamily="18" charset="-122"/>
              </a:rPr>
              <a:t>语音版</a:t>
            </a:r>
            <a:endParaRPr kumimoji="0" lang="zh-CN" altLang="en-US" sz="1800" b="1" i="0" u="none" strike="noStrike" kern="0" cap="none" spc="0" normalizeH="0" baseline="0" noProof="0" dirty="0">
              <a:ln>
                <a:noFill/>
              </a:ln>
              <a:effectLst/>
              <a:uLnTx/>
              <a:uFillTx/>
              <a:latin typeface="+mn-ea"/>
              <a:ea typeface="+mn-ea"/>
              <a:cs typeface="OPPOSans M" panose="00020600040101010101" pitchFamily="18" charset="-122"/>
            </a:endParaRPr>
          </a:p>
        </p:txBody>
      </p:sp>
      <p:cxnSp>
        <p:nvCxnSpPr>
          <p:cNvPr id="89" name="直接连接符 88"/>
          <p:cNvCxnSpPr/>
          <p:nvPr/>
        </p:nvCxnSpPr>
        <p:spPr>
          <a:xfrm>
            <a:off x="6864104" y="1895619"/>
            <a:ext cx="2569456"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5447030" y="3761105"/>
            <a:ext cx="5942965" cy="1087755"/>
          </a:xfrm>
          <a:prstGeom prst="rect">
            <a:avLst/>
          </a:prstGeom>
          <a:noFill/>
        </p:spPr>
        <p:txBody>
          <a:bodyPr wrap="square" rtlCol="0">
            <a:spAutoFit/>
          </a:bodyPr>
          <a:lstStyle>
            <a:defPPr>
              <a:defRPr lang="zh-CN"/>
            </a:defPPr>
            <a:lvl1pPr marR="0" lvl="0" indent="0" fontAlgn="auto">
              <a:lnSpc>
                <a:spcPct val="120000"/>
              </a:lnSpc>
              <a:spcBef>
                <a:spcPts val="0"/>
              </a:spcBef>
              <a:spcAft>
                <a:spcPts val="0"/>
              </a:spcAft>
              <a:buClrTx/>
              <a:buSzTx/>
              <a:buFontTx/>
              <a:buNone/>
              <a:defRPr kumimoji="0" sz="1050" b="0" i="0" u="none" strike="noStrike" cap="none" spc="0" normalizeH="0" baseline="0">
                <a:ln>
                  <a:noFill/>
                </a:ln>
                <a:solidFill>
                  <a:srgbClr val="313131">
                    <a:alpha val="65000"/>
                  </a:srgbClr>
                </a:solidFill>
                <a:effectLst/>
                <a:uLnTx/>
                <a:uFillTx/>
                <a:latin typeface="+mn-ea"/>
                <a:cs typeface="OPPOSans R" panose="00020600040101010101" pitchFamily="18" charset="-122"/>
              </a:defRPr>
            </a:lvl1pPr>
          </a:lstStyle>
          <a:p>
            <a:pPr indent="457200" algn="l" eaLnBrk="1" hangingPunct="1">
              <a:defRPr/>
            </a:pPr>
            <a:r>
              <a:rPr lang="zh-CN" altLang="en-US" sz="1400" dirty="0">
                <a:solidFill>
                  <a:schemeClr val="tx1"/>
                </a:solidFill>
                <a:latin typeface="+mn-lt"/>
                <a:ea typeface="+mn-ea"/>
                <a:cs typeface="+mn-cs"/>
                <a:sym typeface="+mn-ea"/>
              </a:rPr>
              <a:t> </a:t>
            </a:r>
            <a:r>
              <a:rPr lang="zh-CN" altLang="en-US" sz="1800" spc="100" dirty="0">
                <a:solidFill>
                  <a:schemeClr val="tx1"/>
                </a:solidFill>
                <a:latin typeface="+mn-lt"/>
                <a:ea typeface="+mn-ea"/>
                <a:cs typeface="+mn-cs"/>
                <a:sym typeface="+mn-ea"/>
              </a:rPr>
              <a:t>支持4G、蓝牙通信控制，相关数据传输及证书核验等功能，不含相关语音提示功能，含3年流量。</a:t>
            </a:r>
            <a:endParaRPr lang="zh-CN" altLang="en-US" sz="1800" spc="100" dirty="0">
              <a:solidFill>
                <a:schemeClr val="tx1"/>
              </a:solidFill>
              <a:latin typeface="+mn-lt"/>
              <a:ea typeface="+mn-ea"/>
              <a:cs typeface="+mn-cs"/>
              <a:sym typeface="+mn-ea"/>
            </a:endParaRPr>
          </a:p>
          <a:p>
            <a:pPr indent="457200" algn="l" eaLnBrk="1" hangingPunct="1">
              <a:defRPr/>
            </a:pPr>
            <a:endParaRPr lang="zh-CN" altLang="en-US" sz="1800" spc="100" dirty="0">
              <a:solidFill>
                <a:schemeClr val="tx1"/>
              </a:solidFill>
              <a:latin typeface="+mn-lt"/>
              <a:ea typeface="+mn-ea"/>
              <a:cs typeface="+mn-cs"/>
              <a:sym typeface="+mn-ea"/>
            </a:endParaRPr>
          </a:p>
        </p:txBody>
      </p:sp>
      <p:sp>
        <p:nvSpPr>
          <p:cNvPr id="92" name="文本框 91"/>
          <p:cNvSpPr txBox="1"/>
          <p:nvPr/>
        </p:nvSpPr>
        <p:spPr>
          <a:xfrm>
            <a:off x="5366902" y="3354302"/>
            <a:ext cx="2834184" cy="36830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chemeClr val="accent1"/>
                </a:solidFill>
                <a:effectLst/>
                <a:uLnTx/>
                <a:uFillTx/>
                <a:latin typeface="+mn-ea"/>
                <a:cs typeface="OPPOSans M" panose="00020600040101010101" pitchFamily="18" charset="-122"/>
              </a:defRPr>
            </a:lvl1pPr>
          </a:lstStyle>
          <a:p>
            <a:pPr algn="l" eaLnBrk="1" hangingPunct="1">
              <a:defRPr/>
            </a:pPr>
            <a:r>
              <a:rPr lang="zh-CN" altLang="en-US" sz="1800" noProof="0" dirty="0">
                <a:solidFill>
                  <a:srgbClr val="055CE9"/>
                </a:solidFill>
                <a:ea typeface="+mn-ea"/>
              </a:rPr>
              <a:t>常规版</a:t>
            </a:r>
            <a:endParaRPr lang="zh-CN" altLang="en-US" sz="1800" noProof="0" dirty="0">
              <a:solidFill>
                <a:srgbClr val="055CE9"/>
              </a:solidFill>
              <a:ea typeface="+mn-ea"/>
            </a:endParaRPr>
          </a:p>
        </p:txBody>
      </p:sp>
      <p:cxnSp>
        <p:nvCxnSpPr>
          <p:cNvPr id="7" name="直接连接符 6"/>
          <p:cNvCxnSpPr/>
          <p:nvPr/>
        </p:nvCxnSpPr>
        <p:spPr>
          <a:xfrm>
            <a:off x="6864104" y="3619671"/>
            <a:ext cx="25694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图片 7" descr="C:\Users\Administrator\Desktop\电焊机.png电焊机"/>
          <p:cNvPicPr>
            <a:picLocks noChangeAspect="1"/>
          </p:cNvPicPr>
          <p:nvPr>
            <p:custDataLst>
              <p:tags r:id="rId3"/>
            </p:custDataLst>
          </p:nvPr>
        </p:nvPicPr>
        <p:blipFill>
          <a:blip r:embed="rId4"/>
          <a:srcRect t="12" b="12"/>
          <a:stretch>
            <a:fillRect/>
          </a:stretch>
        </p:blipFill>
        <p:spPr>
          <a:xfrm>
            <a:off x="1469551" y="1865837"/>
            <a:ext cx="3060065" cy="298069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1538766" y="2916762"/>
            <a:ext cx="1539240" cy="1461770"/>
          </a:xfrm>
          <a:prstGeom prst="rect">
            <a:avLst/>
          </a:prstGeom>
        </p:spPr>
      </p:pic>
      <p:sp>
        <p:nvSpPr>
          <p:cNvPr id="10" name="文本框 9"/>
          <p:cNvSpPr txBox="1"/>
          <p:nvPr>
            <p:custDataLst>
              <p:tags r:id="rId7"/>
            </p:custDataLst>
          </p:nvPr>
        </p:nvSpPr>
        <p:spPr>
          <a:xfrm>
            <a:off x="719660" y="2553793"/>
            <a:ext cx="690880" cy="1938020"/>
          </a:xfrm>
          <a:prstGeom prst="rect">
            <a:avLst/>
          </a:prstGeom>
          <a:noFill/>
        </p:spPr>
        <p:txBody>
          <a:bodyPr wrap="none" rtlCol="0">
            <a:spAutoFit/>
          </a:bodyPr>
          <a:p>
            <a:r>
              <a:rPr lang="zh-CN" altLang="en-US" sz="4000" dirty="0">
                <a:solidFill>
                  <a:schemeClr val="accent1"/>
                </a:solidFill>
                <a:latin typeface="+mn-lt"/>
                <a:ea typeface="+mn-ea"/>
              </a:rPr>
              <a:t>安</a:t>
            </a:r>
            <a:endParaRPr lang="en-US" altLang="zh-CN" sz="4000" dirty="0">
              <a:solidFill>
                <a:schemeClr val="accent1"/>
              </a:solidFill>
              <a:latin typeface="+mn-lt"/>
              <a:ea typeface="+mn-ea"/>
            </a:endParaRPr>
          </a:p>
          <a:p>
            <a:r>
              <a:rPr lang="zh-CN" altLang="en-US" sz="4000" dirty="0">
                <a:solidFill>
                  <a:schemeClr val="accent1"/>
                </a:solidFill>
                <a:latin typeface="+mn-lt"/>
                <a:ea typeface="+mn-ea"/>
              </a:rPr>
              <a:t>焊</a:t>
            </a:r>
            <a:endParaRPr lang="en-US" altLang="zh-CN" sz="4000" dirty="0">
              <a:solidFill>
                <a:schemeClr val="accent1"/>
              </a:solidFill>
              <a:latin typeface="+mn-lt"/>
              <a:ea typeface="+mn-ea"/>
            </a:endParaRPr>
          </a:p>
          <a:p>
            <a:r>
              <a:rPr lang="zh-CN" altLang="en-US" sz="4000" dirty="0">
                <a:solidFill>
                  <a:schemeClr val="accent1"/>
                </a:solidFill>
                <a:latin typeface="+mn-lt"/>
                <a:ea typeface="+mn-ea"/>
              </a:rPr>
              <a:t>通</a:t>
            </a:r>
            <a:endParaRPr lang="zh-CN" altLang="en-US" sz="4000" dirty="0">
              <a:solidFill>
                <a:schemeClr val="accent1"/>
              </a:solidFill>
              <a:latin typeface="+mn-lt"/>
              <a:ea typeface="+mn-ea"/>
            </a:endParaRPr>
          </a:p>
        </p:txBody>
      </p:sp>
      <p:sp>
        <p:nvSpPr>
          <p:cNvPr id="11" name="矩形 10"/>
          <p:cNvSpPr/>
          <p:nvPr>
            <p:custDataLst>
              <p:tags r:id="rId8"/>
            </p:custDataLst>
          </p:nvPr>
        </p:nvSpPr>
        <p:spPr>
          <a:xfrm>
            <a:off x="1678220" y="2916762"/>
            <a:ext cx="1246556" cy="127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bg1"/>
              </a:solidFill>
              <a:cs typeface="+mn-ea"/>
              <a:sym typeface="+mn-lt"/>
            </a:endParaRPr>
          </a:p>
        </p:txBody>
      </p:sp>
      <p:sp>
        <p:nvSpPr>
          <p:cNvPr id="20" name="矩形: 圆角 51"/>
          <p:cNvSpPr/>
          <p:nvPr/>
        </p:nvSpPr>
        <p:spPr>
          <a:xfrm>
            <a:off x="5187315" y="4956810"/>
            <a:ext cx="6596380" cy="1525905"/>
          </a:xfrm>
          <a:prstGeom prst="roundRect">
            <a:avLst>
              <a:gd name="adj" fmla="val 3555"/>
            </a:avLst>
          </a:prstGeom>
          <a:solidFill>
            <a:schemeClr val="bg1"/>
          </a:solidFill>
          <a:ln w="12700" cap="flat" cmpd="sng" algn="ctr">
            <a:noFill/>
            <a:prstDash val="solid"/>
            <a:miter lim="800000"/>
          </a:ln>
          <a:effectLst>
            <a:outerShdw blurRad="2159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latin typeface="微软雅黑" panose="020B0503020204020204" pitchFamily="34" charset="-122"/>
            </a:endParaRPr>
          </a:p>
        </p:txBody>
      </p:sp>
      <p:sp>
        <p:nvSpPr>
          <p:cNvPr id="21" name="文本框 20"/>
          <p:cNvSpPr txBox="1"/>
          <p:nvPr/>
        </p:nvSpPr>
        <p:spPr>
          <a:xfrm>
            <a:off x="5339080" y="5397500"/>
            <a:ext cx="5942965" cy="1087755"/>
          </a:xfrm>
          <a:prstGeom prst="rect">
            <a:avLst/>
          </a:prstGeom>
          <a:noFill/>
        </p:spPr>
        <p:txBody>
          <a:bodyPr wrap="square" rtlCol="0">
            <a:spAutoFit/>
          </a:bodyPr>
          <a:lstStyle>
            <a:defPPr>
              <a:defRPr lang="zh-CN"/>
            </a:defPPr>
            <a:lvl1pPr marR="0" lvl="0" indent="0" fontAlgn="auto">
              <a:lnSpc>
                <a:spcPct val="120000"/>
              </a:lnSpc>
              <a:spcBef>
                <a:spcPts val="0"/>
              </a:spcBef>
              <a:spcAft>
                <a:spcPts val="0"/>
              </a:spcAft>
              <a:buClrTx/>
              <a:buSzTx/>
              <a:buFontTx/>
              <a:buNone/>
              <a:defRPr kumimoji="0" sz="1050" b="0" i="0" u="none" strike="noStrike" cap="none" spc="0" normalizeH="0" baseline="0">
                <a:ln>
                  <a:noFill/>
                </a:ln>
                <a:solidFill>
                  <a:srgbClr val="313131">
                    <a:alpha val="65000"/>
                  </a:srgbClr>
                </a:solidFill>
                <a:effectLst/>
                <a:uLnTx/>
                <a:uFillTx/>
                <a:latin typeface="+mn-ea"/>
                <a:cs typeface="OPPOSans R" panose="00020600040101010101" pitchFamily="18" charset="-122"/>
              </a:defRPr>
            </a:lvl1pPr>
          </a:lstStyle>
          <a:p>
            <a:pPr indent="457200" algn="l" eaLnBrk="1" hangingPunct="1">
              <a:defRPr/>
            </a:pPr>
            <a:r>
              <a:rPr lang="zh-CN" altLang="en-US" sz="1400" dirty="0">
                <a:solidFill>
                  <a:schemeClr val="tx1"/>
                </a:solidFill>
                <a:latin typeface="+mn-lt"/>
                <a:ea typeface="+mn-ea"/>
                <a:cs typeface="+mn-cs"/>
                <a:sym typeface="+mn-ea"/>
              </a:rPr>
              <a:t> </a:t>
            </a:r>
            <a:r>
              <a:rPr lang="zh-CN" altLang="en-US" sz="1800" spc="100" dirty="0">
                <a:solidFill>
                  <a:schemeClr val="tx1"/>
                </a:solidFill>
                <a:latin typeface="+mn-lt"/>
                <a:ea typeface="+mn-ea"/>
                <a:cs typeface="+mn-cs"/>
                <a:sym typeface="+mn-ea"/>
              </a:rPr>
              <a:t>支持蓝牙通信控制，相关数据传输及证书核验等功能，不含相关语音提示功能，不含</a:t>
            </a:r>
            <a:r>
              <a:rPr lang="en-US" altLang="zh-CN" sz="1800" spc="100" dirty="0">
                <a:solidFill>
                  <a:schemeClr val="tx1"/>
                </a:solidFill>
                <a:latin typeface="+mn-lt"/>
                <a:ea typeface="+mn-ea"/>
                <a:cs typeface="+mn-cs"/>
                <a:sym typeface="+mn-ea"/>
              </a:rPr>
              <a:t>4G</a:t>
            </a:r>
            <a:r>
              <a:rPr lang="zh-CN" altLang="en-US" sz="1800" spc="100" dirty="0">
                <a:solidFill>
                  <a:schemeClr val="tx1"/>
                </a:solidFill>
                <a:latin typeface="+mn-lt"/>
                <a:ea typeface="+mn-ea"/>
                <a:cs typeface="+mn-cs"/>
                <a:sym typeface="+mn-ea"/>
              </a:rPr>
              <a:t>通信。</a:t>
            </a:r>
            <a:endParaRPr lang="zh-CN" altLang="en-US" sz="1800" spc="100" dirty="0">
              <a:solidFill>
                <a:schemeClr val="tx1"/>
              </a:solidFill>
              <a:latin typeface="+mn-lt"/>
              <a:ea typeface="+mn-ea"/>
              <a:cs typeface="+mn-cs"/>
              <a:sym typeface="+mn-ea"/>
            </a:endParaRPr>
          </a:p>
          <a:p>
            <a:pPr indent="457200" algn="l" eaLnBrk="1" hangingPunct="1">
              <a:defRPr/>
            </a:pPr>
            <a:endParaRPr lang="zh-CN" altLang="en-US" sz="1800" spc="100" dirty="0">
              <a:solidFill>
                <a:schemeClr val="tx1"/>
              </a:solidFill>
              <a:latin typeface="+mn-lt"/>
              <a:ea typeface="+mn-ea"/>
              <a:cs typeface="+mn-cs"/>
              <a:sym typeface="+mn-ea"/>
            </a:endParaRPr>
          </a:p>
        </p:txBody>
      </p:sp>
      <p:sp>
        <p:nvSpPr>
          <p:cNvPr id="22" name="文本框 21"/>
          <p:cNvSpPr txBox="1"/>
          <p:nvPr/>
        </p:nvSpPr>
        <p:spPr>
          <a:xfrm>
            <a:off x="5258952" y="4990697"/>
            <a:ext cx="2834184" cy="36830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b="1" i="0" u="none" strike="noStrike" kern="0" cap="none" spc="0" normalizeH="0" baseline="0">
                <a:ln>
                  <a:noFill/>
                </a:ln>
                <a:solidFill>
                  <a:schemeClr val="accent1"/>
                </a:solidFill>
                <a:effectLst/>
                <a:uLnTx/>
                <a:uFillTx/>
                <a:latin typeface="+mn-ea"/>
                <a:cs typeface="OPPOSans M" panose="00020600040101010101" pitchFamily="18" charset="-122"/>
              </a:defRPr>
            </a:lvl1pPr>
          </a:lstStyle>
          <a:p>
            <a:pPr algn="l" eaLnBrk="1" hangingPunct="1">
              <a:defRPr/>
            </a:pPr>
            <a:r>
              <a:rPr lang="zh-CN" altLang="en-US" sz="1800" noProof="0" dirty="0">
                <a:solidFill>
                  <a:schemeClr val="accent1"/>
                </a:solidFill>
                <a:effectLst>
                  <a:outerShdw blurRad="38100" dist="25400" dir="5400000" algn="ctr" rotWithShape="0">
                    <a:srgbClr val="6E747A">
                      <a:alpha val="43000"/>
                    </a:srgbClr>
                  </a:outerShdw>
                </a:effectLst>
                <a:ea typeface="+mn-ea"/>
              </a:rPr>
              <a:t>蓝牙版</a:t>
            </a:r>
            <a:endParaRPr lang="zh-CN" altLang="en-US" sz="1800" noProof="0" dirty="0">
              <a:solidFill>
                <a:schemeClr val="accent1"/>
              </a:solidFill>
              <a:effectLst>
                <a:outerShdw blurRad="38100" dist="25400" dir="5400000" algn="ctr" rotWithShape="0">
                  <a:srgbClr val="6E747A">
                    <a:alpha val="43000"/>
                  </a:srgbClr>
                </a:outerShdw>
              </a:effectLst>
              <a:ea typeface="+mn-ea"/>
            </a:endParaRPr>
          </a:p>
        </p:txBody>
      </p:sp>
      <p:cxnSp>
        <p:nvCxnSpPr>
          <p:cNvPr id="23" name="直接连接符 22"/>
          <p:cNvCxnSpPr/>
          <p:nvPr/>
        </p:nvCxnSpPr>
        <p:spPr>
          <a:xfrm>
            <a:off x="6756154" y="5256066"/>
            <a:ext cx="25694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9"/>
          <a:stretch>
            <a:fillRect/>
          </a:stretch>
        </p:blipFill>
        <p:spPr>
          <a:xfrm>
            <a:off x="5086985" y="4956810"/>
            <a:ext cx="285750" cy="1457325"/>
          </a:xfrm>
          <a:prstGeom prst="rect">
            <a:avLst/>
          </a:prstGeom>
        </p:spPr>
      </p:pic>
      <p:pic>
        <p:nvPicPr>
          <p:cNvPr id="4" name="图片 3"/>
          <p:cNvPicPr>
            <a:picLocks noChangeAspect="1"/>
          </p:cNvPicPr>
          <p:nvPr/>
        </p:nvPicPr>
        <p:blipFill>
          <a:blip r:embed="rId10"/>
          <a:stretch>
            <a:fillRect/>
          </a:stretch>
        </p:blipFill>
        <p:spPr>
          <a:xfrm>
            <a:off x="10127615" y="125095"/>
            <a:ext cx="2120265" cy="6375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26212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电焊用工平台</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011</a:t>
              </a:r>
              <a:endParaRPr lang="zh-CN" altLang="en-US" sz="2800" b="1" dirty="0">
                <a:solidFill>
                  <a:schemeClr val="bg1"/>
                </a:solidFill>
                <a:latin typeface="+mj-ea"/>
                <a:ea typeface="+mj-ea"/>
              </a:endParaRPr>
            </a:p>
          </p:txBody>
        </p:sp>
      </p:grpSp>
      <p:sp>
        <p:nvSpPr>
          <p:cNvPr id="7" name="矩形 6"/>
          <p:cNvSpPr/>
          <p:nvPr>
            <p:custDataLst>
              <p:tags r:id="rId1"/>
            </p:custDataLst>
          </p:nvPr>
        </p:nvSpPr>
        <p:spPr>
          <a:xfrm>
            <a:off x="575945" y="996315"/>
            <a:ext cx="10792460" cy="1568450"/>
          </a:xfrm>
          <a:prstGeom prst="rect">
            <a:avLst/>
          </a:prstGeom>
        </p:spPr>
        <p:txBody>
          <a:bodyPr wrap="square">
            <a:normAutofit/>
          </a:bodyPr>
          <a:p>
            <a:pPr algn="just">
              <a:lnSpc>
                <a:spcPct val="150000"/>
              </a:lnSpc>
            </a:pPr>
            <a:r>
              <a:rPr lang="en-US" altLang="zh-CN" sz="1600" dirty="0">
                <a:solidFill>
                  <a:schemeClr val="tx1"/>
                </a:solidFill>
                <a:latin typeface="+mn-lt"/>
                <a:ea typeface="+mn-ea"/>
              </a:rPr>
              <a:t>       </a:t>
            </a:r>
            <a:r>
              <a:rPr lang="zh-CN" altLang="en-US" sz="1600" spc="100" dirty="0">
                <a:solidFill>
                  <a:schemeClr val="tx1"/>
                </a:solidFill>
                <a:latin typeface="+mn-lt"/>
                <a:ea typeface="+mn-ea"/>
                <a:sym typeface="宋体" panose="02010600030101010101" pitchFamily="2" charset="-122"/>
              </a:rPr>
              <a:t>电焊作业用工管理平台，旨在</a:t>
            </a:r>
            <a:r>
              <a:rPr lang="zh-CN" altLang="en-US" sz="1600" spc="100" dirty="0">
                <a:solidFill>
                  <a:schemeClr val="tx1"/>
                </a:solidFill>
                <a:latin typeface="+mn-lt"/>
                <a:ea typeface="+mn-ea"/>
              </a:rPr>
              <a:t>探索建立</a:t>
            </a:r>
            <a:r>
              <a:rPr lang="zh-CN" altLang="en-US" sz="1600" spc="100" dirty="0">
                <a:solidFill>
                  <a:schemeClr val="tx1"/>
                </a:solidFill>
                <a:latin typeface="+mn-lt"/>
                <a:ea typeface="+mn-ea"/>
                <a:sym typeface="宋体" panose="02010600030101010101" pitchFamily="2" charset="-122"/>
              </a:rPr>
              <a:t>电焊</a:t>
            </a:r>
            <a:r>
              <a:rPr lang="zh-CN" altLang="en-US" sz="1600" spc="100" dirty="0">
                <a:solidFill>
                  <a:schemeClr val="tx1"/>
                </a:solidFill>
                <a:latin typeface="+mn-lt"/>
                <a:ea typeface="+mn-ea"/>
              </a:rPr>
              <a:t>作业管理新模式，通过企业端和个人端双向选择，政府端后台监管，引导企业通过平台选择持证电焊人员进行电焊作业服务，从市场层面压缩无证人员生存空间。帮助</a:t>
            </a:r>
            <a:r>
              <a:rPr lang="zh-CN" altLang="en-US" sz="1600" spc="100" dirty="0">
                <a:solidFill>
                  <a:schemeClr val="tx1"/>
                </a:solidFill>
                <a:latin typeface="+mn-lt"/>
                <a:ea typeface="+mn-ea"/>
                <a:sym typeface="宋体" panose="02010600030101010101" pitchFamily="2" charset="-122"/>
              </a:rPr>
              <a:t>电焊</a:t>
            </a:r>
            <a:r>
              <a:rPr lang="zh-CN" altLang="en-US" sz="1600" spc="100" dirty="0">
                <a:solidFill>
                  <a:schemeClr val="tx1"/>
                </a:solidFill>
                <a:latin typeface="+mn-lt"/>
                <a:ea typeface="+mn-ea"/>
              </a:rPr>
              <a:t>作业的持证人员扩大求职覆盖面，与此同时，提升政府监管效能，有效杜绝电气焊作业无证上岗现象，不断优化营商环境，助力共同富裕，为高质量发展提供坚实的安全环境。</a:t>
            </a:r>
            <a:endParaRPr lang="zh-CN" altLang="en-US" sz="1600" spc="100" dirty="0">
              <a:solidFill>
                <a:schemeClr val="tx1"/>
              </a:solidFill>
              <a:latin typeface="+mn-lt"/>
              <a:ea typeface="+mn-ea"/>
            </a:endParaRPr>
          </a:p>
        </p:txBody>
      </p:sp>
      <p:pic>
        <p:nvPicPr>
          <p:cNvPr id="35" name="图片 34" descr="C:\Users\Administrator\Desktop\用工平台01.png用工平台01"/>
          <p:cNvPicPr>
            <a:picLocks noChangeAspect="1"/>
          </p:cNvPicPr>
          <p:nvPr>
            <p:custDataLst>
              <p:tags r:id="rId2"/>
            </p:custDataLst>
          </p:nvPr>
        </p:nvPicPr>
        <p:blipFill>
          <a:blip r:embed="rId3"/>
          <a:srcRect l="22" r="22"/>
          <a:stretch>
            <a:fillRect/>
          </a:stretch>
        </p:blipFill>
        <p:spPr>
          <a:xfrm>
            <a:off x="626110" y="2811145"/>
            <a:ext cx="5174615" cy="2914650"/>
          </a:xfrm>
          <a:prstGeom prst="rect">
            <a:avLst/>
          </a:prstGeom>
        </p:spPr>
      </p:pic>
      <p:pic>
        <p:nvPicPr>
          <p:cNvPr id="36" name="图片 35" descr="C:\Users\Administrator\Desktop\用工平台02.png用工平台02"/>
          <p:cNvPicPr>
            <a:picLocks noChangeAspect="1"/>
          </p:cNvPicPr>
          <p:nvPr>
            <p:custDataLst>
              <p:tags r:id="rId4"/>
            </p:custDataLst>
          </p:nvPr>
        </p:nvPicPr>
        <p:blipFill>
          <a:blip r:embed="rId5"/>
          <a:srcRect t="6" b="6"/>
          <a:stretch>
            <a:fillRect/>
          </a:stretch>
        </p:blipFill>
        <p:spPr>
          <a:xfrm>
            <a:off x="1657350" y="3711575"/>
            <a:ext cx="5175250" cy="2909570"/>
          </a:xfrm>
          <a:prstGeom prst="rect">
            <a:avLst/>
          </a:prstGeom>
        </p:spPr>
      </p:pic>
      <p:pic>
        <p:nvPicPr>
          <p:cNvPr id="9" name="图片 8"/>
          <p:cNvPicPr>
            <a:picLocks noChangeAspect="1"/>
          </p:cNvPicPr>
          <p:nvPr/>
        </p:nvPicPr>
        <p:blipFill rotWithShape="1">
          <a:blip r:embed="rId6"/>
          <a:srcRect l="49146"/>
          <a:stretch>
            <a:fillRect/>
          </a:stretch>
        </p:blipFill>
        <p:spPr>
          <a:xfrm>
            <a:off x="9385300" y="2424430"/>
            <a:ext cx="2209165" cy="4196715"/>
          </a:xfrm>
          <a:prstGeom prst="rect">
            <a:avLst/>
          </a:prstGeom>
        </p:spPr>
      </p:pic>
      <p:pic>
        <p:nvPicPr>
          <p:cNvPr id="17" name="图片 16"/>
          <p:cNvPicPr>
            <a:picLocks noChangeAspect="1"/>
          </p:cNvPicPr>
          <p:nvPr/>
        </p:nvPicPr>
        <p:blipFill>
          <a:blip r:embed="rId7"/>
          <a:stretch>
            <a:fillRect/>
          </a:stretch>
        </p:blipFill>
        <p:spPr>
          <a:xfrm>
            <a:off x="6976110" y="2424430"/>
            <a:ext cx="2209165" cy="4196715"/>
          </a:xfrm>
          <a:prstGeom prst="rect">
            <a:avLst/>
          </a:prstGeom>
        </p:spPr>
      </p:pic>
      <p:pic>
        <p:nvPicPr>
          <p:cNvPr id="8" name="图片 7" descr="02"/>
          <p:cNvPicPr>
            <a:picLocks noChangeAspect="1"/>
          </p:cNvPicPr>
          <p:nvPr>
            <p:custDataLst>
              <p:tags r:id="rId8"/>
            </p:custDataLst>
          </p:nvPr>
        </p:nvPicPr>
        <p:blipFill>
          <a:blip r:embed="rId9"/>
          <a:srcRect t="1165" b="1232"/>
          <a:stretch>
            <a:fillRect/>
          </a:stretch>
        </p:blipFill>
        <p:spPr>
          <a:xfrm>
            <a:off x="7121525" y="2800985"/>
            <a:ext cx="1859915" cy="3537585"/>
          </a:xfrm>
          <a:prstGeom prst="rect">
            <a:avLst/>
          </a:prstGeom>
        </p:spPr>
      </p:pic>
      <p:pic>
        <p:nvPicPr>
          <p:cNvPr id="10" name="图片 9" descr="04"/>
          <p:cNvPicPr>
            <a:picLocks noChangeAspect="1"/>
          </p:cNvPicPr>
          <p:nvPr>
            <p:custDataLst>
              <p:tags r:id="rId10"/>
            </p:custDataLst>
          </p:nvPr>
        </p:nvPicPr>
        <p:blipFill>
          <a:blip r:embed="rId11"/>
          <a:srcRect t="5600"/>
          <a:stretch>
            <a:fillRect/>
          </a:stretch>
        </p:blipFill>
        <p:spPr>
          <a:xfrm>
            <a:off x="9577070" y="2800985"/>
            <a:ext cx="1839595" cy="3536950"/>
          </a:xfrm>
          <a:prstGeom prst="rect">
            <a:avLst/>
          </a:prstGeom>
        </p:spPr>
      </p:pic>
      <p:pic>
        <p:nvPicPr>
          <p:cNvPr id="4" name="图片 3"/>
          <p:cNvPicPr>
            <a:picLocks noChangeAspect="1"/>
          </p:cNvPicPr>
          <p:nvPr/>
        </p:nvPicPr>
        <p:blipFill>
          <a:blip r:embed="rId12"/>
          <a:stretch>
            <a:fillRect/>
          </a:stretch>
        </p:blipFill>
        <p:spPr>
          <a:xfrm>
            <a:off x="10127615" y="125095"/>
            <a:ext cx="2120265" cy="6375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2433637" y="3147696"/>
            <a:ext cx="7324725" cy="1445260"/>
          </a:xfrm>
          <a:prstGeom prst="rect">
            <a:avLst/>
          </a:prstGeom>
          <a:noFill/>
        </p:spPr>
        <p:txBody>
          <a:bodyPr wrap="square">
            <a:spAutoFit/>
          </a:bodyPr>
          <a:lstStyle/>
          <a:p>
            <a:pPr algn="ctr"/>
            <a:r>
              <a:rPr kumimoji="1" lang="zh-CN" sz="88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项目案例</a:t>
            </a:r>
            <a:endParaRPr lang="zh-CN" sz="8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953523" y="1660432"/>
            <a:ext cx="4284956" cy="1014730"/>
          </a:xfrm>
          <a:prstGeom prst="rect">
            <a:avLst/>
          </a:prstGeom>
          <a:noFill/>
        </p:spPr>
        <p:txBody>
          <a:bodyPr wrap="square">
            <a:spAutoFit/>
          </a:bodyPr>
          <a:lstStyle/>
          <a:p>
            <a:pPr algn="ctr"/>
            <a:r>
              <a:rPr kumimoji="1" lang="en-US" altLang="zh-CN" sz="6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PART 04</a:t>
            </a:r>
            <a:endParaRPr lang="zh-CN" altLang="en-US" sz="6000" dirty="0">
              <a:solidFill>
                <a:schemeClr val="bg1"/>
              </a:solidFill>
            </a:endParaRPr>
          </a:p>
        </p:txBody>
      </p:sp>
      <p:cxnSp>
        <p:nvCxnSpPr>
          <p:cNvPr id="5" name="直接连接符 4"/>
          <p:cNvCxnSpPr/>
          <p:nvPr/>
        </p:nvCxnSpPr>
        <p:spPr>
          <a:xfrm>
            <a:off x="2335984"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0800000">
            <a:off x="7946673"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10127615" y="125095"/>
            <a:ext cx="2120265" cy="6375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0"/>
            <a:ext cx="3010328" cy="6858000"/>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文本框 4"/>
          <p:cNvSpPr txBox="1"/>
          <p:nvPr/>
        </p:nvSpPr>
        <p:spPr>
          <a:xfrm>
            <a:off x="266428" y="697389"/>
            <a:ext cx="1326066" cy="646331"/>
          </a:xfrm>
          <a:prstGeom prst="rect">
            <a:avLst/>
          </a:prstGeom>
          <a:noFill/>
        </p:spPr>
        <p:txBody>
          <a:bodyPr wrap="square">
            <a:spAutoFit/>
          </a:bodyPr>
          <a:lstStyle/>
          <a:p>
            <a:pPr algn="ctr"/>
            <a:r>
              <a:rPr lang="zh-CN" altLang="en-US" sz="3600" dirty="0">
                <a:solidFill>
                  <a:schemeClr val="bg1"/>
                </a:solidFill>
                <a:latin typeface="+mj-ea"/>
                <a:ea typeface="+mj-ea"/>
              </a:rPr>
              <a:t>目录</a:t>
            </a:r>
            <a:endParaRPr lang="zh-CN" altLang="en-US" sz="3600" dirty="0">
              <a:solidFill>
                <a:schemeClr val="bg1"/>
              </a:solidFill>
              <a:latin typeface="+mj-ea"/>
              <a:ea typeface="+mj-ea"/>
            </a:endParaRPr>
          </a:p>
        </p:txBody>
      </p:sp>
      <p:sp>
        <p:nvSpPr>
          <p:cNvPr id="6" name="文本框 5"/>
          <p:cNvSpPr txBox="1"/>
          <p:nvPr/>
        </p:nvSpPr>
        <p:spPr>
          <a:xfrm>
            <a:off x="358895" y="1343720"/>
            <a:ext cx="1489753" cy="377951"/>
          </a:xfrm>
          <a:prstGeom prst="rect">
            <a:avLst/>
          </a:prstGeom>
          <a:noFill/>
        </p:spPr>
        <p:txBody>
          <a:bodyPr wrap="square" rtlCol="0">
            <a:spAutoFit/>
          </a:bodyPr>
          <a:lstStyle/>
          <a:p>
            <a:r>
              <a:rPr lang="en-US" altLang="zh-CN" sz="1800" dirty="0">
                <a:solidFill>
                  <a:schemeClr val="bg1"/>
                </a:solidFill>
              </a:rPr>
              <a:t>CONTENTS</a:t>
            </a:r>
            <a:endParaRPr lang="en-US" altLang="zh-CN" sz="1800" dirty="0">
              <a:solidFill>
                <a:schemeClr val="bg1"/>
              </a:solidFill>
            </a:endParaRPr>
          </a:p>
        </p:txBody>
      </p:sp>
      <p:sp>
        <p:nvSpPr>
          <p:cNvPr id="7" name="文本框 6"/>
          <p:cNvSpPr txBox="1"/>
          <p:nvPr/>
        </p:nvSpPr>
        <p:spPr>
          <a:xfrm rot="5400000">
            <a:off x="-2570877" y="2674230"/>
            <a:ext cx="7000676" cy="1445260"/>
          </a:xfrm>
          <a:prstGeom prst="rect">
            <a:avLst/>
          </a:prstGeom>
          <a:noFill/>
        </p:spPr>
        <p:txBody>
          <a:bodyPr wrap="square" rtlCol="0">
            <a:spAutoFit/>
          </a:bodyPr>
          <a:lstStyle/>
          <a:p>
            <a:pPr algn="dist"/>
            <a:r>
              <a:rPr lang="en-US" altLang="zh-CN" sz="8800" dirty="0">
                <a:solidFill>
                  <a:schemeClr val="accent1">
                    <a:lumMod val="20000"/>
                    <a:lumOff val="80000"/>
                    <a:alpha val="18000"/>
                  </a:schemeClr>
                </a:solidFill>
                <a:latin typeface="+mj-ea"/>
                <a:ea typeface="+mj-ea"/>
              </a:rPr>
              <a:t>C</a:t>
            </a:r>
            <a:r>
              <a:rPr lang="en-US" altLang="zh-CN" sz="8800" dirty="0">
                <a:solidFill>
                  <a:schemeClr val="accent1">
                    <a:lumMod val="20000"/>
                    <a:lumOff val="80000"/>
                    <a:alpha val="18000"/>
                  </a:schemeClr>
                </a:solidFill>
                <a:latin typeface="微软雅黑" panose="020B0503020204020204" pitchFamily="34" charset="-122"/>
                <a:ea typeface="微软雅黑" panose="020B0503020204020204" pitchFamily="34" charset="-122"/>
              </a:rPr>
              <a:t>O</a:t>
            </a:r>
            <a:r>
              <a:rPr lang="en-US" altLang="zh-CN" sz="8800" dirty="0">
                <a:solidFill>
                  <a:schemeClr val="accent1">
                    <a:lumMod val="20000"/>
                    <a:lumOff val="80000"/>
                    <a:alpha val="18000"/>
                  </a:schemeClr>
                </a:solidFill>
                <a:latin typeface="+mj-ea"/>
                <a:ea typeface="+mj-ea"/>
              </a:rPr>
              <a:t>NTENTS</a:t>
            </a:r>
            <a:endParaRPr lang="zh-CN" altLang="en-US" sz="8800" dirty="0">
              <a:solidFill>
                <a:schemeClr val="accent1">
                  <a:lumMod val="20000"/>
                  <a:lumOff val="80000"/>
                  <a:alpha val="18000"/>
                </a:schemeClr>
              </a:solidFill>
              <a:latin typeface="+mj-ea"/>
              <a:ea typeface="+mj-ea"/>
            </a:endParaRPr>
          </a:p>
        </p:txBody>
      </p:sp>
      <p:sp>
        <p:nvSpPr>
          <p:cNvPr id="8" name="矩形: 圆角 7"/>
          <p:cNvSpPr/>
          <p:nvPr>
            <p:custDataLst>
              <p:tags r:id="rId1"/>
            </p:custDataLst>
          </p:nvPr>
        </p:nvSpPr>
        <p:spPr>
          <a:xfrm>
            <a:off x="2001357" y="1047964"/>
            <a:ext cx="9557070" cy="4859676"/>
          </a:xfrm>
          <a:prstGeom prst="roundRect">
            <a:avLst>
              <a:gd name="adj" fmla="val 2921"/>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圆角 8"/>
          <p:cNvSpPr/>
          <p:nvPr>
            <p:custDataLst>
              <p:tags r:id="rId2"/>
            </p:custDataLst>
          </p:nvPr>
        </p:nvSpPr>
        <p:spPr>
          <a:xfrm>
            <a:off x="3010328" y="1343720"/>
            <a:ext cx="3688423" cy="1119883"/>
          </a:xfrm>
          <a:prstGeom prst="roundRect">
            <a:avLst>
              <a:gd name="adj" fmla="val 50000"/>
            </a:avLst>
          </a:prstGeom>
          <a:solidFill>
            <a:schemeClr val="accent1">
              <a:lumMod val="20000"/>
              <a:lumOff val="8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圆角 9"/>
          <p:cNvSpPr/>
          <p:nvPr>
            <p:custDataLst>
              <p:tags r:id="rId3"/>
            </p:custDataLst>
          </p:nvPr>
        </p:nvSpPr>
        <p:spPr>
          <a:xfrm>
            <a:off x="3078120" y="1389749"/>
            <a:ext cx="1093188" cy="1027826"/>
          </a:xfrm>
          <a:prstGeom prst="roundRect">
            <a:avLst>
              <a:gd name="adj" fmla="val 50000"/>
            </a:avLst>
          </a:prstGeom>
          <a:gradFill flip="none" rotWithShape="1">
            <a:gsLst>
              <a:gs pos="0">
                <a:schemeClr val="accent1"/>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圆角 12"/>
          <p:cNvSpPr/>
          <p:nvPr>
            <p:custDataLst>
              <p:tags r:id="rId4"/>
            </p:custDataLst>
          </p:nvPr>
        </p:nvSpPr>
        <p:spPr>
          <a:xfrm>
            <a:off x="7325474" y="1343720"/>
            <a:ext cx="3688423" cy="1119883"/>
          </a:xfrm>
          <a:prstGeom prst="roundRect">
            <a:avLst>
              <a:gd name="adj" fmla="val 50000"/>
            </a:avLst>
          </a:prstGeom>
          <a:solidFill>
            <a:schemeClr val="accent1">
              <a:lumMod val="20000"/>
              <a:lumOff val="8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圆角 13"/>
          <p:cNvSpPr/>
          <p:nvPr>
            <p:custDataLst>
              <p:tags r:id="rId5"/>
            </p:custDataLst>
          </p:nvPr>
        </p:nvSpPr>
        <p:spPr>
          <a:xfrm>
            <a:off x="7393266" y="1389749"/>
            <a:ext cx="1093188" cy="1027826"/>
          </a:xfrm>
          <a:prstGeom prst="roundRect">
            <a:avLst>
              <a:gd name="adj" fmla="val 50000"/>
            </a:avLst>
          </a:prstGeom>
          <a:gradFill flip="none" rotWithShape="1">
            <a:gsLst>
              <a:gs pos="0">
                <a:schemeClr val="accent1"/>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圆角 15"/>
          <p:cNvSpPr/>
          <p:nvPr>
            <p:custDataLst>
              <p:tags r:id="rId6"/>
            </p:custDataLst>
          </p:nvPr>
        </p:nvSpPr>
        <p:spPr>
          <a:xfrm>
            <a:off x="3010328" y="2782102"/>
            <a:ext cx="3688423" cy="1119883"/>
          </a:xfrm>
          <a:prstGeom prst="roundRect">
            <a:avLst>
              <a:gd name="adj" fmla="val 50000"/>
            </a:avLst>
          </a:prstGeom>
          <a:solidFill>
            <a:schemeClr val="accent1">
              <a:lumMod val="20000"/>
              <a:lumOff val="8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矩形: 圆角 16"/>
          <p:cNvSpPr/>
          <p:nvPr>
            <p:custDataLst>
              <p:tags r:id="rId7"/>
            </p:custDataLst>
          </p:nvPr>
        </p:nvSpPr>
        <p:spPr>
          <a:xfrm>
            <a:off x="3078120" y="2828131"/>
            <a:ext cx="1093188" cy="1027826"/>
          </a:xfrm>
          <a:prstGeom prst="roundRect">
            <a:avLst>
              <a:gd name="adj" fmla="val 50000"/>
            </a:avLst>
          </a:prstGeom>
          <a:gradFill flip="none" rotWithShape="1">
            <a:gsLst>
              <a:gs pos="0">
                <a:schemeClr val="accent1"/>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矩形: 圆角 18"/>
          <p:cNvSpPr/>
          <p:nvPr>
            <p:custDataLst>
              <p:tags r:id="rId8"/>
            </p:custDataLst>
          </p:nvPr>
        </p:nvSpPr>
        <p:spPr>
          <a:xfrm>
            <a:off x="7325474" y="2782102"/>
            <a:ext cx="3688423" cy="1119883"/>
          </a:xfrm>
          <a:prstGeom prst="roundRect">
            <a:avLst>
              <a:gd name="adj" fmla="val 50000"/>
            </a:avLst>
          </a:prstGeom>
          <a:solidFill>
            <a:schemeClr val="accent1">
              <a:lumMod val="20000"/>
              <a:lumOff val="8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矩形: 圆角 19"/>
          <p:cNvSpPr/>
          <p:nvPr>
            <p:custDataLst>
              <p:tags r:id="rId9"/>
            </p:custDataLst>
          </p:nvPr>
        </p:nvSpPr>
        <p:spPr>
          <a:xfrm>
            <a:off x="7393266" y="2828131"/>
            <a:ext cx="1093188" cy="1027826"/>
          </a:xfrm>
          <a:prstGeom prst="roundRect">
            <a:avLst>
              <a:gd name="adj" fmla="val 50000"/>
            </a:avLst>
          </a:prstGeom>
          <a:gradFill flip="none" rotWithShape="1">
            <a:gsLst>
              <a:gs pos="0">
                <a:schemeClr val="accent1"/>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文本框 26"/>
          <p:cNvSpPr txBox="1"/>
          <p:nvPr>
            <p:custDataLst>
              <p:tags r:id="rId10"/>
            </p:custDataLst>
          </p:nvPr>
        </p:nvSpPr>
        <p:spPr>
          <a:xfrm>
            <a:off x="3192913" y="1611273"/>
            <a:ext cx="863600" cy="584775"/>
          </a:xfrm>
          <a:prstGeom prst="rect">
            <a:avLst/>
          </a:prstGeom>
          <a:noFill/>
        </p:spPr>
        <p:txBody>
          <a:bodyPr wrap="square" rtlCol="0">
            <a:spAutoFit/>
          </a:bodyPr>
          <a:lstStyle/>
          <a:p>
            <a:pPr algn="ctr"/>
            <a:r>
              <a:rPr lang="en-US" altLang="zh-CN" sz="3200" dirty="0">
                <a:solidFill>
                  <a:schemeClr val="bg1"/>
                </a:solidFill>
                <a:latin typeface="+mj-lt"/>
              </a:rPr>
              <a:t>01</a:t>
            </a:r>
            <a:endParaRPr lang="zh-CN" altLang="en-US" sz="3200" dirty="0">
              <a:solidFill>
                <a:schemeClr val="bg1"/>
              </a:solidFill>
              <a:latin typeface="+mj-lt"/>
            </a:endParaRPr>
          </a:p>
        </p:txBody>
      </p:sp>
      <p:sp>
        <p:nvSpPr>
          <p:cNvPr id="28" name="文本框 27"/>
          <p:cNvSpPr txBox="1"/>
          <p:nvPr>
            <p:custDataLst>
              <p:tags r:id="rId11"/>
            </p:custDataLst>
          </p:nvPr>
        </p:nvSpPr>
        <p:spPr>
          <a:xfrm>
            <a:off x="7491706" y="1611273"/>
            <a:ext cx="863600" cy="584775"/>
          </a:xfrm>
          <a:prstGeom prst="rect">
            <a:avLst/>
          </a:prstGeom>
          <a:noFill/>
        </p:spPr>
        <p:txBody>
          <a:bodyPr wrap="square" rtlCol="0">
            <a:spAutoFit/>
          </a:bodyPr>
          <a:lstStyle/>
          <a:p>
            <a:pPr algn="ctr"/>
            <a:r>
              <a:rPr lang="en-US" altLang="zh-CN" sz="3200" dirty="0">
                <a:solidFill>
                  <a:schemeClr val="bg1"/>
                </a:solidFill>
                <a:latin typeface="+mj-lt"/>
              </a:rPr>
              <a:t>02</a:t>
            </a:r>
            <a:endParaRPr lang="zh-CN" altLang="en-US" sz="3200" dirty="0">
              <a:solidFill>
                <a:schemeClr val="bg1"/>
              </a:solidFill>
              <a:latin typeface="+mj-lt"/>
            </a:endParaRPr>
          </a:p>
        </p:txBody>
      </p:sp>
      <p:sp>
        <p:nvSpPr>
          <p:cNvPr id="29" name="文本框 28"/>
          <p:cNvSpPr txBox="1"/>
          <p:nvPr>
            <p:custDataLst>
              <p:tags r:id="rId12"/>
            </p:custDataLst>
          </p:nvPr>
        </p:nvSpPr>
        <p:spPr>
          <a:xfrm>
            <a:off x="3192913" y="3001809"/>
            <a:ext cx="863600" cy="584775"/>
          </a:xfrm>
          <a:prstGeom prst="rect">
            <a:avLst/>
          </a:prstGeom>
          <a:noFill/>
        </p:spPr>
        <p:txBody>
          <a:bodyPr wrap="square" rtlCol="0">
            <a:spAutoFit/>
          </a:bodyPr>
          <a:lstStyle/>
          <a:p>
            <a:pPr algn="ctr"/>
            <a:r>
              <a:rPr lang="en-US" altLang="zh-CN" sz="3200" dirty="0">
                <a:solidFill>
                  <a:schemeClr val="bg1"/>
                </a:solidFill>
                <a:latin typeface="+mj-lt"/>
              </a:rPr>
              <a:t>03</a:t>
            </a:r>
            <a:endParaRPr lang="zh-CN" altLang="en-US" sz="3200" dirty="0">
              <a:solidFill>
                <a:schemeClr val="bg1"/>
              </a:solidFill>
              <a:latin typeface="+mj-lt"/>
            </a:endParaRPr>
          </a:p>
        </p:txBody>
      </p:sp>
      <p:sp>
        <p:nvSpPr>
          <p:cNvPr id="30" name="文本框 29"/>
          <p:cNvSpPr txBox="1"/>
          <p:nvPr>
            <p:custDataLst>
              <p:tags r:id="rId13"/>
            </p:custDataLst>
          </p:nvPr>
        </p:nvSpPr>
        <p:spPr>
          <a:xfrm>
            <a:off x="7491706" y="3001809"/>
            <a:ext cx="863600" cy="584775"/>
          </a:xfrm>
          <a:prstGeom prst="rect">
            <a:avLst/>
          </a:prstGeom>
          <a:noFill/>
        </p:spPr>
        <p:txBody>
          <a:bodyPr wrap="square" rtlCol="0">
            <a:spAutoFit/>
          </a:bodyPr>
          <a:lstStyle/>
          <a:p>
            <a:pPr algn="ctr"/>
            <a:r>
              <a:rPr lang="en-US" altLang="zh-CN" sz="3200" dirty="0">
                <a:solidFill>
                  <a:schemeClr val="bg1"/>
                </a:solidFill>
                <a:latin typeface="+mj-lt"/>
              </a:rPr>
              <a:t>04</a:t>
            </a:r>
            <a:endParaRPr lang="zh-CN" altLang="en-US" sz="3200" dirty="0">
              <a:solidFill>
                <a:schemeClr val="bg1"/>
              </a:solidFill>
              <a:latin typeface="+mj-lt"/>
            </a:endParaRPr>
          </a:p>
        </p:txBody>
      </p:sp>
      <p:sp>
        <p:nvSpPr>
          <p:cNvPr id="31" name="文本框 30"/>
          <p:cNvSpPr txBox="1"/>
          <p:nvPr>
            <p:custDataLst>
              <p:tags r:id="rId14"/>
            </p:custDataLst>
          </p:nvPr>
        </p:nvSpPr>
        <p:spPr>
          <a:xfrm>
            <a:off x="3192913" y="4494504"/>
            <a:ext cx="863600" cy="584775"/>
          </a:xfrm>
          <a:prstGeom prst="rect">
            <a:avLst/>
          </a:prstGeom>
          <a:noFill/>
        </p:spPr>
        <p:txBody>
          <a:bodyPr wrap="square" rtlCol="0">
            <a:spAutoFit/>
          </a:bodyPr>
          <a:lstStyle/>
          <a:p>
            <a:pPr algn="ctr"/>
            <a:r>
              <a:rPr lang="en-US" altLang="zh-CN" sz="3200" dirty="0">
                <a:solidFill>
                  <a:schemeClr val="bg1"/>
                </a:solidFill>
                <a:latin typeface="+mj-lt"/>
              </a:rPr>
              <a:t>05</a:t>
            </a:r>
            <a:endParaRPr lang="zh-CN" altLang="en-US" sz="3200" dirty="0">
              <a:solidFill>
                <a:schemeClr val="bg1"/>
              </a:solidFill>
              <a:latin typeface="+mj-lt"/>
            </a:endParaRPr>
          </a:p>
        </p:txBody>
      </p:sp>
      <p:sp>
        <p:nvSpPr>
          <p:cNvPr id="2" name="文本框 1"/>
          <p:cNvSpPr txBox="1"/>
          <p:nvPr>
            <p:custDataLst>
              <p:tags r:id="rId15"/>
            </p:custDataLst>
          </p:nvPr>
        </p:nvSpPr>
        <p:spPr>
          <a:xfrm>
            <a:off x="4324017" y="1593722"/>
            <a:ext cx="1701799" cy="521970"/>
          </a:xfrm>
          <a:prstGeom prst="rect">
            <a:avLst/>
          </a:prstGeom>
          <a:noFill/>
        </p:spPr>
        <p:txBody>
          <a:bodyPr wrap="square" rtlCol="0">
            <a:spAutoFit/>
          </a:bodyPr>
          <a:lstStyle/>
          <a:p>
            <a:pPr algn="ctr"/>
            <a:r>
              <a:rPr lang="zh-CN" altLang="en-US" sz="2800" b="1" dirty="0">
                <a:latin typeface="+mj-ea"/>
                <a:ea typeface="+mj-ea"/>
              </a:rPr>
              <a:t>建设背景</a:t>
            </a:r>
            <a:endParaRPr lang="zh-CN" altLang="en-US" sz="2800" b="1" dirty="0">
              <a:latin typeface="+mj-ea"/>
              <a:ea typeface="+mj-ea"/>
            </a:endParaRPr>
          </a:p>
        </p:txBody>
      </p:sp>
      <p:sp>
        <p:nvSpPr>
          <p:cNvPr id="3" name="文本框 2"/>
          <p:cNvSpPr txBox="1"/>
          <p:nvPr>
            <p:custDataLst>
              <p:tags r:id="rId16"/>
            </p:custDataLst>
          </p:nvPr>
        </p:nvSpPr>
        <p:spPr>
          <a:xfrm>
            <a:off x="8659931" y="1593722"/>
            <a:ext cx="1701799" cy="521970"/>
          </a:xfrm>
          <a:prstGeom prst="rect">
            <a:avLst/>
          </a:prstGeom>
          <a:noFill/>
        </p:spPr>
        <p:txBody>
          <a:bodyPr wrap="square" rtlCol="0">
            <a:spAutoFit/>
          </a:bodyPr>
          <a:lstStyle/>
          <a:p>
            <a:pPr algn="ctr"/>
            <a:r>
              <a:rPr lang="zh-CN" altLang="en-US" sz="2800" b="1" dirty="0">
                <a:latin typeface="+mj-ea"/>
                <a:ea typeface="+mj-ea"/>
              </a:rPr>
              <a:t>设计理念</a:t>
            </a:r>
            <a:endParaRPr lang="zh-CN" altLang="en-US" sz="2800" b="1" dirty="0">
              <a:latin typeface="+mj-ea"/>
              <a:ea typeface="+mj-ea"/>
            </a:endParaRPr>
          </a:p>
        </p:txBody>
      </p:sp>
      <p:sp>
        <p:nvSpPr>
          <p:cNvPr id="15" name="文本框 14"/>
          <p:cNvSpPr txBox="1"/>
          <p:nvPr>
            <p:custDataLst>
              <p:tags r:id="rId17"/>
            </p:custDataLst>
          </p:nvPr>
        </p:nvSpPr>
        <p:spPr>
          <a:xfrm>
            <a:off x="4202104" y="2988347"/>
            <a:ext cx="2236260" cy="521970"/>
          </a:xfrm>
          <a:prstGeom prst="rect">
            <a:avLst/>
          </a:prstGeom>
          <a:noFill/>
        </p:spPr>
        <p:txBody>
          <a:bodyPr wrap="square" rtlCol="0">
            <a:spAutoFit/>
          </a:bodyPr>
          <a:lstStyle/>
          <a:p>
            <a:pPr algn="ctr"/>
            <a:r>
              <a:rPr lang="zh-CN" altLang="en-US" sz="2800" b="1" dirty="0">
                <a:latin typeface="+mj-ea"/>
                <a:ea typeface="+mj-ea"/>
              </a:rPr>
              <a:t>产品介绍</a:t>
            </a:r>
            <a:endParaRPr lang="zh-CN" altLang="en-US" sz="2800" b="1" dirty="0">
              <a:latin typeface="+mj-ea"/>
              <a:ea typeface="+mj-ea"/>
            </a:endParaRPr>
          </a:p>
        </p:txBody>
      </p:sp>
      <p:sp>
        <p:nvSpPr>
          <p:cNvPr id="21" name="文本框 20"/>
          <p:cNvSpPr txBox="1"/>
          <p:nvPr>
            <p:custDataLst>
              <p:tags r:id="rId18"/>
            </p:custDataLst>
          </p:nvPr>
        </p:nvSpPr>
        <p:spPr>
          <a:xfrm>
            <a:off x="8597189" y="3001809"/>
            <a:ext cx="2156950" cy="521970"/>
          </a:xfrm>
          <a:prstGeom prst="rect">
            <a:avLst/>
          </a:prstGeom>
          <a:noFill/>
        </p:spPr>
        <p:txBody>
          <a:bodyPr wrap="square" rtlCol="0">
            <a:spAutoFit/>
          </a:bodyPr>
          <a:lstStyle/>
          <a:p>
            <a:pPr algn="ctr"/>
            <a:r>
              <a:rPr lang="zh-CN" altLang="en-US" sz="2800" b="1" dirty="0">
                <a:latin typeface="+mj-ea"/>
                <a:ea typeface="+mj-ea"/>
              </a:rPr>
              <a:t>项目案例</a:t>
            </a:r>
            <a:endParaRPr lang="zh-CN" altLang="en-US" sz="2800" b="1" dirty="0">
              <a:latin typeface="+mj-ea"/>
              <a:ea typeface="+mj-ea"/>
            </a:endParaRPr>
          </a:p>
        </p:txBody>
      </p:sp>
      <p:pic>
        <p:nvPicPr>
          <p:cNvPr id="11" name="图片 10"/>
          <p:cNvPicPr>
            <a:picLocks noChangeAspect="1"/>
          </p:cNvPicPr>
          <p:nvPr/>
        </p:nvPicPr>
        <p:blipFill>
          <a:blip r:embed="rId19"/>
          <a:stretch>
            <a:fillRect/>
          </a:stretch>
        </p:blipFill>
        <p:spPr>
          <a:xfrm>
            <a:off x="10071735" y="168275"/>
            <a:ext cx="2120265" cy="6375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8862695" y="1298575"/>
            <a:ext cx="2922270" cy="4899025"/>
            <a:chOff x="8192160" y="1131798"/>
            <a:chExt cx="3679299" cy="5177367"/>
          </a:xfrm>
        </p:grpSpPr>
        <p:grpSp>
          <p:nvGrpSpPr>
            <p:cNvPr id="73" name="组合 72"/>
            <p:cNvGrpSpPr/>
            <p:nvPr/>
          </p:nvGrpSpPr>
          <p:grpSpPr>
            <a:xfrm>
              <a:off x="8192160" y="1131798"/>
              <a:ext cx="3679299" cy="5177367"/>
              <a:chOff x="369165" y="1270963"/>
              <a:chExt cx="3679299" cy="5177367"/>
            </a:xfrm>
          </p:grpSpPr>
          <p:sp>
            <p:nvSpPr>
              <p:cNvPr id="74" name="矩形: 圆角 73"/>
              <p:cNvSpPr/>
              <p:nvPr/>
            </p:nvSpPr>
            <p:spPr>
              <a:xfrm>
                <a:off x="369165" y="1270963"/>
                <a:ext cx="3679299" cy="5177367"/>
              </a:xfrm>
              <a:prstGeom prst="roundRect">
                <a:avLst>
                  <a:gd name="adj" fmla="val 2400"/>
                </a:avLst>
              </a:prstGeom>
              <a:solidFill>
                <a:schemeClr val="accent2"/>
              </a:solidFill>
              <a:ln>
                <a:solidFill>
                  <a:schemeClr val="accent2"/>
                </a:solidFill>
              </a:ln>
              <a:effectLst>
                <a:outerShdw blurRad="63500" sx="102000" sy="102000" algn="ct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5" name="矩形: 圆角 74"/>
              <p:cNvSpPr/>
              <p:nvPr/>
            </p:nvSpPr>
            <p:spPr>
              <a:xfrm>
                <a:off x="420395" y="1300875"/>
                <a:ext cx="3576838" cy="5117542"/>
              </a:xfrm>
              <a:prstGeom prst="roundRect">
                <a:avLst>
                  <a:gd name="adj" fmla="val 24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76" name="矩形: 圆角 75"/>
            <p:cNvSpPr/>
            <p:nvPr/>
          </p:nvSpPr>
          <p:spPr>
            <a:xfrm>
              <a:off x="8244104" y="1161710"/>
              <a:ext cx="3575410" cy="606610"/>
            </a:xfrm>
            <a:prstGeom prst="roundRect">
              <a:avLst>
                <a:gd name="adj" fmla="val 1248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8084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项目案例</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012</a:t>
              </a:r>
              <a:endParaRPr lang="zh-CN" altLang="en-US" sz="2800" b="1" dirty="0">
                <a:solidFill>
                  <a:schemeClr val="bg1"/>
                </a:solidFill>
                <a:latin typeface="+mj-ea"/>
                <a:ea typeface="+mj-ea"/>
              </a:endParaRPr>
            </a:p>
          </p:txBody>
        </p:sp>
      </p:grpSp>
      <p:sp>
        <p:nvSpPr>
          <p:cNvPr id="62469" name="文本框 6"/>
          <p:cNvSpPr txBox="1"/>
          <p:nvPr>
            <p:custDataLst>
              <p:tags r:id="rId1"/>
            </p:custDataLst>
          </p:nvPr>
        </p:nvSpPr>
        <p:spPr>
          <a:xfrm>
            <a:off x="8928100" y="2112010"/>
            <a:ext cx="2815590" cy="3840480"/>
          </a:xfrm>
          <a:prstGeom prst="rect">
            <a:avLst/>
          </a:prstGeom>
          <a:noFill/>
          <a:ln w="9525">
            <a:noFill/>
          </a:ln>
        </p:spPr>
        <p:txBody>
          <a:bodyPr wrap="square">
            <a:normAutofit fontScale="9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marL="0" lvl="0" indent="457200" algn="just">
              <a:lnSpc>
                <a:spcPct val="150000"/>
              </a:lnSpc>
              <a:spcBef>
                <a:spcPct val="0"/>
              </a:spcBef>
              <a:buNone/>
            </a:pPr>
            <a:r>
              <a:rPr sz="1800" dirty="0">
                <a:solidFill>
                  <a:schemeClr val="tx1"/>
                </a:solidFill>
                <a:sym typeface="+mn-ea"/>
              </a:rPr>
              <a:t>已在</a:t>
            </a:r>
            <a:r>
              <a:rPr lang="zh-CN" sz="1800" dirty="0">
                <a:solidFill>
                  <a:schemeClr val="tx1"/>
                </a:solidFill>
                <a:sym typeface="+mn-ea"/>
              </a:rPr>
              <a:t>全国覆盖</a:t>
            </a:r>
            <a:r>
              <a:rPr lang="zh-CN" altLang="en-US" sz="1800" dirty="0">
                <a:solidFill>
                  <a:schemeClr val="tx1"/>
                </a:solidFill>
                <a:sym typeface="+mn-ea"/>
              </a:rPr>
              <a:t>浙江、河南、山东、安徽等省份、</a:t>
            </a:r>
            <a:r>
              <a:rPr lang="en-US" altLang="zh-CN" sz="1800" dirty="0">
                <a:solidFill>
                  <a:schemeClr val="tx1"/>
                </a:solidFill>
                <a:sym typeface="+mn-ea"/>
              </a:rPr>
              <a:t>40+</a:t>
            </a:r>
            <a:r>
              <a:rPr lang="zh-CN" altLang="en-US" sz="1800" dirty="0">
                <a:solidFill>
                  <a:schemeClr val="tx1"/>
                </a:solidFill>
                <a:sym typeface="+mn-ea"/>
              </a:rPr>
              <a:t>地市、</a:t>
            </a:r>
            <a:r>
              <a:rPr lang="en-US" altLang="zh-CN" sz="1800" dirty="0">
                <a:solidFill>
                  <a:schemeClr val="tx1"/>
                </a:solidFill>
                <a:sym typeface="+mn-ea"/>
              </a:rPr>
              <a:t>190+</a:t>
            </a:r>
            <a:r>
              <a:rPr lang="zh-CN" altLang="en-US" sz="1800" dirty="0">
                <a:solidFill>
                  <a:schemeClr val="tx1"/>
                </a:solidFill>
                <a:sym typeface="+mn-ea"/>
              </a:rPr>
              <a:t>区县，</a:t>
            </a:r>
            <a:r>
              <a:rPr sz="1800" dirty="0">
                <a:solidFill>
                  <a:schemeClr val="tx1"/>
                </a:solidFill>
                <a:sym typeface="+mn-ea"/>
              </a:rPr>
              <a:t>近</a:t>
            </a:r>
            <a:r>
              <a:rPr lang="en-US" sz="1800" dirty="0">
                <a:solidFill>
                  <a:schemeClr val="tx1"/>
                </a:solidFill>
                <a:sym typeface="+mn-ea"/>
              </a:rPr>
              <a:t>5</a:t>
            </a:r>
            <a:r>
              <a:rPr sz="1800" dirty="0">
                <a:solidFill>
                  <a:schemeClr val="tx1"/>
                </a:solidFill>
                <a:sym typeface="+mn-ea"/>
              </a:rPr>
              <a:t>万多家企业/工地，近2</a:t>
            </a:r>
            <a:r>
              <a:rPr lang="en-US" sz="1800" dirty="0">
                <a:solidFill>
                  <a:schemeClr val="tx1"/>
                </a:solidFill>
                <a:sym typeface="+mn-ea"/>
              </a:rPr>
              <a:t>8</a:t>
            </a:r>
            <a:r>
              <a:rPr sz="1800" dirty="0">
                <a:solidFill>
                  <a:schemeClr val="tx1"/>
                </a:solidFill>
                <a:sym typeface="+mn-ea"/>
              </a:rPr>
              <a:t>万台电焊安全智慧设备安装运行，管理登记在册的近</a:t>
            </a:r>
            <a:r>
              <a:rPr lang="en-US" sz="1800" dirty="0">
                <a:solidFill>
                  <a:schemeClr val="tx1"/>
                </a:solidFill>
                <a:sym typeface="+mn-ea"/>
              </a:rPr>
              <a:t>4</a:t>
            </a:r>
            <a:r>
              <a:rPr sz="1800" dirty="0">
                <a:solidFill>
                  <a:schemeClr val="tx1"/>
                </a:solidFill>
                <a:sym typeface="+mn-ea"/>
              </a:rPr>
              <a:t>0万电焊工</a:t>
            </a:r>
            <a:r>
              <a:rPr lang="zh-CN" altLang="en-US" sz="1800" dirty="0">
                <a:solidFill>
                  <a:schemeClr val="tx1"/>
                </a:solidFill>
              </a:rPr>
              <a:t>。</a:t>
            </a:r>
            <a:endParaRPr lang="zh-CN" altLang="en-US" sz="1800" dirty="0">
              <a:solidFill>
                <a:schemeClr val="tx1"/>
              </a:solidFill>
            </a:endParaRPr>
          </a:p>
          <a:p>
            <a:pPr marL="0" lvl="0" indent="457200" algn="just">
              <a:lnSpc>
                <a:spcPct val="150000"/>
              </a:lnSpc>
              <a:spcBef>
                <a:spcPct val="0"/>
              </a:spcBef>
              <a:buNone/>
            </a:pPr>
            <a:r>
              <a:rPr lang="zh-CN" altLang="en-US" sz="1800" dirty="0">
                <a:solidFill>
                  <a:schemeClr val="tx1"/>
                </a:solidFill>
              </a:rPr>
              <a:t>安徽地区：蚌埠、马鞍山、宣城等地区都在持续进行接入；</a:t>
            </a:r>
            <a:endParaRPr lang="zh-CN" altLang="en-US" sz="1800" dirty="0">
              <a:solidFill>
                <a:schemeClr val="tx1"/>
              </a:solidFill>
            </a:endParaRPr>
          </a:p>
        </p:txBody>
      </p:sp>
      <p:pic>
        <p:nvPicPr>
          <p:cNvPr id="4" name="图片 3"/>
          <p:cNvPicPr>
            <a:picLocks noChangeAspect="1"/>
          </p:cNvPicPr>
          <p:nvPr>
            <p:custDataLst>
              <p:tags r:id="rId2"/>
            </p:custDataLst>
          </p:nvPr>
        </p:nvPicPr>
        <p:blipFill>
          <a:blip r:embed="rId3"/>
          <a:stretch>
            <a:fillRect/>
          </a:stretch>
        </p:blipFill>
        <p:spPr>
          <a:xfrm>
            <a:off x="289560" y="1247140"/>
            <a:ext cx="8456930" cy="4950460"/>
          </a:xfrm>
          <a:prstGeom prst="rect">
            <a:avLst/>
          </a:prstGeom>
        </p:spPr>
      </p:pic>
      <p:sp>
        <p:nvSpPr>
          <p:cNvPr id="78" name="文本框 77"/>
          <p:cNvSpPr txBox="1"/>
          <p:nvPr/>
        </p:nvSpPr>
        <p:spPr>
          <a:xfrm>
            <a:off x="8928245" y="1477201"/>
            <a:ext cx="28435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mj-ea"/>
                <a:ea typeface="+mj-ea"/>
                <a:cs typeface="+mn-cs"/>
              </a:rPr>
              <a:t>案例说明</a:t>
            </a:r>
            <a:endParaRPr kumimoji="0" lang="zh-CN" altLang="en-US" sz="1800" b="0" i="0" u="none" strike="noStrike" kern="1200" cap="none" spc="0" normalizeH="0" baseline="0" noProof="0" dirty="0">
              <a:ln>
                <a:noFill/>
              </a:ln>
              <a:solidFill>
                <a:prstClr val="white"/>
              </a:solidFill>
              <a:effectLst/>
              <a:uLnTx/>
              <a:uFillTx/>
              <a:latin typeface="+mj-ea"/>
              <a:ea typeface="+mj-ea"/>
              <a:cs typeface="+mn-cs"/>
            </a:endParaRPr>
          </a:p>
        </p:txBody>
      </p:sp>
      <p:pic>
        <p:nvPicPr>
          <p:cNvPr id="7" name="图片 6"/>
          <p:cNvPicPr>
            <a:picLocks noChangeAspect="1"/>
          </p:cNvPicPr>
          <p:nvPr/>
        </p:nvPicPr>
        <p:blipFill>
          <a:blip r:embed="rId4"/>
          <a:stretch>
            <a:fillRect/>
          </a:stretch>
        </p:blipFill>
        <p:spPr>
          <a:xfrm>
            <a:off x="10127615" y="125095"/>
            <a:ext cx="2120265" cy="6375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442404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项目案例</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各地汇报支持</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013</a:t>
              </a:r>
              <a:endParaRPr lang="zh-CN" altLang="en-US" sz="2800" b="1" dirty="0">
                <a:solidFill>
                  <a:schemeClr val="bg1"/>
                </a:solidFill>
                <a:latin typeface="+mj-ea"/>
                <a:ea typeface="+mj-ea"/>
              </a:endParaRPr>
            </a:p>
          </p:txBody>
        </p:sp>
      </p:grpSp>
      <p:pic>
        <p:nvPicPr>
          <p:cNvPr id="8" name="图片 7"/>
          <p:cNvPicPr>
            <a:picLocks noChangeAspect="1"/>
          </p:cNvPicPr>
          <p:nvPr>
            <p:custDataLst>
              <p:tags r:id="rId1"/>
            </p:custDataLst>
          </p:nvPr>
        </p:nvPicPr>
        <p:blipFill>
          <a:blip r:embed="rId2"/>
          <a:stretch>
            <a:fillRect/>
          </a:stretch>
        </p:blipFill>
        <p:spPr>
          <a:xfrm>
            <a:off x="8098790" y="1236980"/>
            <a:ext cx="2901950" cy="2597785"/>
          </a:xfrm>
          <a:prstGeom prst="rect">
            <a:avLst/>
          </a:prstGeom>
        </p:spPr>
      </p:pic>
      <p:pic>
        <p:nvPicPr>
          <p:cNvPr id="4" name="图片 3"/>
          <p:cNvPicPr>
            <a:picLocks noChangeAspect="1"/>
          </p:cNvPicPr>
          <p:nvPr>
            <p:custDataLst>
              <p:tags r:id="rId3"/>
            </p:custDataLst>
          </p:nvPr>
        </p:nvPicPr>
        <p:blipFill>
          <a:blip r:embed="rId4"/>
          <a:srcRect t="18800" b="16568"/>
          <a:stretch>
            <a:fillRect/>
          </a:stretch>
        </p:blipFill>
        <p:spPr>
          <a:xfrm>
            <a:off x="967740" y="3031490"/>
            <a:ext cx="3462020" cy="1693545"/>
          </a:xfrm>
          <a:prstGeom prst="rect">
            <a:avLst/>
          </a:prstGeom>
        </p:spPr>
      </p:pic>
      <p:pic>
        <p:nvPicPr>
          <p:cNvPr id="5" name="图片 4"/>
          <p:cNvPicPr>
            <a:picLocks noChangeAspect="1"/>
          </p:cNvPicPr>
          <p:nvPr>
            <p:custDataLst>
              <p:tags r:id="rId5"/>
            </p:custDataLst>
          </p:nvPr>
        </p:nvPicPr>
        <p:blipFill>
          <a:blip r:embed="rId6"/>
          <a:srcRect/>
          <a:stretch>
            <a:fillRect/>
          </a:stretch>
        </p:blipFill>
        <p:spPr>
          <a:xfrm>
            <a:off x="967740" y="1236829"/>
            <a:ext cx="3473415" cy="1703145"/>
          </a:xfrm>
          <a:prstGeom prst="rect">
            <a:avLst/>
          </a:prstGeom>
        </p:spPr>
      </p:pic>
      <p:pic>
        <p:nvPicPr>
          <p:cNvPr id="12" name="图片 11"/>
          <p:cNvPicPr>
            <a:picLocks noChangeAspect="1"/>
          </p:cNvPicPr>
          <p:nvPr>
            <p:custDataLst>
              <p:tags r:id="rId7"/>
            </p:custDataLst>
          </p:nvPr>
        </p:nvPicPr>
        <p:blipFill>
          <a:blip r:embed="rId8"/>
          <a:srcRect/>
          <a:stretch>
            <a:fillRect/>
          </a:stretch>
        </p:blipFill>
        <p:spPr>
          <a:xfrm>
            <a:off x="967878" y="4821500"/>
            <a:ext cx="3473582" cy="1698652"/>
          </a:xfrm>
          <a:prstGeom prst="rect">
            <a:avLst/>
          </a:prstGeom>
        </p:spPr>
      </p:pic>
      <p:pic>
        <p:nvPicPr>
          <p:cNvPr id="21" name="图片 20"/>
          <p:cNvPicPr>
            <a:picLocks noChangeAspect="1"/>
          </p:cNvPicPr>
          <p:nvPr>
            <p:custDataLst>
              <p:tags r:id="rId9"/>
            </p:custDataLst>
          </p:nvPr>
        </p:nvPicPr>
        <p:blipFill>
          <a:blip r:embed="rId10"/>
          <a:srcRect/>
          <a:stretch>
            <a:fillRect/>
          </a:stretch>
        </p:blipFill>
        <p:spPr>
          <a:xfrm>
            <a:off x="4532995" y="1241128"/>
            <a:ext cx="3473582" cy="1251105"/>
          </a:xfrm>
          <a:prstGeom prst="rect">
            <a:avLst/>
          </a:prstGeom>
        </p:spPr>
      </p:pic>
      <p:pic>
        <p:nvPicPr>
          <p:cNvPr id="25" name="图片 24"/>
          <p:cNvPicPr>
            <a:picLocks noChangeAspect="1"/>
          </p:cNvPicPr>
          <p:nvPr>
            <p:custDataLst>
              <p:tags r:id="rId11"/>
            </p:custDataLst>
          </p:nvPr>
        </p:nvPicPr>
        <p:blipFill>
          <a:blip r:embed="rId12"/>
          <a:srcRect/>
          <a:stretch>
            <a:fillRect/>
          </a:stretch>
        </p:blipFill>
        <p:spPr>
          <a:xfrm>
            <a:off x="4532995" y="2583767"/>
            <a:ext cx="3473582" cy="1251105"/>
          </a:xfrm>
          <a:prstGeom prst="rect">
            <a:avLst/>
          </a:prstGeom>
        </p:spPr>
      </p:pic>
      <p:pic>
        <p:nvPicPr>
          <p:cNvPr id="30" name="图片 29"/>
          <p:cNvPicPr>
            <a:picLocks noChangeAspect="1"/>
          </p:cNvPicPr>
          <p:nvPr>
            <p:custDataLst>
              <p:tags r:id="rId13"/>
            </p:custDataLst>
          </p:nvPr>
        </p:nvPicPr>
        <p:blipFill>
          <a:blip r:embed="rId14"/>
          <a:srcRect/>
          <a:stretch>
            <a:fillRect/>
          </a:stretch>
        </p:blipFill>
        <p:spPr>
          <a:xfrm>
            <a:off x="4532995" y="3926407"/>
            <a:ext cx="3473582" cy="1251105"/>
          </a:xfrm>
          <a:prstGeom prst="rect">
            <a:avLst/>
          </a:prstGeom>
        </p:spPr>
      </p:pic>
      <p:pic>
        <p:nvPicPr>
          <p:cNvPr id="34" name="图片 33"/>
          <p:cNvPicPr>
            <a:picLocks noChangeAspect="1"/>
          </p:cNvPicPr>
          <p:nvPr>
            <p:custDataLst>
              <p:tags r:id="rId15"/>
            </p:custDataLst>
          </p:nvPr>
        </p:nvPicPr>
        <p:blipFill>
          <a:blip r:embed="rId16"/>
          <a:srcRect/>
          <a:stretch>
            <a:fillRect/>
          </a:stretch>
        </p:blipFill>
        <p:spPr>
          <a:xfrm>
            <a:off x="4533265" y="5268595"/>
            <a:ext cx="3473450" cy="1254125"/>
          </a:xfrm>
          <a:prstGeom prst="rect">
            <a:avLst/>
          </a:prstGeom>
        </p:spPr>
      </p:pic>
      <p:pic>
        <p:nvPicPr>
          <p:cNvPr id="42" name="图片 41"/>
          <p:cNvPicPr>
            <a:picLocks noChangeAspect="1"/>
          </p:cNvPicPr>
          <p:nvPr>
            <p:custDataLst>
              <p:tags r:id="rId17"/>
            </p:custDataLst>
          </p:nvPr>
        </p:nvPicPr>
        <p:blipFill>
          <a:blip r:embed="rId18"/>
          <a:srcRect t="377" b="377"/>
          <a:stretch>
            <a:fillRect/>
          </a:stretch>
        </p:blipFill>
        <p:spPr>
          <a:xfrm>
            <a:off x="8110220" y="3926205"/>
            <a:ext cx="2923540" cy="2553335"/>
          </a:xfrm>
          <a:prstGeom prst="rect">
            <a:avLst/>
          </a:prstGeom>
        </p:spPr>
      </p:pic>
      <p:pic>
        <p:nvPicPr>
          <p:cNvPr id="7" name="图片 6"/>
          <p:cNvPicPr>
            <a:picLocks noChangeAspect="1"/>
          </p:cNvPicPr>
          <p:nvPr/>
        </p:nvPicPr>
        <p:blipFill>
          <a:blip r:embed="rId19"/>
          <a:stretch>
            <a:fillRect/>
          </a:stretch>
        </p:blipFill>
        <p:spPr>
          <a:xfrm>
            <a:off x="10127615" y="125095"/>
            <a:ext cx="2120265" cy="6375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gimg2.baidu.com/image_search/src=http%3A%2F%2Fwww.az99.com.cn%2Fzb_users%2Fupload%2F2020%2F02%2F20200224195617158254537783888.jpg&amp;refer=http%3A%2F%2Fwww.az99.com.cn&amp;app=2002&amp;size=f9999,10000&amp;q=a80&amp;n=0&amp;g=0n&amp;fmt=jpeg?sec=1625214986&amp;t=20db1d500d981342a14698f89152bd55"/>
          <p:cNvPicPr>
            <a:picLocks noChangeAspect="1"/>
          </p:cNvPicPr>
          <p:nvPr/>
        </p:nvPicPr>
        <p:blipFill>
          <a:blip r:embed="rId1"/>
          <a:srcRect l="9227" r="15543"/>
          <a:stretch>
            <a:fillRect/>
          </a:stretch>
        </p:blipFill>
        <p:spPr>
          <a:xfrm>
            <a:off x="0" y="0"/>
            <a:ext cx="12192000" cy="6858000"/>
          </a:xfrm>
          <a:prstGeom prst="rect">
            <a:avLst/>
          </a:prstGeom>
          <a:noFill/>
          <a:ln w="9525">
            <a:noFill/>
          </a:ln>
        </p:spPr>
      </p:pic>
      <p:sp>
        <p:nvSpPr>
          <p:cNvPr id="63491" name="矩形 9"/>
          <p:cNvSpPr/>
          <p:nvPr/>
        </p:nvSpPr>
        <p:spPr>
          <a:xfrm>
            <a:off x="-230187" y="1611313"/>
            <a:ext cx="12652375" cy="2392362"/>
          </a:xfrm>
          <a:prstGeom prst="rect">
            <a:avLst/>
          </a:prstGeom>
          <a:solidFill>
            <a:srgbClr val="005DA2">
              <a:alpha val="70195"/>
            </a:srgbClr>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marL="0" lvl="0" indent="0" algn="ctr" eaLnBrk="1" hangingPunct="1">
              <a:lnSpc>
                <a:spcPct val="100000"/>
              </a:lnSpc>
              <a:spcBef>
                <a:spcPct val="0"/>
              </a:spcBef>
              <a:buNone/>
            </a:pPr>
            <a:endParaRPr lang="zh-CN" altLang="en-US" sz="1600" dirty="0">
              <a:solidFill>
                <a:srgbClr val="000000"/>
              </a:solidFill>
              <a:latin typeface="等线" panose="02010600030101010101" pitchFamily="2" charset="-122"/>
              <a:ea typeface="等线" panose="02010600030101010101" pitchFamily="2" charset="-122"/>
            </a:endParaRPr>
          </a:p>
        </p:txBody>
      </p:sp>
      <p:sp>
        <p:nvSpPr>
          <p:cNvPr id="63492" name="矩形 12"/>
          <p:cNvSpPr/>
          <p:nvPr/>
        </p:nvSpPr>
        <p:spPr>
          <a:xfrm>
            <a:off x="271463" y="2378075"/>
            <a:ext cx="11649075" cy="1200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marL="0" lvl="0" indent="0" algn="ctr" eaLnBrk="1" hangingPunct="1">
              <a:lnSpc>
                <a:spcPct val="100000"/>
              </a:lnSpc>
              <a:spcBef>
                <a:spcPct val="0"/>
              </a:spcBef>
              <a:buNone/>
            </a:pPr>
            <a:r>
              <a:rPr lang="zh-CN" altLang="en-US" sz="7200" b="1" dirty="0">
                <a:solidFill>
                  <a:schemeClr val="bg1"/>
                </a:solidFill>
                <a:latin typeface="微软雅黑" panose="020B0503020204020204" pitchFamily="34" charset="-122"/>
                <a:ea typeface="微软雅黑" panose="020B0503020204020204" pitchFamily="34" charset="-122"/>
                <a:sym typeface="Heiti SC Medium" panose="02000000000000000000" charset="-122"/>
              </a:rPr>
              <a:t>感谢聆听</a:t>
            </a:r>
            <a:endParaRPr lang="en-US" altLang="zh-CN" sz="7200" b="1" dirty="0">
              <a:solidFill>
                <a:schemeClr val="bg1"/>
              </a:solidFill>
              <a:latin typeface="微软雅黑" panose="020B0503020204020204" pitchFamily="34" charset="-122"/>
              <a:ea typeface="微软雅黑" panose="020B0503020204020204" pitchFamily="34" charset="-122"/>
              <a:sym typeface="Heiti SC Medium" panose="02000000000000000000" charset="-122"/>
            </a:endParaRPr>
          </a:p>
        </p:txBody>
      </p:sp>
      <p:pic>
        <p:nvPicPr>
          <p:cNvPr id="7" name="图片 6"/>
          <p:cNvPicPr>
            <a:picLocks noChangeAspect="1"/>
          </p:cNvPicPr>
          <p:nvPr/>
        </p:nvPicPr>
        <p:blipFill>
          <a:blip r:embed="rId2"/>
          <a:stretch>
            <a:fillRect/>
          </a:stretch>
        </p:blipFill>
        <p:spPr>
          <a:xfrm>
            <a:off x="10127615" y="125095"/>
            <a:ext cx="2120265" cy="63754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2433637" y="3147696"/>
            <a:ext cx="7324725" cy="1445260"/>
          </a:xfrm>
          <a:prstGeom prst="rect">
            <a:avLst/>
          </a:prstGeom>
          <a:noFill/>
        </p:spPr>
        <p:txBody>
          <a:bodyPr wrap="square">
            <a:spAutoFit/>
          </a:bodyPr>
          <a:lstStyle/>
          <a:p>
            <a:pPr algn="ctr"/>
            <a:r>
              <a:rPr kumimoji="1" lang="zh-CN" sz="88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建设背景</a:t>
            </a:r>
            <a:endParaRPr lang="zh-CN" sz="8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953523" y="1660432"/>
            <a:ext cx="4284956" cy="1015663"/>
          </a:xfrm>
          <a:prstGeom prst="rect">
            <a:avLst/>
          </a:prstGeom>
          <a:noFill/>
        </p:spPr>
        <p:txBody>
          <a:bodyPr wrap="square">
            <a:spAutoFit/>
          </a:bodyPr>
          <a:lstStyle/>
          <a:p>
            <a:pPr algn="ctr"/>
            <a:r>
              <a:rPr kumimoji="1" lang="en-US" altLang="zh-CN" sz="6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PART 01</a:t>
            </a:r>
            <a:endParaRPr lang="zh-CN" altLang="en-US" sz="6000" dirty="0">
              <a:solidFill>
                <a:schemeClr val="bg1"/>
              </a:solidFill>
            </a:endParaRPr>
          </a:p>
        </p:txBody>
      </p:sp>
      <p:cxnSp>
        <p:nvCxnSpPr>
          <p:cNvPr id="5" name="直接连接符 4"/>
          <p:cNvCxnSpPr/>
          <p:nvPr/>
        </p:nvCxnSpPr>
        <p:spPr>
          <a:xfrm>
            <a:off x="2335984"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0800000">
            <a:off x="7946673"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10127615" y="59055"/>
            <a:ext cx="2120265" cy="6375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361124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建设背景</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事故案例</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001</a:t>
              </a:r>
              <a:endParaRPr lang="zh-CN" altLang="en-US" sz="2800" b="1" dirty="0">
                <a:solidFill>
                  <a:schemeClr val="bg1"/>
                </a:solidFill>
                <a:latin typeface="+mj-ea"/>
                <a:ea typeface="+mj-ea"/>
              </a:endParaRPr>
            </a:p>
          </p:txBody>
        </p:sp>
      </p:grpSp>
      <p:grpSp>
        <p:nvGrpSpPr>
          <p:cNvPr id="45" name="组合 44"/>
          <p:cNvGrpSpPr/>
          <p:nvPr/>
        </p:nvGrpSpPr>
        <p:grpSpPr>
          <a:xfrm>
            <a:off x="369165" y="1740193"/>
            <a:ext cx="3611480" cy="4749507"/>
            <a:chOff x="369165" y="1713593"/>
            <a:chExt cx="3611480" cy="4776107"/>
          </a:xfrm>
        </p:grpSpPr>
        <p:sp>
          <p:nvSpPr>
            <p:cNvPr id="46" name="任意多边形 696"/>
            <p:cNvSpPr/>
            <p:nvPr>
              <p:custDataLst>
                <p:tags r:id="rId1"/>
              </p:custDataLst>
            </p:nvPr>
          </p:nvSpPr>
          <p:spPr>
            <a:xfrm>
              <a:off x="369165" y="2395296"/>
              <a:ext cx="2806376" cy="293024"/>
            </a:xfrm>
            <a:custGeom>
              <a:avLst/>
              <a:gdLst>
                <a:gd name="connsiteX0" fmla="*/ 2364318 w 2579329"/>
                <a:gd name="connsiteY0" fmla="*/ 215012 h 478142"/>
                <a:gd name="connsiteX1" fmla="*/ 179075 w 2579329"/>
                <a:gd name="connsiteY1" fmla="*/ 215012 h 478142"/>
                <a:gd name="connsiteX2" fmla="*/ 0 w 2579329"/>
                <a:gd name="connsiteY2" fmla="*/ 355308 h 478142"/>
                <a:gd name="connsiteX3" fmla="*/ 179075 w 2579329"/>
                <a:gd name="connsiteY3" fmla="*/ 478143 h 478142"/>
                <a:gd name="connsiteX4" fmla="*/ 2364318 w 2579329"/>
                <a:gd name="connsiteY4" fmla="*/ 478143 h 478142"/>
                <a:gd name="connsiteX5" fmla="*/ 2579330 w 2579329"/>
                <a:gd name="connsiteY5" fmla="*/ 0 h 478142"/>
                <a:gd name="connsiteX6" fmla="*/ 2364318 w 2579329"/>
                <a:gd name="connsiteY6" fmla="*/ 215012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215012"/>
                  </a:moveTo>
                  <a:lnTo>
                    <a:pt x="179075" y="215012"/>
                  </a:lnTo>
                  <a:cubicBezTo>
                    <a:pt x="61925" y="215012"/>
                    <a:pt x="0" y="247700"/>
                    <a:pt x="0" y="355308"/>
                  </a:cubicBezTo>
                  <a:cubicBezTo>
                    <a:pt x="0" y="426572"/>
                    <a:pt x="61925" y="478143"/>
                    <a:pt x="179075" y="478143"/>
                  </a:cubicBezTo>
                  <a:lnTo>
                    <a:pt x="2364318" y="478143"/>
                  </a:lnTo>
                  <a:cubicBezTo>
                    <a:pt x="2482686" y="478143"/>
                    <a:pt x="2579330" y="0"/>
                    <a:pt x="2579330" y="0"/>
                  </a:cubicBezTo>
                  <a:cubicBezTo>
                    <a:pt x="2579330" y="118165"/>
                    <a:pt x="2482686" y="215012"/>
                    <a:pt x="2364318" y="215012"/>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47" name="任意多边形 699"/>
            <p:cNvSpPr/>
            <p:nvPr>
              <p:custDataLst>
                <p:tags r:id="rId2"/>
              </p:custDataLst>
            </p:nvPr>
          </p:nvSpPr>
          <p:spPr>
            <a:xfrm>
              <a:off x="369165" y="1740192"/>
              <a:ext cx="2806376" cy="293024"/>
            </a:xfrm>
            <a:custGeom>
              <a:avLst/>
              <a:gdLst>
                <a:gd name="connsiteX0" fmla="*/ 2364318 w 2579329"/>
                <a:gd name="connsiteY0" fmla="*/ 0 h 478142"/>
                <a:gd name="connsiteX1" fmla="*/ 179075 w 2579329"/>
                <a:gd name="connsiteY1" fmla="*/ 0 h 478142"/>
                <a:gd name="connsiteX2" fmla="*/ 0 w 2579329"/>
                <a:gd name="connsiteY2" fmla="*/ 122429 h 478142"/>
                <a:gd name="connsiteX3" fmla="*/ 179075 w 2579329"/>
                <a:gd name="connsiteY3" fmla="*/ 263131 h 478142"/>
                <a:gd name="connsiteX4" fmla="*/ 2364318 w 2579329"/>
                <a:gd name="connsiteY4" fmla="*/ 263131 h 478142"/>
                <a:gd name="connsiteX5" fmla="*/ 2579330 w 2579329"/>
                <a:gd name="connsiteY5" fmla="*/ 478142 h 478142"/>
                <a:gd name="connsiteX6" fmla="*/ 2364318 w 2579329"/>
                <a:gd name="connsiteY6" fmla="*/ 0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0"/>
                  </a:moveTo>
                  <a:lnTo>
                    <a:pt x="179075" y="0"/>
                  </a:lnTo>
                  <a:cubicBezTo>
                    <a:pt x="61925" y="0"/>
                    <a:pt x="0" y="57864"/>
                    <a:pt x="0" y="122429"/>
                  </a:cubicBezTo>
                  <a:cubicBezTo>
                    <a:pt x="0" y="217245"/>
                    <a:pt x="61925" y="263131"/>
                    <a:pt x="179075" y="263131"/>
                  </a:cubicBezTo>
                  <a:lnTo>
                    <a:pt x="2364318" y="263131"/>
                  </a:lnTo>
                  <a:cubicBezTo>
                    <a:pt x="2482686" y="263131"/>
                    <a:pt x="2579330" y="359774"/>
                    <a:pt x="2579330" y="478142"/>
                  </a:cubicBezTo>
                  <a:cubicBezTo>
                    <a:pt x="2579330" y="478142"/>
                    <a:pt x="2482686" y="0"/>
                    <a:pt x="2364318" y="0"/>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50" name="任意多边形 700"/>
            <p:cNvSpPr/>
            <p:nvPr>
              <p:custDataLst>
                <p:tags r:id="rId3"/>
              </p:custDataLst>
            </p:nvPr>
          </p:nvSpPr>
          <p:spPr>
            <a:xfrm>
              <a:off x="421996" y="1713593"/>
              <a:ext cx="3558649" cy="4776107"/>
            </a:xfrm>
            <a:custGeom>
              <a:avLst/>
              <a:gdLst>
                <a:gd name="connsiteX0" fmla="*/ 2930171 w 3001841"/>
                <a:gd name="connsiteY0" fmla="*/ 0 h 5714157"/>
                <a:gd name="connsiteX1" fmla="*/ 3001841 w 3001841"/>
                <a:gd name="connsiteY1" fmla="*/ 71671 h 5714157"/>
                <a:gd name="connsiteX2" fmla="*/ 3001841 w 3001841"/>
                <a:gd name="connsiteY2" fmla="*/ 5642487 h 5714157"/>
                <a:gd name="connsiteX3" fmla="*/ 2930171 w 3001841"/>
                <a:gd name="connsiteY3" fmla="*/ 5714158 h 5714157"/>
                <a:gd name="connsiteX4" fmla="*/ 71671 w 3001841"/>
                <a:gd name="connsiteY4" fmla="*/ 5714158 h 5714157"/>
                <a:gd name="connsiteX5" fmla="*/ 0 w 3001841"/>
                <a:gd name="connsiteY5" fmla="*/ 5642487 h 5714157"/>
                <a:gd name="connsiteX6" fmla="*/ 0 w 3001841"/>
                <a:gd name="connsiteY6" fmla="*/ 71671 h 5714157"/>
                <a:gd name="connsiteX7" fmla="*/ 71671 w 3001841"/>
                <a:gd name="connsiteY7" fmla="*/ 0 h 5714157"/>
                <a:gd name="connsiteX8" fmla="*/ 2930171 w 3001841"/>
                <a:gd name="connsiteY8" fmla="*/ 0 h 57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1841" h="5714157">
                  <a:moveTo>
                    <a:pt x="2930171" y="0"/>
                  </a:moveTo>
                  <a:cubicBezTo>
                    <a:pt x="2969762" y="0"/>
                    <a:pt x="3001841" y="32079"/>
                    <a:pt x="3001841" y="71671"/>
                  </a:cubicBezTo>
                  <a:lnTo>
                    <a:pt x="3001841" y="5642487"/>
                  </a:lnTo>
                  <a:cubicBezTo>
                    <a:pt x="3001841" y="5682079"/>
                    <a:pt x="2969762" y="5714158"/>
                    <a:pt x="2930171" y="5714158"/>
                  </a:cubicBezTo>
                  <a:lnTo>
                    <a:pt x="71671" y="5714158"/>
                  </a:lnTo>
                  <a:cubicBezTo>
                    <a:pt x="32079" y="5714158"/>
                    <a:pt x="0" y="5682079"/>
                    <a:pt x="0" y="5642487"/>
                  </a:cubicBezTo>
                  <a:lnTo>
                    <a:pt x="0" y="71671"/>
                  </a:lnTo>
                  <a:cubicBezTo>
                    <a:pt x="0" y="32079"/>
                    <a:pt x="32079" y="0"/>
                    <a:pt x="71671" y="0"/>
                  </a:cubicBezTo>
                  <a:lnTo>
                    <a:pt x="2930171" y="0"/>
                  </a:lnTo>
                </a:path>
              </a:pathLst>
            </a:custGeom>
            <a:gradFill flip="none" rotWithShape="1">
              <a:gsLst>
                <a:gs pos="0">
                  <a:schemeClr val="bg1"/>
                </a:gs>
                <a:gs pos="100000">
                  <a:schemeClr val="accent1">
                    <a:lumMod val="20000"/>
                    <a:lumOff val="80000"/>
                  </a:schemeClr>
                </a:gs>
              </a:gsLst>
              <a:lin ang="2700000" scaled="1"/>
              <a:tileRect/>
            </a:gradFill>
            <a:ln>
              <a:gradFill>
                <a:gsLst>
                  <a:gs pos="100000">
                    <a:schemeClr val="bg1">
                      <a:alpha val="0"/>
                    </a:schemeClr>
                  </a:gs>
                  <a:gs pos="0">
                    <a:schemeClr val="accent1">
                      <a:lumMod val="20000"/>
                      <a:lumOff val="80000"/>
                    </a:schemeClr>
                  </a:gs>
                </a:gsLst>
                <a:lin ang="5400000" scaled="1"/>
              </a:gradFill>
            </a:ln>
            <a:effectLst>
              <a:outerShdw blurRad="939800" dist="914400" dir="8100000" sx="92000" sy="92000" algn="tr" rotWithShape="0">
                <a:schemeClr val="accent1">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1">
                    <a:lumMod val="50000"/>
                  </a:schemeClr>
                </a:solidFill>
                <a:latin typeface="微软雅黑" panose="020B0503020204020204" pitchFamily="34" charset="-122"/>
              </a:endParaRPr>
            </a:p>
          </p:txBody>
        </p:sp>
        <p:sp>
          <p:nvSpPr>
            <p:cNvPr id="52" name="任意多边形 701"/>
            <p:cNvSpPr/>
            <p:nvPr>
              <p:custDataLst>
                <p:tags r:id="rId4"/>
              </p:custDataLst>
            </p:nvPr>
          </p:nvSpPr>
          <p:spPr>
            <a:xfrm>
              <a:off x="369165" y="1813479"/>
              <a:ext cx="3213284" cy="801554"/>
            </a:xfrm>
            <a:custGeom>
              <a:avLst/>
              <a:gdLst>
                <a:gd name="connsiteX0" fmla="*/ 2953317 w 2953316"/>
                <a:gd name="connsiteY0" fmla="*/ 949382 h 1307937"/>
                <a:gd name="connsiteX1" fmla="*/ 2738305 w 2953316"/>
                <a:gd name="connsiteY1" fmla="*/ 1164394 h 1307937"/>
                <a:gd name="connsiteX2" fmla="*/ 179075 w 2953316"/>
                <a:gd name="connsiteY2" fmla="*/ 1164394 h 1307937"/>
                <a:gd name="connsiteX3" fmla="*/ 0 w 2953316"/>
                <a:gd name="connsiteY3" fmla="*/ 1307938 h 1307937"/>
                <a:gd name="connsiteX4" fmla="*/ 0 w 2953316"/>
                <a:gd name="connsiteY4" fmla="*/ 0 h 1307937"/>
                <a:gd name="connsiteX5" fmla="*/ 179075 w 2953316"/>
                <a:gd name="connsiteY5" fmla="*/ 143544 h 1307937"/>
                <a:gd name="connsiteX6" fmla="*/ 2738305 w 2953316"/>
                <a:gd name="connsiteY6" fmla="*/ 143544 h 1307937"/>
                <a:gd name="connsiteX7" fmla="*/ 2953317 w 2953316"/>
                <a:gd name="connsiteY7" fmla="*/ 358556 h 1307937"/>
                <a:gd name="connsiteX8" fmla="*/ 2953317 w 2953316"/>
                <a:gd name="connsiteY8" fmla="*/ 949382 h 130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3316" h="1307937">
                  <a:moveTo>
                    <a:pt x="2953317" y="949382"/>
                  </a:moveTo>
                  <a:cubicBezTo>
                    <a:pt x="2953317" y="1067547"/>
                    <a:pt x="2856470" y="1164394"/>
                    <a:pt x="2738305" y="1164394"/>
                  </a:cubicBezTo>
                  <a:lnTo>
                    <a:pt x="179075" y="1164394"/>
                  </a:lnTo>
                  <a:cubicBezTo>
                    <a:pt x="60910" y="1164394"/>
                    <a:pt x="0" y="1197691"/>
                    <a:pt x="0" y="1307938"/>
                  </a:cubicBezTo>
                  <a:lnTo>
                    <a:pt x="0" y="0"/>
                  </a:lnTo>
                  <a:cubicBezTo>
                    <a:pt x="0" y="96644"/>
                    <a:pt x="60910" y="143544"/>
                    <a:pt x="179075" y="143544"/>
                  </a:cubicBezTo>
                  <a:lnTo>
                    <a:pt x="2738305" y="143544"/>
                  </a:lnTo>
                  <a:cubicBezTo>
                    <a:pt x="2856470" y="143544"/>
                    <a:pt x="2953317" y="240188"/>
                    <a:pt x="2953317" y="358556"/>
                  </a:cubicBezTo>
                  <a:lnTo>
                    <a:pt x="2953317" y="949382"/>
                  </a:lnTo>
                  <a:close/>
                </a:path>
              </a:pathLst>
            </a:custGeom>
            <a:gradFill flip="none" rotWithShape="1">
              <a:gsLst>
                <a:gs pos="35000">
                  <a:schemeClr val="accent1"/>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grpSp>
      <p:sp>
        <p:nvSpPr>
          <p:cNvPr id="53" name="Title 2"/>
          <p:cNvSpPr txBox="1"/>
          <p:nvPr/>
        </p:nvSpPr>
        <p:spPr>
          <a:xfrm>
            <a:off x="3546475" y="1128395"/>
            <a:ext cx="4802505" cy="36893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600" b="0" i="0" kern="1200">
                <a:solidFill>
                  <a:schemeClr val="tx1"/>
                </a:solidFill>
                <a:latin typeface="OPPOSans H" panose="00020600040101010101" pitchFamily="18" charset="-122"/>
                <a:ea typeface="OPPOSans H" panose="00020600040101010101" pitchFamily="18" charset="-122"/>
                <a:cs typeface="OPPOSans H" panose="00020600040101010101" pitchFamily="18" charset="-122"/>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rPr>
              <a:t>违规动火</a:t>
            </a:r>
            <a:r>
              <a:rPr kumimoji="0" lang="en-US" altLang="zh-CN"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rPr>
              <a:t> </a:t>
            </a:r>
            <a:r>
              <a:rPr kumimoji="0" lang="zh-CN" altLang="en-US"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rPr>
              <a:t>事故频发</a:t>
            </a:r>
            <a:r>
              <a:rPr kumimoji="0" lang="en-US" altLang="zh-CN"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rPr>
              <a:t> </a:t>
            </a:r>
            <a:r>
              <a:rPr kumimoji="0" lang="zh-CN" altLang="en-US"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rPr>
              <a:t>造成巨大损失</a:t>
            </a:r>
            <a:endParaRPr kumimoji="0" lang="zh-CN" altLang="en-US" sz="2400" b="1" i="0" u="none" strike="noStrike" kern="1200" cap="none" spc="0" normalizeH="0" baseline="0" noProof="0" dirty="0">
              <a:ln>
                <a:noFill/>
              </a:ln>
              <a:solidFill>
                <a:srgbClr val="143268"/>
              </a:solidFill>
              <a:effectLst/>
              <a:uLnTx/>
              <a:uFillTx/>
              <a:latin typeface="+mj-ea"/>
              <a:ea typeface="+mj-ea"/>
              <a:cs typeface="OPPOSans B" panose="00020600040101010101" pitchFamily="18" charset="-122"/>
            </a:endParaRPr>
          </a:p>
        </p:txBody>
      </p:sp>
      <p:sp>
        <p:nvSpPr>
          <p:cNvPr id="54" name="任意多边形: 形状 28"/>
          <p:cNvSpPr/>
          <p:nvPr/>
        </p:nvSpPr>
        <p:spPr>
          <a:xfrm flipH="1">
            <a:off x="8393231" y="1111220"/>
            <a:ext cx="2631440" cy="270481"/>
          </a:xfrm>
          <a:custGeom>
            <a:avLst/>
            <a:gdLst>
              <a:gd name="connsiteX0" fmla="*/ 0 w 2631440"/>
              <a:gd name="connsiteY0" fmla="*/ 528320 h 751840"/>
              <a:gd name="connsiteX1" fmla="*/ 1554480 w 2631440"/>
              <a:gd name="connsiteY1" fmla="*/ 528320 h 751840"/>
              <a:gd name="connsiteX2" fmla="*/ 1676400 w 2631440"/>
              <a:gd name="connsiteY2" fmla="*/ 203200 h 751840"/>
              <a:gd name="connsiteX3" fmla="*/ 1869440 w 2631440"/>
              <a:gd name="connsiteY3" fmla="*/ 751840 h 751840"/>
              <a:gd name="connsiteX4" fmla="*/ 1991360 w 2631440"/>
              <a:gd name="connsiteY4" fmla="*/ 0 h 751840"/>
              <a:gd name="connsiteX5" fmla="*/ 2133600 w 2631440"/>
              <a:gd name="connsiteY5" fmla="*/ 660400 h 751840"/>
              <a:gd name="connsiteX6" fmla="*/ 2255520 w 2631440"/>
              <a:gd name="connsiteY6" fmla="*/ 447040 h 751840"/>
              <a:gd name="connsiteX7" fmla="*/ 2631440 w 2631440"/>
              <a:gd name="connsiteY7" fmla="*/ 447040 h 7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440" h="751840">
                <a:moveTo>
                  <a:pt x="0" y="528320"/>
                </a:moveTo>
                <a:lnTo>
                  <a:pt x="1554480" y="528320"/>
                </a:lnTo>
                <a:lnTo>
                  <a:pt x="1676400" y="203200"/>
                </a:lnTo>
                <a:lnTo>
                  <a:pt x="1869440" y="751840"/>
                </a:lnTo>
                <a:lnTo>
                  <a:pt x="1991360" y="0"/>
                </a:lnTo>
                <a:lnTo>
                  <a:pt x="2133600" y="660400"/>
                </a:lnTo>
                <a:lnTo>
                  <a:pt x="2255520" y="447040"/>
                </a:lnTo>
                <a:lnTo>
                  <a:pt x="2631440" y="447040"/>
                </a:lnTo>
              </a:path>
            </a:pathLst>
          </a:custGeom>
          <a:noFill/>
          <a:ln w="12700" cap="flat" cmpd="sng" algn="ctr">
            <a:gradFill flip="none" rotWithShape="1">
              <a:gsLst>
                <a:gs pos="0">
                  <a:schemeClr val="accent1">
                    <a:alpha val="0"/>
                  </a:schemeClr>
                </a:gs>
                <a:gs pos="34000">
                  <a:schemeClr val="accent1"/>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HarmonyOS Sans SC" panose="00000500000000000000" pitchFamily="2" charset="-122"/>
              <a:cs typeface="+mn-cs"/>
            </a:endParaRPr>
          </a:p>
        </p:txBody>
      </p:sp>
      <p:sp>
        <p:nvSpPr>
          <p:cNvPr id="55" name="任意多边形: 形状 27"/>
          <p:cNvSpPr/>
          <p:nvPr/>
        </p:nvSpPr>
        <p:spPr>
          <a:xfrm>
            <a:off x="915482" y="1130270"/>
            <a:ext cx="2631440" cy="270481"/>
          </a:xfrm>
          <a:custGeom>
            <a:avLst/>
            <a:gdLst>
              <a:gd name="connsiteX0" fmla="*/ 0 w 2631440"/>
              <a:gd name="connsiteY0" fmla="*/ 528320 h 751840"/>
              <a:gd name="connsiteX1" fmla="*/ 1554480 w 2631440"/>
              <a:gd name="connsiteY1" fmla="*/ 528320 h 751840"/>
              <a:gd name="connsiteX2" fmla="*/ 1676400 w 2631440"/>
              <a:gd name="connsiteY2" fmla="*/ 203200 h 751840"/>
              <a:gd name="connsiteX3" fmla="*/ 1869440 w 2631440"/>
              <a:gd name="connsiteY3" fmla="*/ 751840 h 751840"/>
              <a:gd name="connsiteX4" fmla="*/ 1991360 w 2631440"/>
              <a:gd name="connsiteY4" fmla="*/ 0 h 751840"/>
              <a:gd name="connsiteX5" fmla="*/ 2133600 w 2631440"/>
              <a:gd name="connsiteY5" fmla="*/ 660400 h 751840"/>
              <a:gd name="connsiteX6" fmla="*/ 2255520 w 2631440"/>
              <a:gd name="connsiteY6" fmla="*/ 447040 h 751840"/>
              <a:gd name="connsiteX7" fmla="*/ 2631440 w 2631440"/>
              <a:gd name="connsiteY7" fmla="*/ 447040 h 7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440" h="751840">
                <a:moveTo>
                  <a:pt x="0" y="528320"/>
                </a:moveTo>
                <a:lnTo>
                  <a:pt x="1554480" y="528320"/>
                </a:lnTo>
                <a:lnTo>
                  <a:pt x="1676400" y="203200"/>
                </a:lnTo>
                <a:lnTo>
                  <a:pt x="1869440" y="751840"/>
                </a:lnTo>
                <a:lnTo>
                  <a:pt x="1991360" y="0"/>
                </a:lnTo>
                <a:lnTo>
                  <a:pt x="2133600" y="660400"/>
                </a:lnTo>
                <a:lnTo>
                  <a:pt x="2255520" y="447040"/>
                </a:lnTo>
                <a:lnTo>
                  <a:pt x="2631440" y="447040"/>
                </a:lnTo>
              </a:path>
            </a:pathLst>
          </a:custGeom>
          <a:noFill/>
          <a:ln w="12700" cap="flat" cmpd="sng" algn="ctr">
            <a:gradFill flip="none" rotWithShape="1">
              <a:gsLst>
                <a:gs pos="0">
                  <a:schemeClr val="accent1">
                    <a:alpha val="0"/>
                  </a:schemeClr>
                </a:gs>
                <a:gs pos="34000">
                  <a:schemeClr val="accent1"/>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HarmonyOS Sans SC" panose="00000500000000000000" pitchFamily="2" charset="-122"/>
              <a:cs typeface="+mn-cs"/>
            </a:endParaRPr>
          </a:p>
        </p:txBody>
      </p:sp>
      <p:grpSp>
        <p:nvGrpSpPr>
          <p:cNvPr id="56" name="组合 55"/>
          <p:cNvGrpSpPr/>
          <p:nvPr/>
        </p:nvGrpSpPr>
        <p:grpSpPr>
          <a:xfrm>
            <a:off x="4306048" y="1740193"/>
            <a:ext cx="3611480" cy="4749507"/>
            <a:chOff x="369165" y="1713593"/>
            <a:chExt cx="3611480" cy="4776107"/>
          </a:xfrm>
        </p:grpSpPr>
        <p:sp>
          <p:nvSpPr>
            <p:cNvPr id="57" name="任意多边形 696"/>
            <p:cNvSpPr/>
            <p:nvPr>
              <p:custDataLst>
                <p:tags r:id="rId5"/>
              </p:custDataLst>
            </p:nvPr>
          </p:nvSpPr>
          <p:spPr>
            <a:xfrm>
              <a:off x="369165" y="2395296"/>
              <a:ext cx="2806376" cy="293024"/>
            </a:xfrm>
            <a:custGeom>
              <a:avLst/>
              <a:gdLst>
                <a:gd name="connsiteX0" fmla="*/ 2364318 w 2579329"/>
                <a:gd name="connsiteY0" fmla="*/ 215012 h 478142"/>
                <a:gd name="connsiteX1" fmla="*/ 179075 w 2579329"/>
                <a:gd name="connsiteY1" fmla="*/ 215012 h 478142"/>
                <a:gd name="connsiteX2" fmla="*/ 0 w 2579329"/>
                <a:gd name="connsiteY2" fmla="*/ 355308 h 478142"/>
                <a:gd name="connsiteX3" fmla="*/ 179075 w 2579329"/>
                <a:gd name="connsiteY3" fmla="*/ 478143 h 478142"/>
                <a:gd name="connsiteX4" fmla="*/ 2364318 w 2579329"/>
                <a:gd name="connsiteY4" fmla="*/ 478143 h 478142"/>
                <a:gd name="connsiteX5" fmla="*/ 2579330 w 2579329"/>
                <a:gd name="connsiteY5" fmla="*/ 0 h 478142"/>
                <a:gd name="connsiteX6" fmla="*/ 2364318 w 2579329"/>
                <a:gd name="connsiteY6" fmla="*/ 215012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215012"/>
                  </a:moveTo>
                  <a:lnTo>
                    <a:pt x="179075" y="215012"/>
                  </a:lnTo>
                  <a:cubicBezTo>
                    <a:pt x="61925" y="215012"/>
                    <a:pt x="0" y="247700"/>
                    <a:pt x="0" y="355308"/>
                  </a:cubicBezTo>
                  <a:cubicBezTo>
                    <a:pt x="0" y="426572"/>
                    <a:pt x="61925" y="478143"/>
                    <a:pt x="179075" y="478143"/>
                  </a:cubicBezTo>
                  <a:lnTo>
                    <a:pt x="2364318" y="478143"/>
                  </a:lnTo>
                  <a:cubicBezTo>
                    <a:pt x="2482686" y="478143"/>
                    <a:pt x="2579330" y="0"/>
                    <a:pt x="2579330" y="0"/>
                  </a:cubicBezTo>
                  <a:cubicBezTo>
                    <a:pt x="2579330" y="118165"/>
                    <a:pt x="2482686" y="215012"/>
                    <a:pt x="2364318" y="215012"/>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58" name="任意多边形 699"/>
            <p:cNvSpPr/>
            <p:nvPr>
              <p:custDataLst>
                <p:tags r:id="rId6"/>
              </p:custDataLst>
            </p:nvPr>
          </p:nvSpPr>
          <p:spPr>
            <a:xfrm>
              <a:off x="369165" y="1740192"/>
              <a:ext cx="2806376" cy="293024"/>
            </a:xfrm>
            <a:custGeom>
              <a:avLst/>
              <a:gdLst>
                <a:gd name="connsiteX0" fmla="*/ 2364318 w 2579329"/>
                <a:gd name="connsiteY0" fmla="*/ 0 h 478142"/>
                <a:gd name="connsiteX1" fmla="*/ 179075 w 2579329"/>
                <a:gd name="connsiteY1" fmla="*/ 0 h 478142"/>
                <a:gd name="connsiteX2" fmla="*/ 0 w 2579329"/>
                <a:gd name="connsiteY2" fmla="*/ 122429 h 478142"/>
                <a:gd name="connsiteX3" fmla="*/ 179075 w 2579329"/>
                <a:gd name="connsiteY3" fmla="*/ 263131 h 478142"/>
                <a:gd name="connsiteX4" fmla="*/ 2364318 w 2579329"/>
                <a:gd name="connsiteY4" fmla="*/ 263131 h 478142"/>
                <a:gd name="connsiteX5" fmla="*/ 2579330 w 2579329"/>
                <a:gd name="connsiteY5" fmla="*/ 478142 h 478142"/>
                <a:gd name="connsiteX6" fmla="*/ 2364318 w 2579329"/>
                <a:gd name="connsiteY6" fmla="*/ 0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0"/>
                  </a:moveTo>
                  <a:lnTo>
                    <a:pt x="179075" y="0"/>
                  </a:lnTo>
                  <a:cubicBezTo>
                    <a:pt x="61925" y="0"/>
                    <a:pt x="0" y="57864"/>
                    <a:pt x="0" y="122429"/>
                  </a:cubicBezTo>
                  <a:cubicBezTo>
                    <a:pt x="0" y="217245"/>
                    <a:pt x="61925" y="263131"/>
                    <a:pt x="179075" y="263131"/>
                  </a:cubicBezTo>
                  <a:lnTo>
                    <a:pt x="2364318" y="263131"/>
                  </a:lnTo>
                  <a:cubicBezTo>
                    <a:pt x="2482686" y="263131"/>
                    <a:pt x="2579330" y="359774"/>
                    <a:pt x="2579330" y="478142"/>
                  </a:cubicBezTo>
                  <a:cubicBezTo>
                    <a:pt x="2579330" y="478142"/>
                    <a:pt x="2482686" y="0"/>
                    <a:pt x="2364318" y="0"/>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59" name="任意多边形 700"/>
            <p:cNvSpPr/>
            <p:nvPr>
              <p:custDataLst>
                <p:tags r:id="rId7"/>
              </p:custDataLst>
            </p:nvPr>
          </p:nvSpPr>
          <p:spPr>
            <a:xfrm>
              <a:off x="421996" y="1713593"/>
              <a:ext cx="3558649" cy="4776107"/>
            </a:xfrm>
            <a:custGeom>
              <a:avLst/>
              <a:gdLst>
                <a:gd name="connsiteX0" fmla="*/ 2930171 w 3001841"/>
                <a:gd name="connsiteY0" fmla="*/ 0 h 5714157"/>
                <a:gd name="connsiteX1" fmla="*/ 3001841 w 3001841"/>
                <a:gd name="connsiteY1" fmla="*/ 71671 h 5714157"/>
                <a:gd name="connsiteX2" fmla="*/ 3001841 w 3001841"/>
                <a:gd name="connsiteY2" fmla="*/ 5642487 h 5714157"/>
                <a:gd name="connsiteX3" fmla="*/ 2930171 w 3001841"/>
                <a:gd name="connsiteY3" fmla="*/ 5714158 h 5714157"/>
                <a:gd name="connsiteX4" fmla="*/ 71671 w 3001841"/>
                <a:gd name="connsiteY4" fmla="*/ 5714158 h 5714157"/>
                <a:gd name="connsiteX5" fmla="*/ 0 w 3001841"/>
                <a:gd name="connsiteY5" fmla="*/ 5642487 h 5714157"/>
                <a:gd name="connsiteX6" fmla="*/ 0 w 3001841"/>
                <a:gd name="connsiteY6" fmla="*/ 71671 h 5714157"/>
                <a:gd name="connsiteX7" fmla="*/ 71671 w 3001841"/>
                <a:gd name="connsiteY7" fmla="*/ 0 h 5714157"/>
                <a:gd name="connsiteX8" fmla="*/ 2930171 w 3001841"/>
                <a:gd name="connsiteY8" fmla="*/ 0 h 57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1841" h="5714157">
                  <a:moveTo>
                    <a:pt x="2930171" y="0"/>
                  </a:moveTo>
                  <a:cubicBezTo>
                    <a:pt x="2969762" y="0"/>
                    <a:pt x="3001841" y="32079"/>
                    <a:pt x="3001841" y="71671"/>
                  </a:cubicBezTo>
                  <a:lnTo>
                    <a:pt x="3001841" y="5642487"/>
                  </a:lnTo>
                  <a:cubicBezTo>
                    <a:pt x="3001841" y="5682079"/>
                    <a:pt x="2969762" y="5714158"/>
                    <a:pt x="2930171" y="5714158"/>
                  </a:cubicBezTo>
                  <a:lnTo>
                    <a:pt x="71671" y="5714158"/>
                  </a:lnTo>
                  <a:cubicBezTo>
                    <a:pt x="32079" y="5714158"/>
                    <a:pt x="0" y="5682079"/>
                    <a:pt x="0" y="5642487"/>
                  </a:cubicBezTo>
                  <a:lnTo>
                    <a:pt x="0" y="71671"/>
                  </a:lnTo>
                  <a:cubicBezTo>
                    <a:pt x="0" y="32079"/>
                    <a:pt x="32079" y="0"/>
                    <a:pt x="71671" y="0"/>
                  </a:cubicBezTo>
                  <a:lnTo>
                    <a:pt x="2930171" y="0"/>
                  </a:lnTo>
                </a:path>
              </a:pathLst>
            </a:custGeom>
            <a:gradFill flip="none" rotWithShape="1">
              <a:gsLst>
                <a:gs pos="0">
                  <a:schemeClr val="bg1"/>
                </a:gs>
                <a:gs pos="100000">
                  <a:schemeClr val="accent1">
                    <a:lumMod val="20000"/>
                    <a:lumOff val="80000"/>
                  </a:schemeClr>
                </a:gs>
              </a:gsLst>
              <a:lin ang="2700000" scaled="1"/>
              <a:tileRect/>
            </a:gradFill>
            <a:ln>
              <a:gradFill>
                <a:gsLst>
                  <a:gs pos="100000">
                    <a:schemeClr val="bg1">
                      <a:alpha val="0"/>
                    </a:schemeClr>
                  </a:gs>
                  <a:gs pos="0">
                    <a:schemeClr val="accent1">
                      <a:lumMod val="20000"/>
                      <a:lumOff val="80000"/>
                    </a:schemeClr>
                  </a:gs>
                </a:gsLst>
                <a:lin ang="5400000" scaled="1"/>
              </a:gradFill>
            </a:ln>
            <a:effectLst>
              <a:outerShdw blurRad="939800" dist="914400" dir="8100000" sx="92000" sy="92000" algn="tr" rotWithShape="0">
                <a:schemeClr val="accent1">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1">
                    <a:lumMod val="50000"/>
                  </a:schemeClr>
                </a:solidFill>
                <a:latin typeface="微软雅黑" panose="020B0503020204020204" pitchFamily="34" charset="-122"/>
              </a:endParaRPr>
            </a:p>
          </p:txBody>
        </p:sp>
        <p:sp>
          <p:nvSpPr>
            <p:cNvPr id="60" name="任意多边形 701"/>
            <p:cNvSpPr/>
            <p:nvPr>
              <p:custDataLst>
                <p:tags r:id="rId8"/>
              </p:custDataLst>
            </p:nvPr>
          </p:nvSpPr>
          <p:spPr>
            <a:xfrm>
              <a:off x="369165" y="1813479"/>
              <a:ext cx="3213284" cy="801554"/>
            </a:xfrm>
            <a:custGeom>
              <a:avLst/>
              <a:gdLst>
                <a:gd name="connsiteX0" fmla="*/ 2953317 w 2953316"/>
                <a:gd name="connsiteY0" fmla="*/ 949382 h 1307937"/>
                <a:gd name="connsiteX1" fmla="*/ 2738305 w 2953316"/>
                <a:gd name="connsiteY1" fmla="*/ 1164394 h 1307937"/>
                <a:gd name="connsiteX2" fmla="*/ 179075 w 2953316"/>
                <a:gd name="connsiteY2" fmla="*/ 1164394 h 1307937"/>
                <a:gd name="connsiteX3" fmla="*/ 0 w 2953316"/>
                <a:gd name="connsiteY3" fmla="*/ 1307938 h 1307937"/>
                <a:gd name="connsiteX4" fmla="*/ 0 w 2953316"/>
                <a:gd name="connsiteY4" fmla="*/ 0 h 1307937"/>
                <a:gd name="connsiteX5" fmla="*/ 179075 w 2953316"/>
                <a:gd name="connsiteY5" fmla="*/ 143544 h 1307937"/>
                <a:gd name="connsiteX6" fmla="*/ 2738305 w 2953316"/>
                <a:gd name="connsiteY6" fmla="*/ 143544 h 1307937"/>
                <a:gd name="connsiteX7" fmla="*/ 2953317 w 2953316"/>
                <a:gd name="connsiteY7" fmla="*/ 358556 h 1307937"/>
                <a:gd name="connsiteX8" fmla="*/ 2953317 w 2953316"/>
                <a:gd name="connsiteY8" fmla="*/ 949382 h 130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3316" h="1307937">
                  <a:moveTo>
                    <a:pt x="2953317" y="949382"/>
                  </a:moveTo>
                  <a:cubicBezTo>
                    <a:pt x="2953317" y="1067547"/>
                    <a:pt x="2856470" y="1164394"/>
                    <a:pt x="2738305" y="1164394"/>
                  </a:cubicBezTo>
                  <a:lnTo>
                    <a:pt x="179075" y="1164394"/>
                  </a:lnTo>
                  <a:cubicBezTo>
                    <a:pt x="60910" y="1164394"/>
                    <a:pt x="0" y="1197691"/>
                    <a:pt x="0" y="1307938"/>
                  </a:cubicBezTo>
                  <a:lnTo>
                    <a:pt x="0" y="0"/>
                  </a:lnTo>
                  <a:cubicBezTo>
                    <a:pt x="0" y="96644"/>
                    <a:pt x="60910" y="143544"/>
                    <a:pt x="179075" y="143544"/>
                  </a:cubicBezTo>
                  <a:lnTo>
                    <a:pt x="2738305" y="143544"/>
                  </a:lnTo>
                  <a:cubicBezTo>
                    <a:pt x="2856470" y="143544"/>
                    <a:pt x="2953317" y="240188"/>
                    <a:pt x="2953317" y="358556"/>
                  </a:cubicBezTo>
                  <a:lnTo>
                    <a:pt x="2953317" y="949382"/>
                  </a:lnTo>
                  <a:close/>
                </a:path>
              </a:pathLst>
            </a:custGeom>
            <a:gradFill flip="none" rotWithShape="1">
              <a:gsLst>
                <a:gs pos="35000">
                  <a:schemeClr val="accent1"/>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grpSp>
      <p:grpSp>
        <p:nvGrpSpPr>
          <p:cNvPr id="61" name="组合 60"/>
          <p:cNvGrpSpPr/>
          <p:nvPr/>
        </p:nvGrpSpPr>
        <p:grpSpPr>
          <a:xfrm>
            <a:off x="8242935" y="1739900"/>
            <a:ext cx="3611245" cy="4749800"/>
            <a:chOff x="369165" y="1713593"/>
            <a:chExt cx="3611480" cy="4776107"/>
          </a:xfrm>
        </p:grpSpPr>
        <p:sp>
          <p:nvSpPr>
            <p:cNvPr id="62" name="任意多边形 696"/>
            <p:cNvSpPr/>
            <p:nvPr>
              <p:custDataLst>
                <p:tags r:id="rId9"/>
              </p:custDataLst>
            </p:nvPr>
          </p:nvSpPr>
          <p:spPr>
            <a:xfrm>
              <a:off x="369165" y="2395296"/>
              <a:ext cx="2806376" cy="293024"/>
            </a:xfrm>
            <a:custGeom>
              <a:avLst/>
              <a:gdLst>
                <a:gd name="connsiteX0" fmla="*/ 2364318 w 2579329"/>
                <a:gd name="connsiteY0" fmla="*/ 215012 h 478142"/>
                <a:gd name="connsiteX1" fmla="*/ 179075 w 2579329"/>
                <a:gd name="connsiteY1" fmla="*/ 215012 h 478142"/>
                <a:gd name="connsiteX2" fmla="*/ 0 w 2579329"/>
                <a:gd name="connsiteY2" fmla="*/ 355308 h 478142"/>
                <a:gd name="connsiteX3" fmla="*/ 179075 w 2579329"/>
                <a:gd name="connsiteY3" fmla="*/ 478143 h 478142"/>
                <a:gd name="connsiteX4" fmla="*/ 2364318 w 2579329"/>
                <a:gd name="connsiteY4" fmla="*/ 478143 h 478142"/>
                <a:gd name="connsiteX5" fmla="*/ 2579330 w 2579329"/>
                <a:gd name="connsiteY5" fmla="*/ 0 h 478142"/>
                <a:gd name="connsiteX6" fmla="*/ 2364318 w 2579329"/>
                <a:gd name="connsiteY6" fmla="*/ 215012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215012"/>
                  </a:moveTo>
                  <a:lnTo>
                    <a:pt x="179075" y="215012"/>
                  </a:lnTo>
                  <a:cubicBezTo>
                    <a:pt x="61925" y="215012"/>
                    <a:pt x="0" y="247700"/>
                    <a:pt x="0" y="355308"/>
                  </a:cubicBezTo>
                  <a:cubicBezTo>
                    <a:pt x="0" y="426572"/>
                    <a:pt x="61925" y="478143"/>
                    <a:pt x="179075" y="478143"/>
                  </a:cubicBezTo>
                  <a:lnTo>
                    <a:pt x="2364318" y="478143"/>
                  </a:lnTo>
                  <a:cubicBezTo>
                    <a:pt x="2482686" y="478143"/>
                    <a:pt x="2579330" y="0"/>
                    <a:pt x="2579330" y="0"/>
                  </a:cubicBezTo>
                  <a:cubicBezTo>
                    <a:pt x="2579330" y="118165"/>
                    <a:pt x="2482686" y="215012"/>
                    <a:pt x="2364318" y="215012"/>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63" name="任意多边形 699"/>
            <p:cNvSpPr/>
            <p:nvPr>
              <p:custDataLst>
                <p:tags r:id="rId10"/>
              </p:custDataLst>
            </p:nvPr>
          </p:nvSpPr>
          <p:spPr>
            <a:xfrm>
              <a:off x="369165" y="1740192"/>
              <a:ext cx="2806376" cy="293024"/>
            </a:xfrm>
            <a:custGeom>
              <a:avLst/>
              <a:gdLst>
                <a:gd name="connsiteX0" fmla="*/ 2364318 w 2579329"/>
                <a:gd name="connsiteY0" fmla="*/ 0 h 478142"/>
                <a:gd name="connsiteX1" fmla="*/ 179075 w 2579329"/>
                <a:gd name="connsiteY1" fmla="*/ 0 h 478142"/>
                <a:gd name="connsiteX2" fmla="*/ 0 w 2579329"/>
                <a:gd name="connsiteY2" fmla="*/ 122429 h 478142"/>
                <a:gd name="connsiteX3" fmla="*/ 179075 w 2579329"/>
                <a:gd name="connsiteY3" fmla="*/ 263131 h 478142"/>
                <a:gd name="connsiteX4" fmla="*/ 2364318 w 2579329"/>
                <a:gd name="connsiteY4" fmla="*/ 263131 h 478142"/>
                <a:gd name="connsiteX5" fmla="*/ 2579330 w 2579329"/>
                <a:gd name="connsiteY5" fmla="*/ 478142 h 478142"/>
                <a:gd name="connsiteX6" fmla="*/ 2364318 w 2579329"/>
                <a:gd name="connsiteY6" fmla="*/ 0 h 4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329" h="478142">
                  <a:moveTo>
                    <a:pt x="2364318" y="0"/>
                  </a:moveTo>
                  <a:lnTo>
                    <a:pt x="179075" y="0"/>
                  </a:lnTo>
                  <a:cubicBezTo>
                    <a:pt x="61925" y="0"/>
                    <a:pt x="0" y="57864"/>
                    <a:pt x="0" y="122429"/>
                  </a:cubicBezTo>
                  <a:cubicBezTo>
                    <a:pt x="0" y="217245"/>
                    <a:pt x="61925" y="263131"/>
                    <a:pt x="179075" y="263131"/>
                  </a:cubicBezTo>
                  <a:lnTo>
                    <a:pt x="2364318" y="263131"/>
                  </a:lnTo>
                  <a:cubicBezTo>
                    <a:pt x="2482686" y="263131"/>
                    <a:pt x="2579330" y="359774"/>
                    <a:pt x="2579330" y="478142"/>
                  </a:cubicBezTo>
                  <a:cubicBezTo>
                    <a:pt x="2579330" y="478142"/>
                    <a:pt x="2482686" y="0"/>
                    <a:pt x="2364318" y="0"/>
                  </a:cubicBezTo>
                  <a:close/>
                </a:path>
              </a:pathLst>
            </a:custGeom>
            <a:gradFill flip="none" rotWithShape="1">
              <a:gsLst>
                <a:gs pos="0">
                  <a:schemeClr val="accent1">
                    <a:lumMod val="60000"/>
                  </a:schemeClr>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sp>
          <p:nvSpPr>
            <p:cNvPr id="64" name="任意多边形 700"/>
            <p:cNvSpPr/>
            <p:nvPr>
              <p:custDataLst>
                <p:tags r:id="rId11"/>
              </p:custDataLst>
            </p:nvPr>
          </p:nvSpPr>
          <p:spPr>
            <a:xfrm>
              <a:off x="421996" y="1713593"/>
              <a:ext cx="3558649" cy="4776107"/>
            </a:xfrm>
            <a:custGeom>
              <a:avLst/>
              <a:gdLst>
                <a:gd name="connsiteX0" fmla="*/ 2930171 w 3001841"/>
                <a:gd name="connsiteY0" fmla="*/ 0 h 5714157"/>
                <a:gd name="connsiteX1" fmla="*/ 3001841 w 3001841"/>
                <a:gd name="connsiteY1" fmla="*/ 71671 h 5714157"/>
                <a:gd name="connsiteX2" fmla="*/ 3001841 w 3001841"/>
                <a:gd name="connsiteY2" fmla="*/ 5642487 h 5714157"/>
                <a:gd name="connsiteX3" fmla="*/ 2930171 w 3001841"/>
                <a:gd name="connsiteY3" fmla="*/ 5714158 h 5714157"/>
                <a:gd name="connsiteX4" fmla="*/ 71671 w 3001841"/>
                <a:gd name="connsiteY4" fmla="*/ 5714158 h 5714157"/>
                <a:gd name="connsiteX5" fmla="*/ 0 w 3001841"/>
                <a:gd name="connsiteY5" fmla="*/ 5642487 h 5714157"/>
                <a:gd name="connsiteX6" fmla="*/ 0 w 3001841"/>
                <a:gd name="connsiteY6" fmla="*/ 71671 h 5714157"/>
                <a:gd name="connsiteX7" fmla="*/ 71671 w 3001841"/>
                <a:gd name="connsiteY7" fmla="*/ 0 h 5714157"/>
                <a:gd name="connsiteX8" fmla="*/ 2930171 w 3001841"/>
                <a:gd name="connsiteY8" fmla="*/ 0 h 57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1841" h="5714157">
                  <a:moveTo>
                    <a:pt x="2930171" y="0"/>
                  </a:moveTo>
                  <a:cubicBezTo>
                    <a:pt x="2969762" y="0"/>
                    <a:pt x="3001841" y="32079"/>
                    <a:pt x="3001841" y="71671"/>
                  </a:cubicBezTo>
                  <a:lnTo>
                    <a:pt x="3001841" y="5642487"/>
                  </a:lnTo>
                  <a:cubicBezTo>
                    <a:pt x="3001841" y="5682079"/>
                    <a:pt x="2969762" y="5714158"/>
                    <a:pt x="2930171" y="5714158"/>
                  </a:cubicBezTo>
                  <a:lnTo>
                    <a:pt x="71671" y="5714158"/>
                  </a:lnTo>
                  <a:cubicBezTo>
                    <a:pt x="32079" y="5714158"/>
                    <a:pt x="0" y="5682079"/>
                    <a:pt x="0" y="5642487"/>
                  </a:cubicBezTo>
                  <a:lnTo>
                    <a:pt x="0" y="71671"/>
                  </a:lnTo>
                  <a:cubicBezTo>
                    <a:pt x="0" y="32079"/>
                    <a:pt x="32079" y="0"/>
                    <a:pt x="71671" y="0"/>
                  </a:cubicBezTo>
                  <a:lnTo>
                    <a:pt x="2930171" y="0"/>
                  </a:lnTo>
                </a:path>
              </a:pathLst>
            </a:custGeom>
            <a:gradFill flip="none" rotWithShape="1">
              <a:gsLst>
                <a:gs pos="0">
                  <a:schemeClr val="bg1"/>
                </a:gs>
                <a:gs pos="100000">
                  <a:schemeClr val="accent1">
                    <a:lumMod val="20000"/>
                    <a:lumOff val="80000"/>
                  </a:schemeClr>
                </a:gs>
              </a:gsLst>
              <a:lin ang="2700000" scaled="1"/>
              <a:tileRect/>
            </a:gradFill>
            <a:ln>
              <a:gradFill>
                <a:gsLst>
                  <a:gs pos="100000">
                    <a:schemeClr val="bg1">
                      <a:alpha val="0"/>
                    </a:schemeClr>
                  </a:gs>
                  <a:gs pos="0">
                    <a:schemeClr val="accent1">
                      <a:lumMod val="20000"/>
                      <a:lumOff val="80000"/>
                    </a:schemeClr>
                  </a:gs>
                </a:gsLst>
                <a:lin ang="5400000" scaled="1"/>
              </a:gradFill>
            </a:ln>
            <a:effectLst>
              <a:outerShdw blurRad="939800" dist="914400" dir="8100000" sx="92000" sy="92000" algn="tr" rotWithShape="0">
                <a:schemeClr val="accent1">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1">
                    <a:lumMod val="50000"/>
                  </a:schemeClr>
                </a:solidFill>
                <a:latin typeface="微软雅黑" panose="020B0503020204020204" pitchFamily="34" charset="-122"/>
              </a:endParaRPr>
            </a:p>
          </p:txBody>
        </p:sp>
        <p:sp>
          <p:nvSpPr>
            <p:cNvPr id="65" name="任意多边形 701"/>
            <p:cNvSpPr/>
            <p:nvPr>
              <p:custDataLst>
                <p:tags r:id="rId12"/>
              </p:custDataLst>
            </p:nvPr>
          </p:nvSpPr>
          <p:spPr>
            <a:xfrm>
              <a:off x="369165" y="1813479"/>
              <a:ext cx="3213284" cy="801554"/>
            </a:xfrm>
            <a:custGeom>
              <a:avLst/>
              <a:gdLst>
                <a:gd name="connsiteX0" fmla="*/ 2953317 w 2953316"/>
                <a:gd name="connsiteY0" fmla="*/ 949382 h 1307937"/>
                <a:gd name="connsiteX1" fmla="*/ 2738305 w 2953316"/>
                <a:gd name="connsiteY1" fmla="*/ 1164394 h 1307937"/>
                <a:gd name="connsiteX2" fmla="*/ 179075 w 2953316"/>
                <a:gd name="connsiteY2" fmla="*/ 1164394 h 1307937"/>
                <a:gd name="connsiteX3" fmla="*/ 0 w 2953316"/>
                <a:gd name="connsiteY3" fmla="*/ 1307938 h 1307937"/>
                <a:gd name="connsiteX4" fmla="*/ 0 w 2953316"/>
                <a:gd name="connsiteY4" fmla="*/ 0 h 1307937"/>
                <a:gd name="connsiteX5" fmla="*/ 179075 w 2953316"/>
                <a:gd name="connsiteY5" fmla="*/ 143544 h 1307937"/>
                <a:gd name="connsiteX6" fmla="*/ 2738305 w 2953316"/>
                <a:gd name="connsiteY6" fmla="*/ 143544 h 1307937"/>
                <a:gd name="connsiteX7" fmla="*/ 2953317 w 2953316"/>
                <a:gd name="connsiteY7" fmla="*/ 358556 h 1307937"/>
                <a:gd name="connsiteX8" fmla="*/ 2953317 w 2953316"/>
                <a:gd name="connsiteY8" fmla="*/ 949382 h 130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3316" h="1307937">
                  <a:moveTo>
                    <a:pt x="2953317" y="949382"/>
                  </a:moveTo>
                  <a:cubicBezTo>
                    <a:pt x="2953317" y="1067547"/>
                    <a:pt x="2856470" y="1164394"/>
                    <a:pt x="2738305" y="1164394"/>
                  </a:cubicBezTo>
                  <a:lnTo>
                    <a:pt x="179075" y="1164394"/>
                  </a:lnTo>
                  <a:cubicBezTo>
                    <a:pt x="60910" y="1164394"/>
                    <a:pt x="0" y="1197691"/>
                    <a:pt x="0" y="1307938"/>
                  </a:cubicBezTo>
                  <a:lnTo>
                    <a:pt x="0" y="0"/>
                  </a:lnTo>
                  <a:cubicBezTo>
                    <a:pt x="0" y="96644"/>
                    <a:pt x="60910" y="143544"/>
                    <a:pt x="179075" y="143544"/>
                  </a:cubicBezTo>
                  <a:lnTo>
                    <a:pt x="2738305" y="143544"/>
                  </a:lnTo>
                  <a:cubicBezTo>
                    <a:pt x="2856470" y="143544"/>
                    <a:pt x="2953317" y="240188"/>
                    <a:pt x="2953317" y="358556"/>
                  </a:cubicBezTo>
                  <a:lnTo>
                    <a:pt x="2953317" y="949382"/>
                  </a:lnTo>
                  <a:close/>
                </a:path>
              </a:pathLst>
            </a:custGeom>
            <a:gradFill flip="none" rotWithShape="1">
              <a:gsLst>
                <a:gs pos="35000">
                  <a:schemeClr val="accent1"/>
                </a:gs>
                <a:gs pos="100000">
                  <a:schemeClr val="accent1"/>
                </a:gs>
              </a:gsLst>
              <a:path path="circle">
                <a:fillToRect r="100000" b="100000"/>
              </a:path>
              <a:tileRect l="-100000" t="-100000"/>
            </a:gradFill>
            <a:ln>
              <a:noFill/>
            </a:ln>
            <a:effectLst>
              <a:outerShdw blurRad="368300" dist="127000" dir="2400000" sx="98000" sy="98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cs typeface="+mn-ea"/>
              </a:endParaRPr>
            </a:p>
          </p:txBody>
        </p:sp>
      </p:grpSp>
      <p:sp>
        <p:nvSpPr>
          <p:cNvPr id="66" name="文本框 65"/>
          <p:cNvSpPr txBox="1"/>
          <p:nvPr/>
        </p:nvSpPr>
        <p:spPr>
          <a:xfrm>
            <a:off x="1249280" y="2092843"/>
            <a:ext cx="1524000" cy="307340"/>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noProof="0" dirty="0">
                <a:ln>
                  <a:noFill/>
                </a:ln>
                <a:solidFill>
                  <a:srgbClr val="FFFFFF"/>
                </a:solidFill>
                <a:effectLst/>
                <a:uLnTx/>
                <a:uFillTx/>
                <a:latin typeface="+mj-ea"/>
                <a:ea typeface="+mj-ea"/>
                <a:cs typeface="OPPOSans B" panose="00020600040101010101" pitchFamily="18" charset="-122"/>
                <a:sym typeface="思源黑体 CN Regular" panose="020B0500000000000000" pitchFamily="34" charset="-122"/>
              </a:rPr>
              <a:t>2022年6月9日</a:t>
            </a:r>
            <a:endParaRPr kumimoji="0" lang="zh-CN" altLang="en-US" sz="2000" b="0" i="0" u="none" strike="noStrike" kern="1200" cap="none" spc="0" normalizeH="0" baseline="0" noProof="0" dirty="0">
              <a:ln>
                <a:noFill/>
              </a:ln>
              <a:solidFill>
                <a:srgbClr val="FFFFFF"/>
              </a:solidFill>
              <a:effectLst/>
              <a:uLnTx/>
              <a:uFillTx/>
              <a:latin typeface="+mj-ea"/>
              <a:ea typeface="+mj-ea"/>
              <a:cs typeface="OPPOSans B" panose="00020600040101010101" pitchFamily="18" charset="-122"/>
            </a:endParaRPr>
          </a:p>
        </p:txBody>
      </p:sp>
      <p:sp>
        <p:nvSpPr>
          <p:cNvPr id="67" name="文本框 66"/>
          <p:cNvSpPr txBox="1"/>
          <p:nvPr/>
        </p:nvSpPr>
        <p:spPr>
          <a:xfrm>
            <a:off x="5183078" y="2092208"/>
            <a:ext cx="1651000" cy="307340"/>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chemeClr val="bg1"/>
                </a:solidFill>
                <a:latin typeface="思源黑体 CN Bold" charset="0"/>
                <a:ea typeface="思源黑体 CN Regular" panose="020B0500000000000000" pitchFamily="34" charset="-122"/>
                <a:sym typeface="思源黑体 CN Regular" panose="020B0500000000000000" pitchFamily="34" charset="-122"/>
              </a:rPr>
              <a:t>2022年9月28日</a:t>
            </a:r>
            <a:endParaRPr kumimoji="0" lang="zh-CN" altLang="en-US" sz="2000" b="0" i="0" u="none" strike="noStrike" kern="1200" cap="none" spc="0" normalizeH="0" baseline="0" noProof="0" dirty="0">
              <a:ln>
                <a:noFill/>
              </a:ln>
              <a:solidFill>
                <a:schemeClr val="bg1"/>
              </a:solidFill>
              <a:effectLst/>
              <a:uLnTx/>
              <a:uFillTx/>
              <a:latin typeface="思源黑体 CN Bold" charset="0"/>
              <a:ea typeface="思源黑体 CN Regular" panose="020B0500000000000000" pitchFamily="34" charset="-122"/>
              <a:cs typeface="OPPOSans B" panose="00020600040101010101" pitchFamily="18" charset="-122"/>
              <a:sym typeface="思源黑体 CN Regular" panose="020B0500000000000000" pitchFamily="34" charset="-122"/>
            </a:endParaRPr>
          </a:p>
        </p:txBody>
      </p:sp>
      <p:sp>
        <p:nvSpPr>
          <p:cNvPr id="68" name="文本框 67"/>
          <p:cNvSpPr txBox="1"/>
          <p:nvPr/>
        </p:nvSpPr>
        <p:spPr>
          <a:xfrm>
            <a:off x="9015303" y="2083953"/>
            <a:ext cx="1651000" cy="307340"/>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noProof="0" dirty="0">
                <a:ln>
                  <a:noFill/>
                </a:ln>
                <a:solidFill>
                  <a:srgbClr val="FFFFFF"/>
                </a:solidFill>
                <a:effectLst/>
                <a:uLnTx/>
                <a:uFillTx/>
                <a:latin typeface="+mj-ea"/>
                <a:ea typeface="+mj-ea"/>
                <a:cs typeface="OPPOSans B" panose="00020600040101010101" pitchFamily="18" charset="-122"/>
                <a:sym typeface="思源黑体 CN Regular" panose="020B0500000000000000" pitchFamily="34" charset="-122"/>
              </a:rPr>
              <a:t>2023年4月17日</a:t>
            </a:r>
            <a:endParaRPr kumimoji="0" lang="zh-CN" altLang="en-US" sz="2000" b="0" i="0" u="none" strike="noStrike" kern="1200" cap="none" spc="0" normalizeH="0" baseline="0" noProof="0" dirty="0">
              <a:ln>
                <a:noFill/>
              </a:ln>
              <a:solidFill>
                <a:srgbClr val="FFFFFF"/>
              </a:solidFill>
              <a:effectLst/>
              <a:uLnTx/>
              <a:uFillTx/>
              <a:latin typeface="+mj-ea"/>
              <a:ea typeface="+mj-ea"/>
              <a:cs typeface="OPPOSans B" panose="00020600040101010101" pitchFamily="18" charset="-122"/>
            </a:endParaRPr>
          </a:p>
        </p:txBody>
      </p:sp>
      <p:sp>
        <p:nvSpPr>
          <p:cNvPr id="69" name="文本框 68"/>
          <p:cNvSpPr txBox="1"/>
          <p:nvPr/>
        </p:nvSpPr>
        <p:spPr>
          <a:xfrm flipH="1">
            <a:off x="2478908" y="2972133"/>
            <a:ext cx="932849" cy="215265"/>
          </a:xfrm>
          <a:prstGeom prst="rect">
            <a:avLst/>
          </a:prstGeom>
          <a:noFill/>
          <a:ln>
            <a:noFill/>
          </a:ln>
        </p:spPr>
        <p:txBody>
          <a:bodyPr wrap="square" lIns="0" tIns="0" rIns="0" bIns="0">
            <a:spAutoFit/>
          </a:bodyPr>
          <a:lstStyle/>
          <a:p>
            <a:pPr marL="0" marR="0" lvl="0" indent="0" algn="l" defTabSz="386715" rtl="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schemeClr val="bg1"/>
                </a:solidFill>
                <a:effectLst/>
                <a:uLnTx/>
                <a:uFillTx/>
                <a:latin typeface="+mj-ea"/>
                <a:ea typeface="+mj-ea"/>
                <a:cs typeface="OPPOSans H" panose="00020600040101010101" pitchFamily="18" charset="-122"/>
              </a:rPr>
              <a:t>65%</a:t>
            </a:r>
            <a:endParaRPr kumimoji="0" lang="zh-CN" altLang="en-US" sz="1400" b="0" i="0" u="none" strike="noStrike" kern="0" cap="none" spc="0" normalizeH="0" baseline="0" noProof="0" dirty="0">
              <a:ln>
                <a:noFill/>
              </a:ln>
              <a:solidFill>
                <a:schemeClr val="bg1"/>
              </a:solidFill>
              <a:effectLst/>
              <a:uLnTx/>
              <a:uFillTx/>
              <a:latin typeface="+mj-ea"/>
              <a:ea typeface="+mj-ea"/>
              <a:cs typeface="OPPOSans H" panose="00020600040101010101" pitchFamily="18" charset="-122"/>
            </a:endParaRPr>
          </a:p>
        </p:txBody>
      </p:sp>
      <p:sp>
        <p:nvSpPr>
          <p:cNvPr id="70" name="箭头: 五边形 54"/>
          <p:cNvSpPr/>
          <p:nvPr/>
        </p:nvSpPr>
        <p:spPr>
          <a:xfrm>
            <a:off x="695750" y="4608651"/>
            <a:ext cx="1605270" cy="302986"/>
          </a:xfrm>
          <a:prstGeom prst="homePlate">
            <a:avLst/>
          </a:prstGeom>
          <a:solidFill>
            <a:schemeClr val="accent2"/>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71" name="TextBox 39"/>
          <p:cNvSpPr txBox="1"/>
          <p:nvPr/>
        </p:nvSpPr>
        <p:spPr>
          <a:xfrm>
            <a:off x="979467" y="4652422"/>
            <a:ext cx="1133625" cy="215265"/>
          </a:xfrm>
          <a:prstGeom prst="rect">
            <a:avLst/>
          </a:prstGeom>
          <a:noFill/>
          <a:ln>
            <a:noFill/>
          </a:ln>
        </p:spPr>
        <p:txBody>
          <a:bodyPr wrap="square" lIns="0" tIns="0" rIns="0" bIns="0">
            <a:spAutoFit/>
          </a:bodyPr>
          <a:lstStyle>
            <a:defPPr>
              <a:defRPr lang="zh-CN"/>
            </a:defPPr>
            <a:lvl1pPr marR="0" lvl="0" indent="0" defTabSz="386715" fontAlgn="auto">
              <a:lnSpc>
                <a:spcPct val="100000"/>
              </a:lnSpc>
              <a:spcBef>
                <a:spcPts val="0"/>
              </a:spcBef>
              <a:spcAft>
                <a:spcPts val="0"/>
              </a:spcAft>
              <a:buClrTx/>
              <a:buSzTx/>
              <a:buFontTx/>
              <a:buNone/>
              <a:defRPr kumimoji="0" sz="1400" b="0" i="0" u="none" strike="noStrike" kern="0" cap="none" spc="0" normalizeH="0" baseline="0">
                <a:ln>
                  <a:noFill/>
                </a:ln>
                <a:solidFill>
                  <a:schemeClr val="bg1"/>
                </a:solidFill>
                <a:effectLst/>
                <a:uLnTx/>
                <a:uFillTx/>
                <a:latin typeface="+mj-ea"/>
                <a:ea typeface="+mj-ea"/>
                <a:cs typeface="OPPOSans H" panose="00020600040101010101" pitchFamily="18" charset="-122"/>
              </a:defRPr>
            </a:lvl1pPr>
          </a:lstStyle>
          <a:p>
            <a:r>
              <a:rPr lang="zh-CN" altLang="en-US"/>
              <a:t>事故概述</a:t>
            </a:r>
            <a:endParaRPr lang="en-US" altLang="zh-CN" dirty="0"/>
          </a:p>
        </p:txBody>
      </p:sp>
      <p:pic>
        <p:nvPicPr>
          <p:cNvPr id="72" name="图片 71"/>
          <p:cNvPicPr/>
          <p:nvPr>
            <p:custDataLst>
              <p:tags r:id="rId13"/>
            </p:custDataLst>
          </p:nvPr>
        </p:nvPicPr>
        <p:blipFill>
          <a:blip r:embed="rId14"/>
          <a:stretch>
            <a:fillRect/>
          </a:stretch>
        </p:blipFill>
        <p:spPr>
          <a:xfrm>
            <a:off x="492760" y="2660650"/>
            <a:ext cx="3422015" cy="1831340"/>
          </a:xfrm>
          <a:prstGeom prst="rect">
            <a:avLst/>
          </a:prstGeom>
        </p:spPr>
      </p:pic>
      <p:sp>
        <p:nvSpPr>
          <p:cNvPr id="73" name="文本框 72"/>
          <p:cNvSpPr txBox="1"/>
          <p:nvPr>
            <p:custDataLst>
              <p:tags r:id="rId15"/>
            </p:custDataLst>
          </p:nvPr>
        </p:nvSpPr>
        <p:spPr>
          <a:xfrm>
            <a:off x="284480" y="5019040"/>
            <a:ext cx="3741420" cy="1204595"/>
          </a:xfrm>
          <a:prstGeom prst="rect">
            <a:avLst/>
          </a:prstGeom>
          <a:noFill/>
        </p:spPr>
        <p:txBody>
          <a:bodyPr wrap="square" rtlCol="0" anchor="t">
            <a:spAutoFit/>
          </a:bodyPr>
          <a:p>
            <a:pPr marL="228600" lvl="1" algn="just">
              <a:lnSpc>
                <a:spcPct val="100000"/>
              </a:lnSpc>
              <a:spcBef>
                <a:spcPts val="1000"/>
              </a:spcBef>
              <a:buFont typeface="Wingdings" panose="05000000000000000000" charset="0"/>
            </a:pP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202</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2</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年</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6</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月</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9</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日，杭州冰雪大世界</a:t>
            </a:r>
            <a:endParaRPr lang="zh-CN" altLang="en-US" sz="1600" b="1"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a:p>
            <a:pPr marL="228600" lvl="1" algn="just">
              <a:lnSpc>
                <a:spcPct val="100000"/>
              </a:lnSpc>
              <a:spcBef>
                <a:spcPts val="1000"/>
              </a:spcBef>
              <a:buFont typeface="Wingdings" panose="05000000000000000000" charset="0"/>
            </a:pPr>
            <a:r>
              <a:rPr lang="zh-CN" altLang="en-US" sz="1600" b="1" dirty="0">
                <a:solidFill>
                  <a:srgbClr val="214FE4"/>
                </a:solidFill>
                <a:latin typeface="思源黑体 CN Bold" charset="0"/>
                <a:ea typeface="思源黑体 CN Regular" panose="020B0500000000000000" pitchFamily="34" charset="-122"/>
                <a:sym typeface="思源黑体 CN Regular" panose="020B0500000000000000" pitchFamily="34" charset="-122"/>
              </a:rPr>
              <a:t>因违规动火作业</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发生事故，共造成</a:t>
            </a:r>
            <a:r>
              <a:rPr lang="en-US" altLang="zh-CN" sz="1600" dirty="0">
                <a:solidFill>
                  <a:srgbClr val="214FE4"/>
                </a:solidFill>
                <a:latin typeface="思源黑体 CN Bold" charset="0"/>
                <a:ea typeface="思源黑体 CN Regular" panose="020B0500000000000000" pitchFamily="34" charset="-122"/>
                <a:sym typeface="思源黑体 CN Regular" panose="020B0500000000000000" pitchFamily="34" charset="-122"/>
              </a:rPr>
              <a:t>4</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人死亡</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a:t>
            </a:r>
            <a:r>
              <a:rPr lang="en-US" altLang="zh-CN" sz="1600" dirty="0">
                <a:solidFill>
                  <a:srgbClr val="214FE4"/>
                </a:solidFill>
                <a:latin typeface="思源黑体 CN Bold" charset="0"/>
                <a:ea typeface="思源黑体 CN Regular" panose="020B0500000000000000" pitchFamily="34" charset="-122"/>
                <a:sym typeface="思源黑体 CN Regular" panose="020B0500000000000000" pitchFamily="34" charset="-122"/>
              </a:rPr>
              <a:t>19</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人受伤，</a:t>
            </a:r>
            <a:r>
              <a:rPr lang="en-US" altLang="zh-CN" sz="1600" dirty="0">
                <a:solidFill>
                  <a:srgbClr val="214FE4"/>
                </a:solidFill>
                <a:latin typeface="思源黑体 CN Bold" charset="0"/>
                <a:ea typeface="思源黑体 CN Regular" panose="020B0500000000000000" pitchFamily="34" charset="-122"/>
                <a:sym typeface="思源黑体 CN Regular" panose="020B0500000000000000" pitchFamily="34" charset="-122"/>
              </a:rPr>
              <a:t>2</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名消防员牺牲，直接经济损失</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3057</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万余元。</a:t>
            </a:r>
            <a:endPar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p:txBody>
      </p:sp>
      <p:sp>
        <p:nvSpPr>
          <p:cNvPr id="74" name="文本框 73"/>
          <p:cNvSpPr txBox="1"/>
          <p:nvPr>
            <p:custDataLst>
              <p:tags r:id="rId16"/>
            </p:custDataLst>
          </p:nvPr>
        </p:nvSpPr>
        <p:spPr>
          <a:xfrm>
            <a:off x="4156075" y="4808220"/>
            <a:ext cx="3808095" cy="1604645"/>
          </a:xfrm>
          <a:prstGeom prst="rect">
            <a:avLst/>
          </a:prstGeom>
          <a:noFill/>
        </p:spPr>
        <p:txBody>
          <a:bodyPr wrap="square" rtlCol="0" anchor="t">
            <a:spAutoFit/>
          </a:bodyPr>
          <a:p>
            <a:pPr marL="228600" lvl="1">
              <a:lnSpc>
                <a:spcPct val="100000"/>
              </a:lnSpc>
              <a:spcBef>
                <a:spcPts val="1000"/>
              </a:spcBef>
            </a:pPr>
            <a:r>
              <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2022年9月28日，吉林省长春市宏禹小油饼百姓餐厅</a:t>
            </a:r>
            <a:endPar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a:p>
            <a:pPr marL="228600" lvl="1">
              <a:lnSpc>
                <a:spcPct val="100000"/>
              </a:lnSpc>
              <a:spcBef>
                <a:spcPts val="1000"/>
              </a:spcBef>
            </a:pPr>
            <a:r>
              <a:rPr lang="zh-CN" altLang="en-US" sz="1800" b="1" dirty="0">
                <a:solidFill>
                  <a:srgbClr val="214FE4"/>
                </a:solidFill>
                <a:latin typeface="思源黑体 CN Bold" charset="0"/>
                <a:ea typeface="思源黑体 CN Regular" panose="020B0500000000000000" pitchFamily="34" charset="-122"/>
                <a:sym typeface="思源黑体 CN Regular" panose="020B0500000000000000" pitchFamily="34" charset="-122"/>
              </a:rPr>
              <a:t>因电焊人员无焊割作业资格证</a:t>
            </a:r>
            <a:r>
              <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，违章冒险动火作业引起火灾，共造成</a:t>
            </a:r>
            <a:r>
              <a:rPr lang="zh-CN" altLang="en-US" sz="1800" b="1" dirty="0">
                <a:solidFill>
                  <a:srgbClr val="FF0000"/>
                </a:solidFill>
                <a:latin typeface="思源黑体 CN Bold" charset="0"/>
                <a:ea typeface="思源黑体 CN Regular" panose="020B0500000000000000" pitchFamily="34" charset="-122"/>
                <a:sym typeface="思源黑体 CN Regular" panose="020B0500000000000000" pitchFamily="34" charset="-122"/>
              </a:rPr>
              <a:t>17</a:t>
            </a:r>
            <a:r>
              <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人死亡，</a:t>
            </a:r>
            <a:r>
              <a:rPr lang="en-US" altLang="zh-CN" sz="1800" b="1" dirty="0">
                <a:solidFill>
                  <a:srgbClr val="FF0000"/>
                </a:solidFill>
                <a:latin typeface="思源黑体 CN Bold" charset="0"/>
                <a:ea typeface="思源黑体 CN Regular" panose="020B0500000000000000" pitchFamily="34" charset="-122"/>
                <a:sym typeface="思源黑体 CN Regular" panose="020B0500000000000000" pitchFamily="34" charset="-122"/>
              </a:rPr>
              <a:t>3</a:t>
            </a:r>
            <a:r>
              <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人重伤。 </a:t>
            </a:r>
            <a:endParaRPr lang="zh-CN" altLang="en-US" sz="1800"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p:txBody>
      </p:sp>
      <p:pic>
        <p:nvPicPr>
          <p:cNvPr id="75" name="图片 74"/>
          <p:cNvPicPr/>
          <p:nvPr>
            <p:custDataLst>
              <p:tags r:id="rId17"/>
            </p:custDataLst>
          </p:nvPr>
        </p:nvPicPr>
        <p:blipFill>
          <a:blip r:embed="rId18"/>
          <a:stretch>
            <a:fillRect/>
          </a:stretch>
        </p:blipFill>
        <p:spPr>
          <a:xfrm>
            <a:off x="4451350" y="2661285"/>
            <a:ext cx="3420745" cy="1866265"/>
          </a:xfrm>
          <a:prstGeom prst="rect">
            <a:avLst/>
          </a:prstGeom>
        </p:spPr>
      </p:pic>
      <p:sp>
        <p:nvSpPr>
          <p:cNvPr id="76" name="箭头: 五边形 54"/>
          <p:cNvSpPr/>
          <p:nvPr/>
        </p:nvSpPr>
        <p:spPr>
          <a:xfrm>
            <a:off x="4583220" y="4569916"/>
            <a:ext cx="1605270" cy="302986"/>
          </a:xfrm>
          <a:prstGeom prst="homePlate">
            <a:avLst/>
          </a:prstGeom>
          <a:solidFill>
            <a:schemeClr val="accent2"/>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77" name="TextBox 39"/>
          <p:cNvSpPr txBox="1"/>
          <p:nvPr/>
        </p:nvSpPr>
        <p:spPr>
          <a:xfrm>
            <a:off x="4866937" y="4613687"/>
            <a:ext cx="1133625" cy="215265"/>
          </a:xfrm>
          <a:prstGeom prst="rect">
            <a:avLst/>
          </a:prstGeom>
          <a:noFill/>
          <a:ln>
            <a:noFill/>
          </a:ln>
        </p:spPr>
        <p:txBody>
          <a:bodyPr wrap="square" lIns="0" tIns="0" rIns="0" bIns="0">
            <a:spAutoFit/>
          </a:bodyPr>
          <a:lstStyle>
            <a:defPPr>
              <a:defRPr lang="zh-CN"/>
            </a:defPPr>
            <a:lvl1pPr marR="0" lvl="0" indent="0" defTabSz="386715" fontAlgn="auto">
              <a:lnSpc>
                <a:spcPct val="100000"/>
              </a:lnSpc>
              <a:spcBef>
                <a:spcPts val="0"/>
              </a:spcBef>
              <a:spcAft>
                <a:spcPts val="0"/>
              </a:spcAft>
              <a:buClrTx/>
              <a:buSzTx/>
              <a:buFontTx/>
              <a:buNone/>
              <a:defRPr kumimoji="0" sz="1400" b="0" i="0" u="none" strike="noStrike" kern="0" cap="none" spc="0" normalizeH="0" baseline="0">
                <a:ln>
                  <a:noFill/>
                </a:ln>
                <a:solidFill>
                  <a:schemeClr val="bg1"/>
                </a:solidFill>
                <a:effectLst/>
                <a:uLnTx/>
                <a:uFillTx/>
                <a:latin typeface="+mj-ea"/>
                <a:ea typeface="+mj-ea"/>
                <a:cs typeface="OPPOSans H" panose="00020600040101010101" pitchFamily="18" charset="-122"/>
              </a:defRPr>
            </a:lvl1pPr>
          </a:lstStyle>
          <a:p>
            <a:r>
              <a:rPr lang="zh-CN" altLang="en-US"/>
              <a:t>事故概述</a:t>
            </a:r>
            <a:endParaRPr lang="en-US" altLang="zh-CN" dirty="0"/>
          </a:p>
        </p:txBody>
      </p:sp>
      <p:sp>
        <p:nvSpPr>
          <p:cNvPr id="78" name="文本框 77"/>
          <p:cNvSpPr txBox="1"/>
          <p:nvPr>
            <p:custDataLst>
              <p:tags r:id="rId19"/>
            </p:custDataLst>
          </p:nvPr>
        </p:nvSpPr>
        <p:spPr>
          <a:xfrm>
            <a:off x="8094345" y="5041900"/>
            <a:ext cx="3693795" cy="1501775"/>
          </a:xfrm>
          <a:prstGeom prst="rect">
            <a:avLst/>
          </a:prstGeom>
          <a:noFill/>
        </p:spPr>
        <p:txBody>
          <a:bodyPr wrap="square" rtlCol="0" anchor="t">
            <a:normAutofit lnSpcReduction="20000"/>
          </a:bodyPr>
          <a:p>
            <a:pPr marL="228600" lvl="1">
              <a:lnSpc>
                <a:spcPct val="100000"/>
              </a:lnSpc>
              <a:spcBef>
                <a:spcPts val="1000"/>
              </a:spcBef>
            </a:pP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202</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3</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年</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4</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月</a:t>
            </a:r>
            <a:r>
              <a:rPr lang="en-US" altLang="zh-CN"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17</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日，浙江武义伟嘉利工贸有限公司</a:t>
            </a:r>
            <a:endPar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a:p>
            <a:pPr marL="228600" lvl="1">
              <a:lnSpc>
                <a:spcPct val="100000"/>
              </a:lnSpc>
              <a:spcBef>
                <a:spcPts val="1000"/>
              </a:spcBef>
            </a:pPr>
            <a:r>
              <a:rPr lang="zh-CN" altLang="en-US" sz="1600" b="1" dirty="0">
                <a:solidFill>
                  <a:srgbClr val="214FE4"/>
                </a:solidFill>
                <a:latin typeface="思源黑体 CN Bold" charset="0"/>
                <a:ea typeface="思源黑体 CN Regular" panose="020B0500000000000000" pitchFamily="34" charset="-122"/>
                <a:sym typeface="思源黑体 CN Regular" panose="020B0500000000000000" pitchFamily="34" charset="-122"/>
              </a:rPr>
              <a:t>因违法电焊施工</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引燃违规存放的拉丝调制漆引发火灾并迅速蔓延，最终引发重大火灾事故，共造成</a:t>
            </a:r>
            <a:r>
              <a:rPr lang="zh-CN" altLang="en-US" sz="1600" dirty="0">
                <a:solidFill>
                  <a:srgbClr val="214FE4"/>
                </a:solidFill>
                <a:latin typeface="思源黑体 CN Bold" charset="0"/>
                <a:ea typeface="思源黑体 CN Regular" panose="020B0500000000000000" pitchFamily="34" charset="-122"/>
                <a:sym typeface="思源黑体 CN Regular" panose="020B0500000000000000" pitchFamily="34" charset="-122"/>
              </a:rPr>
              <a:t>11</a:t>
            </a:r>
            <a:r>
              <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rPr>
              <a:t>人死亡。</a:t>
            </a:r>
            <a:endParaRPr lang="zh-CN" altLang="en-US" sz="1600" dirty="0">
              <a:solidFill>
                <a:srgbClr val="000000"/>
              </a:solidFill>
              <a:latin typeface="思源黑体 CN Bold" charset="0"/>
              <a:ea typeface="思源黑体 CN Regular" panose="020B0500000000000000" pitchFamily="34" charset="-122"/>
              <a:sym typeface="思源黑体 CN Regular" panose="020B0500000000000000" pitchFamily="34" charset="-122"/>
            </a:endParaRPr>
          </a:p>
        </p:txBody>
      </p:sp>
      <p:pic>
        <p:nvPicPr>
          <p:cNvPr id="79" name="图片 78"/>
          <p:cNvPicPr/>
          <p:nvPr>
            <p:custDataLst>
              <p:tags r:id="rId20"/>
            </p:custDataLst>
          </p:nvPr>
        </p:nvPicPr>
        <p:blipFill>
          <a:blip r:embed="rId21"/>
          <a:stretch>
            <a:fillRect/>
          </a:stretch>
        </p:blipFill>
        <p:spPr>
          <a:xfrm>
            <a:off x="8357870" y="2644775"/>
            <a:ext cx="3416935" cy="1964690"/>
          </a:xfrm>
          <a:prstGeom prst="rect">
            <a:avLst/>
          </a:prstGeom>
        </p:spPr>
      </p:pic>
      <p:sp>
        <p:nvSpPr>
          <p:cNvPr id="80" name="箭头: 五边形 54"/>
          <p:cNvSpPr/>
          <p:nvPr/>
        </p:nvSpPr>
        <p:spPr>
          <a:xfrm>
            <a:off x="8531015" y="4651831"/>
            <a:ext cx="1605270" cy="302986"/>
          </a:xfrm>
          <a:prstGeom prst="homePlate">
            <a:avLst/>
          </a:prstGeom>
          <a:solidFill>
            <a:schemeClr val="accent2"/>
          </a:solidFill>
          <a:ln>
            <a:solidFill>
              <a:schemeClr val="bg1"/>
            </a:solidFill>
          </a:ln>
          <a:effectLst>
            <a:outerShdw blurRad="63500" sx="102000" sy="102000" algn="ctr" rotWithShape="0">
              <a:schemeClr val="tx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81" name="TextBox 39"/>
          <p:cNvSpPr txBox="1"/>
          <p:nvPr/>
        </p:nvSpPr>
        <p:spPr>
          <a:xfrm>
            <a:off x="8814732" y="4695602"/>
            <a:ext cx="1133625" cy="215265"/>
          </a:xfrm>
          <a:prstGeom prst="rect">
            <a:avLst/>
          </a:prstGeom>
          <a:noFill/>
          <a:ln>
            <a:noFill/>
          </a:ln>
        </p:spPr>
        <p:txBody>
          <a:bodyPr wrap="square" lIns="0" tIns="0" rIns="0" bIns="0">
            <a:spAutoFit/>
          </a:bodyPr>
          <a:lstStyle>
            <a:defPPr>
              <a:defRPr lang="zh-CN"/>
            </a:defPPr>
            <a:lvl1pPr marR="0" lvl="0" indent="0" defTabSz="386715" fontAlgn="auto">
              <a:lnSpc>
                <a:spcPct val="100000"/>
              </a:lnSpc>
              <a:spcBef>
                <a:spcPts val="0"/>
              </a:spcBef>
              <a:spcAft>
                <a:spcPts val="0"/>
              </a:spcAft>
              <a:buClrTx/>
              <a:buSzTx/>
              <a:buFontTx/>
              <a:buNone/>
              <a:defRPr kumimoji="0" sz="1400" b="0" i="0" u="none" strike="noStrike" kern="0" cap="none" spc="0" normalizeH="0" baseline="0">
                <a:ln>
                  <a:noFill/>
                </a:ln>
                <a:solidFill>
                  <a:schemeClr val="bg1"/>
                </a:solidFill>
                <a:effectLst/>
                <a:uLnTx/>
                <a:uFillTx/>
                <a:latin typeface="+mj-ea"/>
                <a:ea typeface="+mj-ea"/>
                <a:cs typeface="OPPOSans H" panose="00020600040101010101" pitchFamily="18" charset="-122"/>
              </a:defRPr>
            </a:lvl1pPr>
          </a:lstStyle>
          <a:p>
            <a:r>
              <a:rPr lang="zh-CN" altLang="en-US"/>
              <a:t>事故概述</a:t>
            </a:r>
            <a:endParaRPr lang="en-US" altLang="zh-CN" dirty="0"/>
          </a:p>
        </p:txBody>
      </p:sp>
      <p:pic>
        <p:nvPicPr>
          <p:cNvPr id="4" name="图片 3"/>
          <p:cNvPicPr>
            <a:picLocks noChangeAspect="1"/>
          </p:cNvPicPr>
          <p:nvPr/>
        </p:nvPicPr>
        <p:blipFill>
          <a:blip r:embed="rId22"/>
          <a:stretch>
            <a:fillRect/>
          </a:stretch>
        </p:blipFill>
        <p:spPr>
          <a:xfrm>
            <a:off x="9948545" y="154305"/>
            <a:ext cx="2120265" cy="6375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361124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建设背景</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政策环境</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002</a:t>
              </a:r>
              <a:endParaRPr lang="zh-CN" altLang="en-US" sz="2800" b="1" dirty="0">
                <a:solidFill>
                  <a:schemeClr val="bg1"/>
                </a:solidFill>
                <a:latin typeface="+mj-ea"/>
                <a:ea typeface="+mj-ea"/>
              </a:endParaRPr>
            </a:p>
          </p:txBody>
        </p:sp>
      </p:grpSp>
      <p:grpSp>
        <p:nvGrpSpPr>
          <p:cNvPr id="8" name="组合 7"/>
          <p:cNvGrpSpPr/>
          <p:nvPr/>
        </p:nvGrpSpPr>
        <p:grpSpPr>
          <a:xfrm>
            <a:off x="509270" y="1145540"/>
            <a:ext cx="5648325" cy="4465955"/>
            <a:chOff x="817882" y="1952977"/>
            <a:chExt cx="4889498" cy="4082064"/>
          </a:xfrm>
        </p:grpSpPr>
        <p:sp>
          <p:nvSpPr>
            <p:cNvPr id="9" name="矩形: 圆角 7"/>
            <p:cNvSpPr/>
            <p:nvPr/>
          </p:nvSpPr>
          <p:spPr>
            <a:xfrm>
              <a:off x="817882" y="1952977"/>
              <a:ext cx="4889498" cy="170815"/>
            </a:xfrm>
            <a:prstGeom prst="roundRect">
              <a:avLst>
                <a:gd name="adj" fmla="val 50000"/>
              </a:avLst>
            </a:prstGeom>
            <a:solidFill>
              <a:schemeClr val="bg1">
                <a:lumMod val="95000"/>
              </a:schemeClr>
            </a:solidFill>
            <a:ln w="104775">
              <a:gradFill flip="none" rotWithShape="1">
                <a:gsLst>
                  <a:gs pos="0">
                    <a:schemeClr val="accent1"/>
                  </a:gs>
                  <a:gs pos="100000">
                    <a:schemeClr val="accent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10" name="矩形: 圆顶角 8"/>
            <p:cNvSpPr/>
            <p:nvPr/>
          </p:nvSpPr>
          <p:spPr>
            <a:xfrm>
              <a:off x="875765" y="2019612"/>
              <a:ext cx="4773733" cy="4015429"/>
            </a:xfrm>
            <a:prstGeom prst="round2SameRect">
              <a:avLst>
                <a:gd name="adj1" fmla="val 0"/>
                <a:gd name="adj2" fmla="val 4319"/>
              </a:avLst>
            </a:prstGeom>
            <a:solidFill>
              <a:schemeClr val="bg1"/>
            </a:solidFill>
            <a:ln>
              <a:noFill/>
            </a:ln>
            <a:effectLst>
              <a:outerShdw blurRad="571500" dist="241300" dir="5400000" sx="99000" sy="99000" algn="t" rotWithShape="0">
                <a:schemeClr val="tx1">
                  <a:lumMod val="75000"/>
                  <a:lumOff val="2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grpSp>
      <p:grpSp>
        <p:nvGrpSpPr>
          <p:cNvPr id="11" name="组合 10"/>
          <p:cNvGrpSpPr/>
          <p:nvPr/>
        </p:nvGrpSpPr>
        <p:grpSpPr>
          <a:xfrm>
            <a:off x="6413500" y="1145540"/>
            <a:ext cx="5483860" cy="4465955"/>
            <a:chOff x="817882" y="1952977"/>
            <a:chExt cx="4889498" cy="4082064"/>
          </a:xfrm>
        </p:grpSpPr>
        <p:sp>
          <p:nvSpPr>
            <p:cNvPr id="12" name="矩形: 圆角 10"/>
            <p:cNvSpPr/>
            <p:nvPr/>
          </p:nvSpPr>
          <p:spPr>
            <a:xfrm>
              <a:off x="817882" y="1952977"/>
              <a:ext cx="4889498" cy="170815"/>
            </a:xfrm>
            <a:prstGeom prst="roundRect">
              <a:avLst>
                <a:gd name="adj" fmla="val 50000"/>
              </a:avLst>
            </a:prstGeom>
            <a:solidFill>
              <a:schemeClr val="bg1">
                <a:lumMod val="95000"/>
              </a:schemeClr>
            </a:solidFill>
            <a:ln w="104775">
              <a:gradFill flip="none" rotWithShape="1">
                <a:gsLst>
                  <a:gs pos="0">
                    <a:schemeClr val="accent2"/>
                  </a:gs>
                  <a:gs pos="100000">
                    <a:schemeClr val="accent2"/>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13" name="矩形: 圆顶角 11"/>
            <p:cNvSpPr/>
            <p:nvPr/>
          </p:nvSpPr>
          <p:spPr>
            <a:xfrm>
              <a:off x="875765" y="2019612"/>
              <a:ext cx="4773733" cy="4015429"/>
            </a:xfrm>
            <a:prstGeom prst="round2SameRect">
              <a:avLst>
                <a:gd name="adj1" fmla="val 0"/>
                <a:gd name="adj2" fmla="val 4319"/>
              </a:avLst>
            </a:prstGeom>
            <a:solidFill>
              <a:schemeClr val="bg1"/>
            </a:solidFill>
            <a:ln>
              <a:noFill/>
            </a:ln>
            <a:effectLst>
              <a:outerShdw blurRad="571500" dist="241300" dir="5400000" sx="99000" sy="99000" algn="t" rotWithShape="0">
                <a:schemeClr val="tx1">
                  <a:lumMod val="75000"/>
                  <a:lumOff val="2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grpSp>
      <p:sp>
        <p:nvSpPr>
          <p:cNvPr id="35" name="圆角矩形 1121"/>
          <p:cNvSpPr/>
          <p:nvPr/>
        </p:nvSpPr>
        <p:spPr>
          <a:xfrm>
            <a:off x="6609715" y="1332230"/>
            <a:ext cx="5115560" cy="422275"/>
          </a:xfrm>
          <a:prstGeom prst="roundRect">
            <a:avLst>
              <a:gd name="adj" fmla="val 8253"/>
            </a:avLst>
          </a:prstGeom>
          <a:solidFill>
            <a:schemeClr val="accent2"/>
          </a:solidFill>
          <a:ln>
            <a:noFill/>
          </a:ln>
          <a:effectLst>
            <a:outerShdw blurRad="127000" dist="88900" dir="5400000" algn="t" rotWithShape="0">
              <a:schemeClr val="accent2">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kern="100" dirty="0">
                <a:solidFill>
                  <a:schemeClr val="bg1"/>
                </a:solidFill>
                <a:latin typeface="思源黑体 CN Bold" charset="0"/>
                <a:ea typeface="思源黑体 CN Regular" panose="020B0500000000000000" pitchFamily="34" charset="-122"/>
                <a:sym typeface="+mn-ea"/>
              </a:rPr>
              <a:t>《中华人民共和国安全生产法》</a:t>
            </a:r>
            <a:endParaRPr kumimoji="1" lang="zh-CN" altLang="zh-CN" sz="2000" b="1" kern="100" dirty="0">
              <a:solidFill>
                <a:schemeClr val="bg1"/>
              </a:solidFill>
              <a:effectLst>
                <a:outerShdw blurRad="38100" dist="38100" dir="2700000" algn="tl">
                  <a:srgbClr val="000000">
                    <a:alpha val="43137"/>
                  </a:srgbClr>
                </a:outerShdw>
              </a:effectLst>
              <a:latin typeface="思源黑体 CN Bold" charset="0"/>
              <a:ea typeface="思源黑体 CN Regular" panose="020B0500000000000000" pitchFamily="34" charset="-122"/>
              <a:cs typeface="OPPOSans M" panose="00020600040101010101" pitchFamily="18" charset="-122"/>
              <a:sym typeface="+mn-ea"/>
            </a:endParaRPr>
          </a:p>
        </p:txBody>
      </p:sp>
      <p:sp>
        <p:nvSpPr>
          <p:cNvPr id="43" name="圆角矩形 1120"/>
          <p:cNvSpPr/>
          <p:nvPr/>
        </p:nvSpPr>
        <p:spPr>
          <a:xfrm>
            <a:off x="2120457" y="1846107"/>
            <a:ext cx="2000939" cy="3549296"/>
          </a:xfrm>
          <a:prstGeom prst="roundRect">
            <a:avLst>
              <a:gd name="adj" fmla="val 3917"/>
            </a:avLst>
          </a:pr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latin typeface="微软雅黑" panose="020B0503020204020204" pitchFamily="34" charset="-122"/>
            </a:endParaRPr>
          </a:p>
        </p:txBody>
      </p:sp>
      <p:grpSp>
        <p:nvGrpSpPr>
          <p:cNvPr id="66" name="组合 65"/>
          <p:cNvGrpSpPr/>
          <p:nvPr/>
        </p:nvGrpSpPr>
        <p:grpSpPr>
          <a:xfrm>
            <a:off x="9630" y="5078005"/>
            <a:ext cx="12182370" cy="1786591"/>
            <a:chOff x="334963" y="2161128"/>
            <a:chExt cx="11523727" cy="4632617"/>
          </a:xfrm>
        </p:grpSpPr>
        <p:sp>
          <p:nvSpPr>
            <p:cNvPr id="67" name="矩形 66"/>
            <p:cNvSpPr/>
            <p:nvPr/>
          </p:nvSpPr>
          <p:spPr>
            <a:xfrm>
              <a:off x="334963" y="3099135"/>
              <a:ext cx="11523727" cy="369461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sp>
          <p:nvSpPr>
            <p:cNvPr id="68" name="梯形 67"/>
            <p:cNvSpPr/>
            <p:nvPr/>
          </p:nvSpPr>
          <p:spPr>
            <a:xfrm>
              <a:off x="348976" y="2161128"/>
              <a:ext cx="11494048" cy="932992"/>
            </a:xfrm>
            <a:prstGeom prst="trapezoid">
              <a:avLst>
                <a:gd name="adj" fmla="val 97150"/>
              </a:avLst>
            </a:prstGeom>
            <a:gradFill flip="none" rotWithShape="1">
              <a:gsLst>
                <a:gs pos="0">
                  <a:schemeClr val="accent1"/>
                </a:gs>
                <a:gs pos="66000">
                  <a:schemeClr val="accent1">
                    <a:lumMod val="60000"/>
                    <a:lumOff val="40000"/>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ndParaRPr>
            </a:p>
          </p:txBody>
        </p:sp>
      </p:grpSp>
      <p:sp>
        <p:nvSpPr>
          <p:cNvPr id="97" name="文本框 96"/>
          <p:cNvSpPr txBox="1"/>
          <p:nvPr/>
        </p:nvSpPr>
        <p:spPr>
          <a:xfrm>
            <a:off x="768350" y="5593715"/>
            <a:ext cx="5250180" cy="1096645"/>
          </a:xfrm>
          <a:prstGeom prst="rect">
            <a:avLst/>
          </a:prstGeom>
          <a:ln w="7620">
            <a:noFill/>
            <a:prstDash val="dash"/>
            <a:headEnd w="lg" len="med"/>
            <a:tailEnd type="triangle" w="sm" len="med"/>
          </a:ln>
        </p:spPr>
        <p:style>
          <a:lnRef idx="1">
            <a:schemeClr val="accent1"/>
          </a:lnRef>
          <a:fillRef idx="0">
            <a:schemeClr val="accent1"/>
          </a:fillRef>
          <a:effectRef idx="0">
            <a:schemeClr val="accent1"/>
          </a:effectRef>
          <a:fontRef idx="minor">
            <a:schemeClr val="tx1"/>
          </a:fontRef>
        </p:style>
        <p:txBody>
          <a:bodyPr wrap="square" rtlCol="0">
            <a:noAutofit/>
          </a:bodyPr>
          <a:lstStyle>
            <a:defPPr>
              <a:defRPr lang="zh-CN"/>
            </a:defPPr>
            <a:lvl1pPr algn="ctr">
              <a:defRPr sz="1200">
                <a:solidFill>
                  <a:srgbClr val="A0AECB"/>
                </a:solidFill>
                <a:latin typeface="+mn-ea"/>
              </a:defRPr>
            </a:lvl1pPr>
          </a:lstStyle>
          <a:p>
            <a:pPr marL="0" marR="0" lvl="0" indent="0" algn="just" defTabSz="914400" rtl="0" eaLnBrk="0" fontAlgn="auto" latinLnBrk="0" hangingPunct="0">
              <a:lnSpc>
                <a:spcPct val="150000"/>
              </a:lnSpc>
              <a:spcBef>
                <a:spcPct val="0"/>
              </a:spcBef>
              <a:spcAft>
                <a:spcPct val="0"/>
              </a:spcAft>
              <a:buClrTx/>
              <a:buSzTx/>
              <a:buFontTx/>
              <a:buNone/>
              <a:defRPr/>
            </a:pPr>
            <a:r>
              <a:rPr lang="zh-CN" altLang="zh-CN" sz="1400" b="1" kern="100" dirty="0">
                <a:solidFill>
                  <a:schemeClr val="bg1"/>
                </a:solidFill>
                <a:latin typeface="思源黑体 CN Bold" charset="0"/>
                <a:ea typeface="思源黑体 CN Regular" panose="020B0500000000000000" pitchFamily="34" charset="-122"/>
                <a:sym typeface="+mn-ea"/>
              </a:rPr>
              <a:t>中华人民共和国应急管理部10号令《工贸企业重大事故隐患判定标准》第三条规定：</a:t>
            </a:r>
            <a:r>
              <a:rPr lang="zh-CN" altLang="zh-CN" sz="1400" b="1" kern="100" dirty="0">
                <a:solidFill>
                  <a:srgbClr val="FFFF00"/>
                </a:solidFill>
                <a:latin typeface="思源黑体 CN Bold" charset="0"/>
                <a:ea typeface="思源黑体 CN Regular" panose="020B0500000000000000" pitchFamily="34" charset="-122"/>
                <a:sym typeface="+mn-ea"/>
              </a:rPr>
              <a:t>“特种作业人员未按照规定经专门的安全作业培训并取得相应资格，上岗作业的，应当判定为重大事故隐患”。</a:t>
            </a:r>
            <a:endParaRPr kumimoji="0" lang="zh-CN" altLang="zh-CN" sz="1400" b="1" i="0" u="none" strike="noStrike" kern="100" cap="none" spc="0" normalizeH="0" baseline="0" noProof="0" dirty="0">
              <a:ln>
                <a:noFill/>
              </a:ln>
              <a:solidFill>
                <a:srgbClr val="FFFF00"/>
              </a:solidFill>
              <a:effectLst/>
              <a:uLnTx/>
              <a:uFillTx/>
              <a:latin typeface="思源黑体 CN Bold" charset="0"/>
              <a:ea typeface="思源黑体 CN Regular" panose="020B0500000000000000" pitchFamily="34" charset="-122"/>
              <a:cs typeface="OPPOSans R" panose="00020600040101010101" pitchFamily="18" charset="-122"/>
              <a:sym typeface="+mn-ea"/>
            </a:endParaRPr>
          </a:p>
        </p:txBody>
      </p:sp>
      <p:pic>
        <p:nvPicPr>
          <p:cNvPr id="14" name="图片 13"/>
          <p:cNvPicPr>
            <a:picLocks noChangeAspect="1"/>
          </p:cNvPicPr>
          <p:nvPr>
            <p:custDataLst>
              <p:tags r:id="rId1"/>
            </p:custDataLst>
          </p:nvPr>
        </p:nvPicPr>
        <p:blipFill>
          <a:blip r:embed="rId2"/>
          <a:stretch>
            <a:fillRect/>
          </a:stretch>
        </p:blipFill>
        <p:spPr>
          <a:xfrm>
            <a:off x="768350" y="1877695"/>
            <a:ext cx="5122545" cy="3197860"/>
          </a:xfrm>
          <a:prstGeom prst="rect">
            <a:avLst/>
          </a:prstGeom>
        </p:spPr>
      </p:pic>
      <p:pic>
        <p:nvPicPr>
          <p:cNvPr id="15" name="Picture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6609715" y="1877695"/>
            <a:ext cx="5116195" cy="3198495"/>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6609715" y="5621655"/>
            <a:ext cx="4985385" cy="1096645"/>
          </a:xfrm>
          <a:prstGeom prst="rect">
            <a:avLst/>
          </a:prstGeom>
          <a:ln w="7620">
            <a:noFill/>
            <a:prstDash val="dash"/>
            <a:headEnd w="lg" len="med"/>
            <a:tailEnd type="triangle" w="sm" len="med"/>
          </a:ln>
        </p:spPr>
        <p:style>
          <a:lnRef idx="1">
            <a:schemeClr val="accent1"/>
          </a:lnRef>
          <a:fillRef idx="0">
            <a:schemeClr val="accent1"/>
          </a:fillRef>
          <a:effectRef idx="0">
            <a:schemeClr val="accent1"/>
          </a:effectRef>
          <a:fontRef idx="minor">
            <a:schemeClr val="tx1"/>
          </a:fontRef>
        </p:style>
        <p:txBody>
          <a:bodyPr wrap="square" rtlCol="0">
            <a:noAutofit/>
          </a:bodyPr>
          <a:lstStyle>
            <a:defPPr>
              <a:defRPr lang="zh-CN"/>
            </a:defPPr>
            <a:lvl1pPr algn="ctr">
              <a:defRPr sz="1200">
                <a:solidFill>
                  <a:srgbClr val="A0AECB"/>
                </a:solidFill>
                <a:latin typeface="+mn-ea"/>
              </a:defRPr>
            </a:lvl1pPr>
          </a:lstStyle>
          <a:p>
            <a:pPr marL="0" marR="0" lvl="0" indent="0" algn="just" defTabSz="914400" rtl="0" eaLnBrk="0" fontAlgn="auto" latinLnBrk="0" hangingPunct="0">
              <a:lnSpc>
                <a:spcPct val="150000"/>
              </a:lnSpc>
              <a:spcBef>
                <a:spcPct val="0"/>
              </a:spcBef>
              <a:spcAft>
                <a:spcPct val="0"/>
              </a:spcAft>
              <a:buClrTx/>
              <a:buSzTx/>
              <a:buFontTx/>
              <a:buNone/>
              <a:defRPr/>
            </a:pPr>
            <a:r>
              <a:rPr lang="zh-CN" altLang="zh-CN" sz="1400" b="1" kern="100" dirty="0">
                <a:solidFill>
                  <a:schemeClr val="bg1"/>
                </a:solidFill>
                <a:latin typeface="思源黑体 CN Bold" charset="0"/>
                <a:ea typeface="思源黑体 CN Regular" panose="020B0500000000000000" pitchFamily="34" charset="-122"/>
                <a:sym typeface="+mn-ea"/>
              </a:rPr>
              <a:t>《中华人民共和国安全生产法》第三十条规定，“</a:t>
            </a:r>
            <a:r>
              <a:rPr lang="zh-CN" altLang="zh-CN" sz="1400" b="1" kern="100" dirty="0">
                <a:solidFill>
                  <a:srgbClr val="FFFF00"/>
                </a:solidFill>
                <a:latin typeface="思源黑体 CN Bold" charset="0"/>
                <a:ea typeface="思源黑体 CN Regular" panose="020B0500000000000000" pitchFamily="34" charset="-122"/>
                <a:sym typeface="+mn-ea"/>
              </a:rPr>
              <a:t>特种作业人员</a:t>
            </a:r>
            <a:r>
              <a:rPr lang="zh-CN" altLang="zh-CN" sz="1400" b="1" kern="100" dirty="0">
                <a:solidFill>
                  <a:schemeClr val="bg1"/>
                </a:solidFill>
                <a:latin typeface="思源黑体 CN Bold" charset="0"/>
                <a:ea typeface="思源黑体 CN Regular" panose="020B0500000000000000" pitchFamily="34" charset="-122"/>
                <a:sym typeface="+mn-ea"/>
              </a:rPr>
              <a:t>必须按规定经专门的安全作业培训并</a:t>
            </a:r>
            <a:r>
              <a:rPr lang="zh-CN" altLang="zh-CN" sz="1400" b="1" kern="100" dirty="0">
                <a:solidFill>
                  <a:srgbClr val="FFFF00"/>
                </a:solidFill>
                <a:latin typeface="思源黑体 CN Bold" charset="0"/>
                <a:ea typeface="思源黑体 CN Regular" panose="020B0500000000000000" pitchFamily="34" charset="-122"/>
                <a:sym typeface="+mn-ea"/>
              </a:rPr>
              <a:t>取得相应资格</a:t>
            </a:r>
            <a:r>
              <a:rPr lang="zh-CN" altLang="zh-CN" sz="1400" b="1" kern="100" dirty="0">
                <a:solidFill>
                  <a:schemeClr val="bg1"/>
                </a:solidFill>
                <a:latin typeface="思源黑体 CN Bold" charset="0"/>
                <a:ea typeface="思源黑体 CN Regular" panose="020B0500000000000000" pitchFamily="34" charset="-122"/>
                <a:sym typeface="+mn-ea"/>
              </a:rPr>
              <a:t>，方可</a:t>
            </a:r>
            <a:r>
              <a:rPr lang="zh-CN" altLang="zh-CN" sz="1400" b="1" kern="100" dirty="0">
                <a:solidFill>
                  <a:srgbClr val="FFFF00"/>
                </a:solidFill>
                <a:latin typeface="思源黑体 CN Bold" charset="0"/>
                <a:ea typeface="思源黑体 CN Regular" panose="020B0500000000000000" pitchFamily="34" charset="-122"/>
                <a:sym typeface="+mn-ea"/>
              </a:rPr>
              <a:t>上岗作业</a:t>
            </a:r>
            <a:r>
              <a:rPr lang="zh-CN" altLang="zh-CN" sz="1400" b="1" kern="100" dirty="0">
                <a:solidFill>
                  <a:schemeClr val="bg1"/>
                </a:solidFill>
                <a:latin typeface="思源黑体 CN Bold" charset="0"/>
                <a:ea typeface="思源黑体 CN Regular" panose="020B0500000000000000" pitchFamily="34" charset="-122"/>
                <a:sym typeface="+mn-ea"/>
              </a:rPr>
              <a:t>”。</a:t>
            </a:r>
            <a:endParaRPr kumimoji="0" lang="zh-CN" altLang="zh-CN" sz="1400" b="1" i="0" u="none" strike="noStrike" kern="100" cap="none" spc="0" normalizeH="0" baseline="0" noProof="0" dirty="0">
              <a:ln>
                <a:noFill/>
              </a:ln>
              <a:solidFill>
                <a:schemeClr val="bg1"/>
              </a:solidFill>
              <a:effectLst/>
              <a:uLnTx/>
              <a:uFillTx/>
              <a:latin typeface="思源黑体 CN Bold" charset="0"/>
              <a:ea typeface="思源黑体 CN Regular" panose="020B0500000000000000" pitchFamily="34" charset="-122"/>
              <a:cs typeface="OPPOSans R" panose="00020600040101010101" pitchFamily="18" charset="-122"/>
              <a:sym typeface="+mn-ea"/>
            </a:endParaRPr>
          </a:p>
        </p:txBody>
      </p:sp>
      <p:cxnSp>
        <p:nvCxnSpPr>
          <p:cNvPr id="17" name="直接连接符 16"/>
          <p:cNvCxnSpPr/>
          <p:nvPr/>
        </p:nvCxnSpPr>
        <p:spPr>
          <a:xfrm>
            <a:off x="6313593" y="5678488"/>
            <a:ext cx="0" cy="1039812"/>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圆角矩形 1121"/>
          <p:cNvSpPr/>
          <p:nvPr/>
        </p:nvSpPr>
        <p:spPr>
          <a:xfrm>
            <a:off x="768350" y="1377950"/>
            <a:ext cx="5115560" cy="422275"/>
          </a:xfrm>
          <a:prstGeom prst="roundRect">
            <a:avLst>
              <a:gd name="adj" fmla="val 8253"/>
            </a:avLst>
          </a:prstGeom>
          <a:solidFill>
            <a:srgbClr val="002291"/>
          </a:solidFill>
          <a:ln>
            <a:noFill/>
          </a:ln>
          <a:effectLst>
            <a:outerShdw blurRad="127000" dist="88900" dir="5400000" algn="t" rotWithShape="0">
              <a:schemeClr val="accent2">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2000" b="1" kern="100" dirty="0">
                <a:solidFill>
                  <a:schemeClr val="bg1"/>
                </a:solidFill>
                <a:latin typeface="思源黑体 CN Bold" charset="0"/>
                <a:ea typeface="思源黑体 CN Regular" panose="020B0500000000000000" pitchFamily="34" charset="-122"/>
                <a:sym typeface="+mn-ea"/>
              </a:rPr>
              <a:t>《工贸重大事故隐患判定标准》</a:t>
            </a:r>
            <a:endParaRPr kumimoji="1" lang="zh-CN" altLang="zh-CN" sz="2000" b="1" kern="100" dirty="0">
              <a:solidFill>
                <a:schemeClr val="bg1"/>
              </a:solidFill>
              <a:effectLst>
                <a:outerShdw blurRad="38100" dist="38100" dir="2700000" algn="tl">
                  <a:srgbClr val="000000">
                    <a:alpha val="43137"/>
                  </a:srgbClr>
                </a:outerShdw>
              </a:effectLst>
              <a:latin typeface="思源黑体 CN Bold" charset="0"/>
              <a:ea typeface="思源黑体 CN Regular" panose="020B0500000000000000" pitchFamily="34" charset="-122"/>
              <a:cs typeface="OPPOSans M" panose="00020600040101010101" pitchFamily="18" charset="-122"/>
              <a:sym typeface="+mn-ea"/>
            </a:endParaRPr>
          </a:p>
        </p:txBody>
      </p:sp>
      <p:pic>
        <p:nvPicPr>
          <p:cNvPr id="4" name="图片 3"/>
          <p:cNvPicPr>
            <a:picLocks noChangeAspect="1"/>
          </p:cNvPicPr>
          <p:nvPr/>
        </p:nvPicPr>
        <p:blipFill>
          <a:blip r:embed="rId5"/>
          <a:stretch>
            <a:fillRect/>
          </a:stretch>
        </p:blipFill>
        <p:spPr>
          <a:xfrm>
            <a:off x="10055225" y="59690"/>
            <a:ext cx="2120265" cy="6375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1"/>
          <p:cNvSpPr/>
          <p:nvPr/>
        </p:nvSpPr>
        <p:spPr>
          <a:xfrm>
            <a:off x="7996555" y="1819910"/>
            <a:ext cx="3766185" cy="4078605"/>
          </a:xfrm>
          <a:prstGeom prst="roundRect">
            <a:avLst>
              <a:gd name="adj" fmla="val 4018"/>
            </a:avLst>
          </a:prstGeom>
          <a:gradFill>
            <a:gsLst>
              <a:gs pos="34000">
                <a:schemeClr val="accent1">
                  <a:lumMod val="10000"/>
                  <a:lumOff val="90000"/>
                </a:schemeClr>
              </a:gs>
              <a:gs pos="0">
                <a:schemeClr val="bg1"/>
              </a:gs>
              <a:gs pos="100000">
                <a:srgbClr val="FDFDFF"/>
              </a:gs>
            </a:gsLst>
            <a:lin ang="2700000" scaled="0"/>
          </a:gradFill>
          <a:ln w="15875">
            <a:gradFill>
              <a:gsLst>
                <a:gs pos="0">
                  <a:schemeClr val="bg1"/>
                </a:gs>
                <a:gs pos="100000">
                  <a:schemeClr val="accent1">
                    <a:lumMod val="20000"/>
                    <a:lumOff val="80000"/>
                  </a:schemeClr>
                </a:gs>
              </a:gsLst>
              <a:lin ang="5400000" scaled="1"/>
            </a:gradFill>
          </a:ln>
          <a:effectLst>
            <a:outerShdw blurRad="254000" dist="152400" dir="5400000" algn="t"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44546A">
                  <a:lumMod val="75000"/>
                </a:srgb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2" name="圆角矩形 1"/>
          <p:cNvSpPr/>
          <p:nvPr/>
        </p:nvSpPr>
        <p:spPr>
          <a:xfrm>
            <a:off x="4145915" y="1819910"/>
            <a:ext cx="3672205" cy="4078605"/>
          </a:xfrm>
          <a:prstGeom prst="roundRect">
            <a:avLst>
              <a:gd name="adj" fmla="val 4018"/>
            </a:avLst>
          </a:prstGeom>
          <a:gradFill>
            <a:gsLst>
              <a:gs pos="34000">
                <a:schemeClr val="accent2">
                  <a:lumMod val="20000"/>
                  <a:lumOff val="80000"/>
                </a:schemeClr>
              </a:gs>
              <a:gs pos="0">
                <a:schemeClr val="bg1"/>
              </a:gs>
              <a:gs pos="100000">
                <a:srgbClr val="FDFDFF"/>
              </a:gs>
            </a:gsLst>
            <a:lin ang="2700000" scaled="0"/>
          </a:gradFill>
          <a:ln w="15875">
            <a:gradFill>
              <a:gsLst>
                <a:gs pos="0">
                  <a:schemeClr val="bg1"/>
                </a:gs>
                <a:gs pos="100000">
                  <a:schemeClr val="accent2">
                    <a:lumMod val="20000"/>
                    <a:lumOff val="80000"/>
                  </a:schemeClr>
                </a:gs>
              </a:gsLst>
              <a:lin ang="5400000" scaled="1"/>
            </a:gradFill>
          </a:ln>
          <a:effectLst>
            <a:outerShdw blurRad="254000" dist="152400" dir="5400000" algn="t"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44546A">
                  <a:lumMod val="75000"/>
                </a:srgbClr>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圆角矩形 1"/>
          <p:cNvSpPr/>
          <p:nvPr/>
        </p:nvSpPr>
        <p:spPr>
          <a:xfrm>
            <a:off x="281045" y="1820039"/>
            <a:ext cx="3672446" cy="4078689"/>
          </a:xfrm>
          <a:prstGeom prst="roundRect">
            <a:avLst>
              <a:gd name="adj" fmla="val 4018"/>
            </a:avLst>
          </a:prstGeom>
          <a:gradFill>
            <a:gsLst>
              <a:gs pos="34000">
                <a:schemeClr val="accent1">
                  <a:lumMod val="10000"/>
                  <a:lumOff val="90000"/>
                </a:schemeClr>
              </a:gs>
              <a:gs pos="0">
                <a:schemeClr val="bg1"/>
              </a:gs>
              <a:gs pos="100000">
                <a:srgbClr val="FDFDFF"/>
              </a:gs>
            </a:gsLst>
            <a:lin ang="2700000" scaled="0"/>
          </a:gradFill>
          <a:ln w="15875">
            <a:gradFill>
              <a:gsLst>
                <a:gs pos="0">
                  <a:schemeClr val="bg1"/>
                </a:gs>
                <a:gs pos="100000">
                  <a:schemeClr val="accent1">
                    <a:lumMod val="20000"/>
                    <a:lumOff val="80000"/>
                  </a:schemeClr>
                </a:gs>
              </a:gsLst>
              <a:lin ang="5400000" scaled="1"/>
            </a:gradFill>
          </a:ln>
          <a:effectLst>
            <a:outerShdw blurRad="254000" dist="152400" dir="5400000" algn="t"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44546A">
                  <a:lumMod val="75000"/>
                </a:srgbClr>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4" name="组合 1"/>
          <p:cNvGrpSpPr/>
          <p:nvPr/>
        </p:nvGrpSpPr>
        <p:grpSpPr>
          <a:xfrm>
            <a:off x="294005" y="1823085"/>
            <a:ext cx="3741420" cy="4075430"/>
            <a:chOff x="2248" y="3365"/>
            <a:chExt cx="4685" cy="17277"/>
          </a:xfrm>
          <a:solidFill>
            <a:srgbClr val="F7FAFD"/>
          </a:solidFill>
        </p:grpSpPr>
        <p:sp>
          <p:nvSpPr>
            <p:cNvPr id="5" name="流程图: 过程 6"/>
            <p:cNvSpPr/>
            <p:nvPr>
              <p:custDataLst>
                <p:tags r:id="rId1"/>
              </p:custDataLst>
            </p:nvPr>
          </p:nvSpPr>
          <p:spPr>
            <a:xfrm>
              <a:off x="2248" y="3365"/>
              <a:ext cx="4685" cy="3136"/>
            </a:xfrm>
            <a:prstGeom prst="round2SameRect">
              <a:avLst>
                <a:gd name="adj1" fmla="val 5524"/>
                <a:gd name="adj2" fmla="val 0"/>
              </a:avLst>
            </a:prstGeom>
            <a:grpFill/>
            <a:ln w="12700" cap="flat" cmpd="sng" algn="ctr">
              <a:noFill/>
              <a:prstDash val="solid"/>
              <a:miter lim="800000"/>
            </a:ln>
            <a:effectLst/>
          </p:spPr>
          <p:txBody>
            <a:bodyPr wrap="square" lIns="68580" tIns="34290" rIns="68580" bIns="34290" anchor="ctr">
              <a:normAutofit/>
            </a:bodyPr>
            <a:p>
              <a:pPr marL="0" marR="0" lvl="0" indent="0" algn="ctr" defTabSz="914400" rtl="0" eaLnBrk="0" fontAlgn="base" latinLnBrk="0" hangingPunct="0">
                <a:lnSpc>
                  <a:spcPct val="100000"/>
                </a:lnSpc>
                <a:spcBef>
                  <a:spcPts val="0"/>
                </a:spcBef>
                <a:spcAft>
                  <a:spcPts val="0"/>
                </a:spcAft>
                <a:buClrTx/>
                <a:buSzTx/>
                <a:buFontTx/>
                <a:buNone/>
                <a:defRPr/>
              </a:pPr>
              <a:r>
                <a:rPr lang="zh-CN" altLang="en-US" sz="2400" b="1" kern="0" dirty="0">
                  <a:solidFill>
                    <a:srgbClr val="FFFFFF"/>
                  </a:solidFill>
                  <a:latin typeface="思源黑体 CN Bold" charset="0"/>
                  <a:ea typeface="思源黑体 CN Regular" panose="020B0500000000000000" pitchFamily="34" charset="-122"/>
                  <a:sym typeface="思源黑体 CN Regular" panose="020B0500000000000000" pitchFamily="34" charset="-122"/>
                </a:rPr>
                <a:t>电气焊作业底数不清</a:t>
              </a:r>
              <a:endPar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endParaRPr>
            </a:p>
          </p:txBody>
        </p:sp>
        <p:sp>
          <p:nvSpPr>
            <p:cNvPr id="6" name="矩形 9"/>
            <p:cNvSpPr/>
            <p:nvPr/>
          </p:nvSpPr>
          <p:spPr>
            <a:xfrm>
              <a:off x="2248" y="6501"/>
              <a:ext cx="4685" cy="14141"/>
            </a:xfrm>
            <a:prstGeom prst="round2SameRect">
              <a:avLst>
                <a:gd name="adj1" fmla="val 0"/>
                <a:gd name="adj2" fmla="val 13324"/>
              </a:avLst>
            </a:prstGeom>
            <a:noFill/>
            <a:ln w="12700" cap="flat" cmpd="sng" algn="ctr">
              <a:noFill/>
              <a:prstDash val="solid"/>
              <a:miter lim="800000"/>
            </a:ln>
            <a:effectLst/>
            <a:extLst>
              <a:ext uri="{909E8E84-426E-40DD-AFC4-6F175D3DCCD1}">
                <a14:hiddenFill xmlns:a14="http://schemas.microsoft.com/office/drawing/2010/main">
                  <a:grpFill/>
                </a14:hiddenFill>
              </a:ext>
            </a:extLst>
          </p:spPr>
          <p:txBody>
            <a:bodyPr wrap="square">
              <a:normAutofit/>
            </a:bodyPr>
            <a:p>
              <a:pPr marL="0" marR="0" lvl="0" indent="0" algn="l" defTabSz="914400" rtl="0" eaLnBrk="0" fontAlgn="base" latinLnBrk="0" hangingPunct="0">
                <a:lnSpc>
                  <a:spcPct val="150000"/>
                </a:lnSpc>
                <a:spcBef>
                  <a:spcPct val="0"/>
                </a:spcBef>
                <a:spcAft>
                  <a:spcPct val="0"/>
                </a:spcAft>
                <a:buClrTx/>
                <a:buSzTx/>
                <a:buFontTx/>
                <a:buNone/>
                <a:tabLst>
                  <a:tab pos="1701165" algn="l"/>
                </a:tabLst>
                <a:defRPr/>
              </a:pP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    工厂、建筑工地、个人、船舶修造等各种环境都存在电气焊作业，焊机</a:t>
              </a: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有多少</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，焊机</a:t>
              </a: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在哪里</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，焊机</a:t>
              </a: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谁在用</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，都很</a:t>
              </a: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难掌握</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a:t>
              </a:r>
              <a:endPar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endParaRPr>
            </a:p>
          </p:txBody>
        </p:sp>
      </p:grpSp>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3611245"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建设背景</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现状分析</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003</a:t>
              </a:r>
              <a:endParaRPr lang="zh-CN" altLang="en-US" sz="2800" b="1" dirty="0">
                <a:solidFill>
                  <a:schemeClr val="bg1"/>
                </a:solidFill>
                <a:latin typeface="+mj-ea"/>
                <a:ea typeface="+mj-ea"/>
              </a:endParaRPr>
            </a:p>
          </p:txBody>
        </p:sp>
      </p:grpSp>
      <p:sp>
        <p:nvSpPr>
          <p:cNvPr id="9" name="流程图: 过程 6"/>
          <p:cNvSpPr/>
          <p:nvPr>
            <p:custDataLst>
              <p:tags r:id="rId2"/>
            </p:custDataLst>
          </p:nvPr>
        </p:nvSpPr>
        <p:spPr>
          <a:xfrm>
            <a:off x="284480" y="1823085"/>
            <a:ext cx="3669030" cy="739775"/>
          </a:xfrm>
          <a:prstGeom prst="round2SameRect">
            <a:avLst>
              <a:gd name="adj1" fmla="val 5610"/>
              <a:gd name="adj2" fmla="val 0"/>
            </a:avLst>
          </a:prstGeom>
          <a:solidFill>
            <a:srgbClr val="002291"/>
          </a:solidFill>
          <a:ln w="12700" cap="flat" cmpd="sng" algn="ctr">
            <a:noFill/>
            <a:prstDash val="solid"/>
            <a:miter lim="800000"/>
          </a:ln>
          <a:effectLst/>
        </p:spPr>
        <p:txBody>
          <a:bodyPr wrap="square" lIns="68580" tIns="34290" rIns="68580" bIns="34290" anchor="ctr">
            <a:normAutofit/>
          </a:bodyPr>
          <a:p>
            <a:pPr marL="0" marR="0" lvl="0" indent="0" algn="ctr" defTabSz="914400" rtl="0" eaLnBrk="0" fontAlgn="base" latinLnBrk="0" hangingPunct="0">
              <a:lnSpc>
                <a:spcPct val="100000"/>
              </a:lnSpc>
              <a:spcBef>
                <a:spcPts val="0"/>
              </a:spcBef>
              <a:spcAft>
                <a:spcPts val="0"/>
              </a:spcAft>
              <a:buClrTx/>
              <a:buSzTx/>
              <a:buFontTx/>
              <a:buNone/>
              <a:defRPr/>
            </a:pPr>
            <a:r>
              <a:rPr lang="zh-CN" altLang="en-US" sz="2400" b="1" kern="0" dirty="0">
                <a:solidFill>
                  <a:srgbClr val="FFFFFF"/>
                </a:solidFill>
                <a:latin typeface="思源黑体 CN Bold" charset="0"/>
                <a:ea typeface="思源黑体 CN Regular" panose="020B0500000000000000" pitchFamily="34" charset="-122"/>
                <a:sym typeface="思源黑体 CN Regular" panose="020B0500000000000000" pitchFamily="34" charset="-122"/>
              </a:rPr>
              <a:t>电气焊作业底数不清</a:t>
            </a:r>
            <a:endPar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endParaRPr>
          </a:p>
        </p:txBody>
      </p:sp>
      <p:grpSp>
        <p:nvGrpSpPr>
          <p:cNvPr id="11" name="组合 2"/>
          <p:cNvGrpSpPr/>
          <p:nvPr/>
        </p:nvGrpSpPr>
        <p:grpSpPr>
          <a:xfrm>
            <a:off x="8000504" y="1838630"/>
            <a:ext cx="3756619" cy="4056889"/>
            <a:chOff x="2248" y="3365"/>
            <a:chExt cx="4685" cy="17199"/>
          </a:xfrm>
        </p:grpSpPr>
        <p:sp>
          <p:nvSpPr>
            <p:cNvPr id="12" name="流程图: 过程 6"/>
            <p:cNvSpPr/>
            <p:nvPr>
              <p:custDataLst>
                <p:tags r:id="rId3"/>
              </p:custDataLst>
            </p:nvPr>
          </p:nvSpPr>
          <p:spPr>
            <a:xfrm>
              <a:off x="2248" y="3365"/>
              <a:ext cx="4685" cy="3057"/>
            </a:xfrm>
            <a:prstGeom prst="round2SameRect">
              <a:avLst>
                <a:gd name="adj1" fmla="val 11373"/>
                <a:gd name="adj2" fmla="val 0"/>
              </a:avLst>
            </a:prstGeom>
            <a:solidFill>
              <a:srgbClr val="163CB7"/>
            </a:solidFill>
            <a:ln w="12700" cap="flat" cmpd="sng" algn="ctr">
              <a:noFill/>
              <a:prstDash val="solid"/>
              <a:miter lim="800000"/>
            </a:ln>
            <a:effectLst/>
          </p:spPr>
          <p:txBody>
            <a:bodyPr wrap="square" lIns="68580" tIns="34290" rIns="68580" bIns="34290" anchor="ctr">
              <a:normAutofit/>
            </a:bodyPr>
            <a:p>
              <a:pPr marL="0" marR="0" lvl="0" indent="0" algn="ctr" defTabSz="914400" rtl="0" eaLnBrk="0" fontAlgn="base"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rPr>
                <a:t>缺乏有效的监管手段</a:t>
              </a:r>
              <a:endPar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endParaRPr>
            </a:p>
          </p:txBody>
        </p:sp>
        <p:sp>
          <p:nvSpPr>
            <p:cNvPr id="13" name="矩形 9"/>
            <p:cNvSpPr/>
            <p:nvPr>
              <p:custDataLst>
                <p:tags r:id="rId4"/>
              </p:custDataLst>
            </p:nvPr>
          </p:nvSpPr>
          <p:spPr>
            <a:xfrm>
              <a:off x="2592" y="6423"/>
              <a:ext cx="4341" cy="14141"/>
            </a:xfrm>
            <a:prstGeom prst="round2SameRect">
              <a:avLst>
                <a:gd name="adj1" fmla="val 0"/>
                <a:gd name="adj2" fmla="val 13324"/>
              </a:avLst>
            </a:prstGeom>
            <a:noFill/>
            <a:ln w="12700" cap="flat" cmpd="sng" algn="ctr">
              <a:noFill/>
              <a:prstDash val="solid"/>
              <a:miter lim="800000"/>
            </a:ln>
            <a:effectLst/>
            <a:extLst>
              <a:ext uri="{909E8E84-426E-40DD-AFC4-6F175D3DCCD1}">
                <a14:hiddenFill xmlns:a14="http://schemas.microsoft.com/office/drawing/2010/main">
                  <a:solidFill>
                    <a:schemeClr val="bg1"/>
                  </a:solidFill>
                </a14:hiddenFill>
              </a:ext>
            </a:extLst>
          </p:spPr>
          <p:txBody>
            <a:bodyPr wrap="square">
              <a:normAutofit/>
            </a:bodyPr>
            <a:p>
              <a:pPr marR="0" lvl="0" algn="l" defTabSz="914400" rtl="0" eaLnBrk="0" fontAlgn="base" latinLnBrk="0" hangingPunct="0">
                <a:lnSpc>
                  <a:spcPct val="150000"/>
                </a:lnSpc>
                <a:spcBef>
                  <a:spcPct val="0"/>
                </a:spcBef>
                <a:spcAft>
                  <a:spcPct val="0"/>
                </a:spcAft>
                <a:buClrTx/>
                <a:buSzTx/>
                <a:tabLst>
                  <a:tab pos="1701165" algn="l"/>
                </a:tabLst>
                <a:defRPr/>
              </a:pP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电气焊作业</a:t>
              </a:r>
              <a:r>
                <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分散、临时、量大</a:t>
              </a: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，电焊机</a:t>
              </a:r>
              <a:r>
                <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数量多</a:t>
              </a: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a:t>
              </a:r>
              <a:r>
                <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流动性强</a:t>
              </a:r>
              <a:endParaRPr kumimoji="0" lang="zh-CN" altLang="en-US" b="1" i="0" u="none" strike="noStrike" kern="1200" cap="none" spc="0" normalizeH="0" baseline="0" noProof="0" dirty="0">
                <a:ln>
                  <a:noFill/>
                </a:ln>
                <a:solidFill>
                  <a:schemeClr val="tx1">
                    <a:lumMod val="85000"/>
                    <a:lumOff val="15000"/>
                  </a:schemeClr>
                </a:solidFill>
                <a:effectLst/>
                <a:uLnTx/>
                <a:uFillTx/>
                <a:cs typeface="微软雅黑" panose="020B0503020204020204" pitchFamily="34" charset="-122"/>
                <a:sym typeface="思源黑体 CN Regular" panose="020B0500000000000000" pitchFamily="34" charset="-122"/>
              </a:endParaRPr>
            </a:p>
            <a:p>
              <a:pPr marR="0" lvl="0" algn="l" defTabSz="914400" rtl="0" eaLnBrk="0" fontAlgn="base" latinLnBrk="0" hangingPunct="0">
                <a:lnSpc>
                  <a:spcPct val="150000"/>
                </a:lnSpc>
                <a:spcBef>
                  <a:spcPct val="0"/>
                </a:spcBef>
                <a:spcAft>
                  <a:spcPct val="0"/>
                </a:spcAft>
                <a:buClrTx/>
                <a:buSzTx/>
                <a:tabLst>
                  <a:tab pos="1701165" algn="l"/>
                </a:tabLst>
                <a:defRPr/>
              </a:pP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电焊入门简单，</a:t>
              </a:r>
              <a:r>
                <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无证操作频发</a:t>
              </a:r>
              <a:endParaRPr kumimoji="0" lang="zh-CN" altLang="en-US" i="0" u="none" strike="noStrike" kern="1200" cap="none" spc="0" normalizeH="0" baseline="0" noProof="0" dirty="0">
                <a:ln>
                  <a:noFill/>
                </a:ln>
                <a:solidFill>
                  <a:schemeClr val="tx1">
                    <a:lumMod val="85000"/>
                    <a:lumOff val="15000"/>
                  </a:schemeClr>
                </a:solidFill>
                <a:effectLst/>
                <a:uLnTx/>
                <a:uFillTx/>
                <a:cs typeface="微软雅黑" panose="020B0503020204020204" pitchFamily="34" charset="-122"/>
                <a:sym typeface="思源黑体 CN Regular" panose="020B0500000000000000" pitchFamily="34" charset="-122"/>
              </a:endParaRPr>
            </a:p>
            <a:p>
              <a:pPr marR="0" lvl="0" algn="l" defTabSz="914400" rtl="0" eaLnBrk="0" fontAlgn="base" latinLnBrk="0" hangingPunct="0">
                <a:lnSpc>
                  <a:spcPct val="150000"/>
                </a:lnSpc>
                <a:spcBef>
                  <a:spcPct val="0"/>
                </a:spcBef>
                <a:spcAft>
                  <a:spcPct val="0"/>
                </a:spcAft>
                <a:buClrTx/>
                <a:buSzTx/>
                <a:tabLst>
                  <a:tab pos="1701165" algn="l"/>
                </a:tabLst>
                <a:defRPr/>
              </a:pP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整体</a:t>
              </a:r>
              <a:r>
                <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监管难度高</a:t>
              </a:r>
              <a:r>
                <a:rPr kumimoji="0" lang="zh-CN" altLang="en-US" i="0" u="none" strike="noStrike" kern="1200" cap="none" spc="0" normalizeH="0" baseline="0" noProof="0" dirty="0">
                  <a:ln>
                    <a:noFill/>
                  </a:ln>
                  <a:solidFill>
                    <a:schemeClr val="tx1">
                      <a:lumMod val="85000"/>
                      <a:lumOff val="15000"/>
                    </a:schemeClr>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，缺乏有效的监管手段</a:t>
              </a:r>
              <a:r>
                <a:rPr kumimoji="0" lang="zh-CN" altLang="en-US" i="0" u="none" strike="noStrike" kern="1200" cap="none" spc="0" normalizeH="0" baseline="0" noProof="0" dirty="0">
                  <a:ln>
                    <a:noFill/>
                  </a:ln>
                  <a:solidFill>
                    <a:srgbClr val="FFFFFF"/>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a:t>
              </a:r>
              <a:endParaRPr kumimoji="0" lang="zh-CN" altLang="en-US" i="0" u="none" strike="noStrike" kern="1200" cap="none" spc="0" normalizeH="0" baseline="0" noProof="0" dirty="0">
                <a:ln>
                  <a:noFill/>
                </a:ln>
                <a:solidFill>
                  <a:srgbClr val="FFFFFF"/>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endParaRPr>
            </a:p>
          </p:txBody>
        </p:sp>
      </p:grpSp>
      <p:grpSp>
        <p:nvGrpSpPr>
          <p:cNvPr id="14" name="组合 8"/>
          <p:cNvGrpSpPr/>
          <p:nvPr/>
        </p:nvGrpSpPr>
        <p:grpSpPr>
          <a:xfrm>
            <a:off x="4146019" y="1820134"/>
            <a:ext cx="3746992" cy="4178839"/>
            <a:chOff x="2248" y="2977"/>
            <a:chExt cx="4671" cy="17716"/>
          </a:xfrm>
        </p:grpSpPr>
        <p:sp>
          <p:nvSpPr>
            <p:cNvPr id="15" name="流程图: 过程 6"/>
            <p:cNvSpPr/>
            <p:nvPr>
              <p:custDataLst>
                <p:tags r:id="rId5"/>
              </p:custDataLst>
            </p:nvPr>
          </p:nvSpPr>
          <p:spPr>
            <a:xfrm>
              <a:off x="2248" y="2977"/>
              <a:ext cx="4575" cy="3446"/>
            </a:xfrm>
            <a:prstGeom prst="round2SameRect">
              <a:avLst>
                <a:gd name="adj1" fmla="val 9213"/>
                <a:gd name="adj2" fmla="val 0"/>
              </a:avLst>
            </a:prstGeom>
            <a:solidFill>
              <a:srgbClr val="055CE9"/>
            </a:solidFill>
            <a:ln w="12700" cap="flat" cmpd="sng" algn="ctr">
              <a:noFill/>
              <a:prstDash val="solid"/>
              <a:miter lim="800000"/>
            </a:ln>
            <a:effectLst/>
          </p:spPr>
          <p:txBody>
            <a:bodyPr wrap="square" lIns="68580" tIns="34290" rIns="68580" bIns="34290" anchor="ctr">
              <a:normAutofit/>
            </a:bodyPr>
            <a:p>
              <a:pPr marL="0" marR="0" lvl="0" indent="0" algn="ctr" defTabSz="914400" rtl="0" eaLnBrk="0" fontAlgn="base"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rPr>
                <a:t>监管上多龙治水</a:t>
              </a:r>
              <a:endParaRPr kumimoji="0" lang="zh-CN" altLang="en-US" sz="2400" b="1" i="0" u="none" strike="noStrike" kern="0" cap="none" spc="0" normalizeH="0" baseline="0" noProof="0" dirty="0">
                <a:ln>
                  <a:noFill/>
                </a:ln>
                <a:solidFill>
                  <a:srgbClr val="FFFFFF"/>
                </a:solidFill>
                <a:effectLst/>
                <a:uLnTx/>
                <a:uFillTx/>
                <a:latin typeface="思源黑体 CN Bold" charset="0"/>
                <a:ea typeface="思源黑体 CN Regular" panose="020B0500000000000000" pitchFamily="34" charset="-122"/>
                <a:cs typeface="+mn-ea"/>
                <a:sym typeface="思源黑体 CN Regular" panose="020B0500000000000000" pitchFamily="34" charset="-122"/>
              </a:endParaRPr>
            </a:p>
          </p:txBody>
        </p:sp>
        <p:sp>
          <p:nvSpPr>
            <p:cNvPr id="16" name="矩形 9"/>
            <p:cNvSpPr/>
            <p:nvPr/>
          </p:nvSpPr>
          <p:spPr>
            <a:xfrm>
              <a:off x="2614" y="6552"/>
              <a:ext cx="4305" cy="14141"/>
            </a:xfrm>
            <a:prstGeom prst="round2SameRect">
              <a:avLst>
                <a:gd name="adj1" fmla="val 0"/>
                <a:gd name="adj2" fmla="val 13324"/>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Lst>
          </p:spPr>
          <p:txBody>
            <a:bodyPr wrap="square">
              <a:normAutofit/>
            </a:bodyPr>
            <a:p>
              <a:pPr marR="0" lvl="0" algn="l" defTabSz="914400" rtl="0" eaLnBrk="0" fontAlgn="base" latinLnBrk="0" hangingPunct="0">
                <a:lnSpc>
                  <a:spcPct val="150000"/>
                </a:lnSpc>
                <a:spcBef>
                  <a:spcPct val="0"/>
                </a:spcBef>
                <a:spcAft>
                  <a:spcPct val="0"/>
                </a:spcAft>
                <a:buClrTx/>
                <a:buSzTx/>
                <a:tabLst>
                  <a:tab pos="1701165" algn="l"/>
                </a:tabLst>
                <a:defRPr/>
              </a:pP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监管：</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应急、住建、市监、执法等部门；</a:t>
              </a:r>
              <a:endParaRPr kumimoji="0" lang="zh-CN" altLang="en-US" i="0" u="none" strike="noStrike" kern="1200" cap="none" spc="0" normalizeH="0" baseline="0" noProof="0" dirty="0">
                <a:ln>
                  <a:noFill/>
                </a:ln>
                <a:solidFill>
                  <a:srgbClr val="000000"/>
                </a:solidFill>
                <a:effectLst/>
                <a:uLnTx/>
                <a:uFillTx/>
                <a:cs typeface="微软雅黑" panose="020B0503020204020204" pitchFamily="34" charset="-122"/>
                <a:sym typeface="思源黑体 CN Regular" panose="020B0500000000000000" pitchFamily="34" charset="-122"/>
              </a:endParaRPr>
            </a:p>
            <a:p>
              <a:pPr marR="0" lvl="0" algn="l" defTabSz="914400" rtl="0" eaLnBrk="0" fontAlgn="base" latinLnBrk="0" hangingPunct="0">
                <a:lnSpc>
                  <a:spcPct val="150000"/>
                </a:lnSpc>
                <a:spcBef>
                  <a:spcPct val="0"/>
                </a:spcBef>
                <a:spcAft>
                  <a:spcPct val="0"/>
                </a:spcAft>
                <a:buClrTx/>
                <a:buSzTx/>
                <a:tabLst>
                  <a:tab pos="1701165" algn="l"/>
                </a:tabLst>
                <a:defRPr/>
              </a:pPr>
              <a:r>
                <a:rPr kumimoji="0" lang="zh-CN" altLang="en-US" b="1"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发证：</a:t>
              </a:r>
              <a:r>
                <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rPr>
                <a:t>应急、住建、市监等；</a:t>
              </a:r>
              <a:endParaRPr kumimoji="0" lang="zh-CN" altLang="en-US" i="0" u="none" strike="noStrike" kern="1200" cap="none" spc="0" normalizeH="0" baseline="0" noProof="0" dirty="0">
                <a:ln>
                  <a:noFill/>
                </a:ln>
                <a:solidFill>
                  <a:srgbClr val="000000"/>
                </a:solidFill>
                <a:effectLst/>
                <a:uLnTx/>
                <a:uFillTx/>
                <a:latin typeface="思源黑体 CN Bold" charset="0"/>
                <a:ea typeface="思源黑体 CN Regular" charset="0"/>
                <a:cs typeface="微软雅黑" panose="020B0503020204020204" pitchFamily="34" charset="-122"/>
                <a:sym typeface="思源黑体 CN Regular" panose="020B0500000000000000" pitchFamily="34" charset="-122"/>
              </a:endParaRPr>
            </a:p>
          </p:txBody>
        </p:sp>
      </p:grpSp>
      <p:grpSp>
        <p:nvGrpSpPr>
          <p:cNvPr id="95" name="组合 94"/>
          <p:cNvGrpSpPr/>
          <p:nvPr/>
        </p:nvGrpSpPr>
        <p:grpSpPr>
          <a:xfrm>
            <a:off x="4298950" y="2832735"/>
            <a:ext cx="245110" cy="243205"/>
            <a:chOff x="650051" y="3754549"/>
            <a:chExt cx="339033" cy="339034"/>
          </a:xfrm>
          <a:solidFill>
            <a:srgbClr val="055CE9"/>
          </a:solidFill>
        </p:grpSpPr>
        <p:sp>
          <p:nvSpPr>
            <p:cNvPr id="93" name="椭圆 50"/>
            <p:cNvSpPr/>
            <p:nvPr>
              <p:custDataLst>
                <p:tags r:id="rId6"/>
              </p:custDataLst>
            </p:nvPr>
          </p:nvSpPr>
          <p:spPr>
            <a:xfrm>
              <a:off x="650051" y="3754549"/>
              <a:ext cx="339033" cy="339034"/>
            </a:xfrm>
            <a:prstGeom prst="ellipse">
              <a:avLst/>
            </a:prstGeom>
            <a:grpFill/>
            <a:ln w="12700" cap="flat">
              <a:solidFill>
                <a:sysClr val="window" lastClr="FFFFFF"/>
              </a:solidFill>
              <a:prstDash val="solid"/>
              <a:miter/>
            </a:ln>
            <a:effectLst>
              <a:outerShdw blurRad="63500" sx="102000" sy="102000" algn="ctr" rotWithShape="0">
                <a:schemeClr val="accent1">
                  <a:lumMod val="7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400" kern="0" dirty="0">
                <a:solidFill>
                  <a:prstClr val="white"/>
                </a:solidFill>
                <a:latin typeface="微软雅黑" panose="020B0503020204020204" pitchFamily="34" charset="-122"/>
                <a:ea typeface="微软雅黑" panose="020B0503020204020204" pitchFamily="34" charset="-122"/>
                <a:sym typeface="MiSans" panose="00000500000000000000" pitchFamily="2" charset="-122"/>
              </a:endParaRPr>
            </a:p>
          </p:txBody>
        </p:sp>
        <p:pic>
          <p:nvPicPr>
            <p:cNvPr id="94" name="图片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0" y="3814630"/>
              <a:ext cx="222156" cy="222156"/>
            </a:xfrm>
            <a:prstGeom prst="rect">
              <a:avLst/>
            </a:prstGeom>
            <a:grpFill/>
          </p:spPr>
        </p:pic>
      </p:grpSp>
      <p:grpSp>
        <p:nvGrpSpPr>
          <p:cNvPr id="23" name="组合 22"/>
          <p:cNvGrpSpPr/>
          <p:nvPr/>
        </p:nvGrpSpPr>
        <p:grpSpPr>
          <a:xfrm>
            <a:off x="4298950" y="3683635"/>
            <a:ext cx="245110" cy="243205"/>
            <a:chOff x="650051" y="3754549"/>
            <a:chExt cx="339033" cy="339034"/>
          </a:xfrm>
          <a:solidFill>
            <a:srgbClr val="055CE9"/>
          </a:solidFill>
        </p:grpSpPr>
        <p:sp>
          <p:nvSpPr>
            <p:cNvPr id="24" name="椭圆 50"/>
            <p:cNvSpPr/>
            <p:nvPr>
              <p:custDataLst>
                <p:tags r:id="rId8"/>
              </p:custDataLst>
            </p:nvPr>
          </p:nvSpPr>
          <p:spPr>
            <a:xfrm>
              <a:off x="650051" y="3754549"/>
              <a:ext cx="339033" cy="339034"/>
            </a:xfrm>
            <a:prstGeom prst="ellipse">
              <a:avLst/>
            </a:prstGeom>
            <a:grpFill/>
            <a:ln w="12700" cap="flat">
              <a:solidFill>
                <a:sysClr val="window" lastClr="FFFFFF"/>
              </a:solidFill>
              <a:prstDash val="solid"/>
              <a:miter/>
            </a:ln>
            <a:effectLst>
              <a:outerShdw blurRad="63500" sx="102000" sy="102000" algn="ctr" rotWithShape="0">
                <a:schemeClr val="accent1">
                  <a:lumMod val="7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400" kern="0" dirty="0">
                <a:solidFill>
                  <a:prstClr val="white"/>
                </a:solidFill>
                <a:latin typeface="微软雅黑" panose="020B0503020204020204" pitchFamily="34" charset="-122"/>
                <a:ea typeface="微软雅黑" panose="020B0503020204020204" pitchFamily="34" charset="-122"/>
                <a:sym typeface="MiSans" panose="00000500000000000000" pitchFamily="2" charset="-122"/>
              </a:endParaRPr>
            </a:p>
          </p:txBody>
        </p:sp>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0" y="3814630"/>
              <a:ext cx="222156" cy="222156"/>
            </a:xfrm>
            <a:prstGeom prst="rect">
              <a:avLst/>
            </a:prstGeom>
            <a:grpFill/>
          </p:spPr>
        </p:pic>
      </p:grpSp>
      <p:grpSp>
        <p:nvGrpSpPr>
          <p:cNvPr id="27" name="组合 26"/>
          <p:cNvGrpSpPr/>
          <p:nvPr/>
        </p:nvGrpSpPr>
        <p:grpSpPr>
          <a:xfrm>
            <a:off x="8111490" y="2757170"/>
            <a:ext cx="245110" cy="243205"/>
            <a:chOff x="650051" y="3754549"/>
            <a:chExt cx="339033" cy="339034"/>
          </a:xfrm>
          <a:solidFill>
            <a:srgbClr val="002291"/>
          </a:solidFill>
        </p:grpSpPr>
        <p:sp>
          <p:nvSpPr>
            <p:cNvPr id="28" name="椭圆 50"/>
            <p:cNvSpPr/>
            <p:nvPr>
              <p:custDataLst>
                <p:tags r:id="rId9"/>
              </p:custDataLst>
            </p:nvPr>
          </p:nvSpPr>
          <p:spPr>
            <a:xfrm>
              <a:off x="650051" y="3754549"/>
              <a:ext cx="339033" cy="339034"/>
            </a:xfrm>
            <a:prstGeom prst="ellipse">
              <a:avLst/>
            </a:prstGeom>
            <a:grpFill/>
            <a:ln w="12700" cap="flat">
              <a:solidFill>
                <a:sysClr val="window" lastClr="FFFFFF"/>
              </a:solidFill>
              <a:prstDash val="solid"/>
              <a:miter/>
            </a:ln>
            <a:effectLst>
              <a:outerShdw blurRad="63500" sx="102000" sy="102000" algn="ctr" rotWithShape="0">
                <a:schemeClr val="accent1">
                  <a:lumMod val="7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400" kern="0" dirty="0">
                <a:solidFill>
                  <a:prstClr val="white"/>
                </a:solidFill>
                <a:latin typeface="微软雅黑" panose="020B0503020204020204" pitchFamily="34" charset="-122"/>
                <a:ea typeface="微软雅黑" panose="020B0503020204020204" pitchFamily="34" charset="-122"/>
                <a:sym typeface="MiSans" panose="00000500000000000000" pitchFamily="2" charset="-122"/>
              </a:endParaRPr>
            </a:p>
          </p:txBody>
        </p:sp>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0" y="3814630"/>
              <a:ext cx="222156" cy="222156"/>
            </a:xfrm>
            <a:prstGeom prst="rect">
              <a:avLst/>
            </a:prstGeom>
            <a:grpFill/>
          </p:spPr>
        </p:pic>
      </p:grpSp>
      <p:grpSp>
        <p:nvGrpSpPr>
          <p:cNvPr id="30" name="组合 29"/>
          <p:cNvGrpSpPr/>
          <p:nvPr/>
        </p:nvGrpSpPr>
        <p:grpSpPr>
          <a:xfrm>
            <a:off x="8111490" y="3531870"/>
            <a:ext cx="245110" cy="243205"/>
            <a:chOff x="650051" y="3754549"/>
            <a:chExt cx="339033" cy="339034"/>
          </a:xfrm>
          <a:solidFill>
            <a:srgbClr val="002291"/>
          </a:solidFill>
        </p:grpSpPr>
        <p:sp>
          <p:nvSpPr>
            <p:cNvPr id="31" name="椭圆 50"/>
            <p:cNvSpPr/>
            <p:nvPr>
              <p:custDataLst>
                <p:tags r:id="rId10"/>
              </p:custDataLst>
            </p:nvPr>
          </p:nvSpPr>
          <p:spPr>
            <a:xfrm>
              <a:off x="650051" y="3754549"/>
              <a:ext cx="339033" cy="339034"/>
            </a:xfrm>
            <a:prstGeom prst="ellipse">
              <a:avLst/>
            </a:prstGeom>
            <a:grpFill/>
            <a:ln w="12700" cap="flat">
              <a:solidFill>
                <a:sysClr val="window" lastClr="FFFFFF"/>
              </a:solidFill>
              <a:prstDash val="solid"/>
              <a:miter/>
            </a:ln>
            <a:effectLst>
              <a:outerShdw blurRad="63500" sx="102000" sy="102000" algn="ctr" rotWithShape="0">
                <a:schemeClr val="accent1">
                  <a:lumMod val="7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400" kern="0" dirty="0">
                <a:solidFill>
                  <a:prstClr val="white"/>
                </a:solidFill>
                <a:latin typeface="微软雅黑" panose="020B0503020204020204" pitchFamily="34" charset="-122"/>
                <a:ea typeface="微软雅黑" panose="020B0503020204020204" pitchFamily="34" charset="-122"/>
                <a:sym typeface="MiSans" panose="00000500000000000000" pitchFamily="2" charset="-122"/>
              </a:endParaRPr>
            </a:p>
          </p:txBody>
        </p:sp>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0" y="3814630"/>
              <a:ext cx="222156" cy="222156"/>
            </a:xfrm>
            <a:prstGeom prst="rect">
              <a:avLst/>
            </a:prstGeom>
            <a:grpFill/>
          </p:spPr>
        </p:pic>
      </p:grpSp>
      <p:grpSp>
        <p:nvGrpSpPr>
          <p:cNvPr id="34" name="组合 33"/>
          <p:cNvGrpSpPr/>
          <p:nvPr/>
        </p:nvGrpSpPr>
        <p:grpSpPr>
          <a:xfrm>
            <a:off x="8111490" y="3977640"/>
            <a:ext cx="245110" cy="243205"/>
            <a:chOff x="650051" y="3754549"/>
            <a:chExt cx="339033" cy="339034"/>
          </a:xfrm>
          <a:solidFill>
            <a:srgbClr val="002291"/>
          </a:solidFill>
        </p:grpSpPr>
        <p:sp>
          <p:nvSpPr>
            <p:cNvPr id="35" name="椭圆 50"/>
            <p:cNvSpPr/>
            <p:nvPr>
              <p:custDataLst>
                <p:tags r:id="rId11"/>
              </p:custDataLst>
            </p:nvPr>
          </p:nvSpPr>
          <p:spPr>
            <a:xfrm>
              <a:off x="650051" y="3754549"/>
              <a:ext cx="339033" cy="339034"/>
            </a:xfrm>
            <a:prstGeom prst="ellipse">
              <a:avLst/>
            </a:prstGeom>
            <a:grpFill/>
            <a:ln w="12700" cap="flat">
              <a:solidFill>
                <a:sysClr val="window" lastClr="FFFFFF"/>
              </a:solidFill>
              <a:prstDash val="solid"/>
              <a:miter/>
            </a:ln>
            <a:effectLst>
              <a:outerShdw blurRad="63500" sx="102000" sy="102000" algn="ctr" rotWithShape="0">
                <a:schemeClr val="accent1">
                  <a:lumMod val="7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400" kern="0" dirty="0">
                <a:solidFill>
                  <a:prstClr val="white"/>
                </a:solidFill>
                <a:latin typeface="微软雅黑" panose="020B0503020204020204" pitchFamily="34" charset="-122"/>
                <a:ea typeface="微软雅黑" panose="020B0503020204020204" pitchFamily="34" charset="-122"/>
                <a:sym typeface="MiSans" panose="00000500000000000000" pitchFamily="2" charset="-122"/>
              </a:endParaRPr>
            </a:p>
          </p:txBody>
        </p:sp>
        <p:pic>
          <p:nvPicPr>
            <p:cNvPr id="36" name="图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0" y="3814630"/>
              <a:ext cx="222156" cy="222156"/>
            </a:xfrm>
            <a:prstGeom prst="rect">
              <a:avLst/>
            </a:prstGeom>
            <a:grpFill/>
          </p:spPr>
        </p:pic>
      </p:grpSp>
      <p:pic>
        <p:nvPicPr>
          <p:cNvPr id="7" name="图片 6"/>
          <p:cNvPicPr>
            <a:picLocks noChangeAspect="1"/>
          </p:cNvPicPr>
          <p:nvPr/>
        </p:nvPicPr>
        <p:blipFill>
          <a:blip r:embed="rId12"/>
          <a:stretch>
            <a:fillRect/>
          </a:stretch>
        </p:blipFill>
        <p:spPr>
          <a:xfrm>
            <a:off x="10127615" y="125095"/>
            <a:ext cx="2120265" cy="6375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2433637" y="3147696"/>
            <a:ext cx="7324725" cy="1445260"/>
          </a:xfrm>
          <a:prstGeom prst="rect">
            <a:avLst/>
          </a:prstGeom>
          <a:noFill/>
        </p:spPr>
        <p:txBody>
          <a:bodyPr wrap="square">
            <a:spAutoFit/>
          </a:bodyPr>
          <a:lstStyle/>
          <a:p>
            <a:pPr algn="ctr"/>
            <a:r>
              <a:rPr kumimoji="1" lang="zh-CN" sz="88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设计理念</a:t>
            </a:r>
            <a:endParaRPr lang="zh-CN" sz="8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953523" y="1660432"/>
            <a:ext cx="4284956" cy="1014730"/>
          </a:xfrm>
          <a:prstGeom prst="rect">
            <a:avLst/>
          </a:prstGeom>
          <a:noFill/>
        </p:spPr>
        <p:txBody>
          <a:bodyPr wrap="square">
            <a:spAutoFit/>
          </a:bodyPr>
          <a:lstStyle/>
          <a:p>
            <a:pPr algn="ctr"/>
            <a:r>
              <a:rPr kumimoji="1" lang="en-US" altLang="zh-CN" sz="6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PART 02</a:t>
            </a:r>
            <a:endParaRPr lang="zh-CN" altLang="en-US" sz="6000" dirty="0">
              <a:solidFill>
                <a:schemeClr val="bg1"/>
              </a:solidFill>
            </a:endParaRPr>
          </a:p>
        </p:txBody>
      </p:sp>
      <p:cxnSp>
        <p:nvCxnSpPr>
          <p:cNvPr id="5" name="直接连接符 4"/>
          <p:cNvCxnSpPr/>
          <p:nvPr/>
        </p:nvCxnSpPr>
        <p:spPr>
          <a:xfrm>
            <a:off x="2335984"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0800000">
            <a:off x="7946673" y="2214430"/>
            <a:ext cx="1756622" cy="0"/>
          </a:xfrm>
          <a:prstGeom prst="line">
            <a:avLst/>
          </a:prstGeom>
          <a:ln w="22225">
            <a:gradFill flip="none" rotWithShape="1">
              <a:gsLst>
                <a:gs pos="0">
                  <a:schemeClr val="bg1">
                    <a:alpha val="0"/>
                  </a:schemeClr>
                </a:gs>
                <a:gs pos="100000">
                  <a:schemeClr val="bg1"/>
                </a:gs>
              </a:gsLst>
              <a:lin ang="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10119360" y="90805"/>
            <a:ext cx="2120265" cy="6375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8084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设计理念</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004</a:t>
              </a:r>
              <a:endParaRPr lang="zh-CN" altLang="en-US" sz="2800" b="1" dirty="0">
                <a:solidFill>
                  <a:schemeClr val="bg1"/>
                </a:solidFill>
                <a:latin typeface="+mj-ea"/>
                <a:ea typeface="+mj-ea"/>
              </a:endParaRPr>
            </a:p>
          </p:txBody>
        </p:sp>
      </p:grpSp>
      <p:sp>
        <p:nvSpPr>
          <p:cNvPr id="5" name="TextBox 2"/>
          <p:cNvSpPr txBox="1"/>
          <p:nvPr>
            <p:custDataLst>
              <p:tags r:id="rId1"/>
            </p:custDataLst>
          </p:nvPr>
        </p:nvSpPr>
        <p:spPr>
          <a:xfrm>
            <a:off x="695960" y="1153794"/>
            <a:ext cx="10800000" cy="4873625"/>
          </a:xfrm>
          <a:prstGeom prst="rect">
            <a:avLst/>
          </a:prstGeom>
          <a:noFill/>
          <a:ln w="9525">
            <a:noFill/>
          </a:ln>
        </p:spPr>
        <p:txBody>
          <a:bodyPr wrap="square">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indent="457200">
              <a:lnSpc>
                <a:spcPct val="135000"/>
              </a:lnSpc>
              <a:buNone/>
            </a:pPr>
            <a:r>
              <a:rPr lang="zh-CN" altLang="en-US" sz="2000" b="1" dirty="0">
                <a:solidFill>
                  <a:srgbClr val="E2793F"/>
                </a:solidFill>
                <a:cs typeface="微软雅黑" panose="020B0503020204020204" pitchFamily="34" charset="-122"/>
                <a:sym typeface="+mn-ea"/>
              </a:rPr>
              <a:t>电焊作业事故易发频发、相关底数不清、监管多龙治水、缺乏有效的管理手段。</a:t>
            </a:r>
            <a:endParaRPr lang="zh-CN" altLang="en-US" sz="2000" b="1" dirty="0">
              <a:solidFill>
                <a:srgbClr val="E2793F"/>
              </a:solidFill>
              <a:cs typeface="微软雅黑" panose="020B0503020204020204" pitchFamily="34" charset="-122"/>
              <a:sym typeface="+mn-ea"/>
            </a:endParaRPr>
          </a:p>
          <a:p>
            <a:pPr indent="457200">
              <a:lnSpc>
                <a:spcPct val="135000"/>
              </a:lnSpc>
              <a:buNone/>
            </a:pPr>
            <a:r>
              <a:rPr lang="zh-CN" altLang="en-US" sz="2000" b="1" dirty="0">
                <a:solidFill>
                  <a:srgbClr val="002291"/>
                </a:solidFill>
                <a:cs typeface="微软雅黑" panose="020B0503020204020204" pitchFamily="34" charset="-122"/>
                <a:sym typeface="+mn-ea"/>
              </a:rPr>
              <a:t>电焊监测预警系统</a:t>
            </a:r>
            <a:r>
              <a:rPr lang="zh-CN" altLang="zh-CN" sz="2000" dirty="0">
                <a:solidFill>
                  <a:schemeClr val="tx1"/>
                </a:solidFill>
                <a:cs typeface="宋体" panose="02010600030101010101" pitchFamily="2" charset="-122"/>
                <a:sym typeface="+mn-ea"/>
              </a:rPr>
              <a:t>针对电焊作业的关键设备</a:t>
            </a:r>
            <a:r>
              <a:rPr lang="en-US" altLang="zh-CN" sz="2000" dirty="0">
                <a:solidFill>
                  <a:schemeClr val="tx1"/>
                </a:solidFill>
                <a:cs typeface="宋体" panose="02010600030101010101" pitchFamily="2" charset="-122"/>
                <a:sym typeface="+mn-ea"/>
              </a:rPr>
              <a:t>——</a:t>
            </a:r>
            <a:r>
              <a:rPr lang="zh-CN" altLang="en-US" sz="2000" dirty="0">
                <a:solidFill>
                  <a:schemeClr val="tx1"/>
                </a:solidFill>
                <a:cs typeface="宋体" panose="02010600030101010101" pitchFamily="2" charset="-122"/>
                <a:sym typeface="+mn-ea"/>
              </a:rPr>
              <a:t>电焊机，根据</a:t>
            </a:r>
            <a:r>
              <a:rPr lang="zh-CN" altLang="en-US" sz="2000" b="1" dirty="0">
                <a:solidFill>
                  <a:schemeClr val="accent1">
                    <a:hueOff val="10800000"/>
                  </a:schemeClr>
                </a:solidFill>
                <a:cs typeface="宋体" panose="02010600030101010101" pitchFamily="2" charset="-122"/>
                <a:sym typeface="+mn-ea"/>
              </a:rPr>
              <a:t>“</a:t>
            </a:r>
            <a:r>
              <a:rPr lang="zh-CN" altLang="en-US" sz="2000" b="1" dirty="0">
                <a:solidFill>
                  <a:srgbClr val="002291"/>
                </a:solidFill>
                <a:cs typeface="宋体" panose="02010600030101010101" pitchFamily="2" charset="-122"/>
                <a:sym typeface="+mn-ea"/>
              </a:rPr>
              <a:t>让有证的电焊工扫码开机，无证的电焊工开不了机”</a:t>
            </a:r>
            <a:r>
              <a:rPr lang="zh-CN" altLang="en-US" sz="2000" dirty="0">
                <a:solidFill>
                  <a:schemeClr val="tx1"/>
                </a:solidFill>
                <a:cs typeface="宋体" panose="02010600030101010101" pitchFamily="2" charset="-122"/>
                <a:sym typeface="+mn-ea"/>
              </a:rPr>
              <a:t>的思路，借鉴“共享单车”管理模式，开发</a:t>
            </a:r>
            <a:r>
              <a:rPr lang="zh-CN" altLang="en-US" sz="2000" b="1" dirty="0">
                <a:solidFill>
                  <a:srgbClr val="002291"/>
                </a:solidFill>
                <a:cs typeface="宋体" panose="02010600030101010101" pitchFamily="2" charset="-122"/>
                <a:sym typeface="+mn-ea"/>
              </a:rPr>
              <a:t>“安焊通”</a:t>
            </a:r>
            <a:r>
              <a:rPr lang="zh-CN" altLang="en-US" sz="2000" dirty="0">
                <a:solidFill>
                  <a:schemeClr val="tx1"/>
                </a:solidFill>
                <a:cs typeface="宋体" panose="02010600030101010101" pitchFamily="2" charset="-122"/>
                <a:sym typeface="+mn-ea"/>
              </a:rPr>
              <a:t>产品，帮助各地以“智”管焊：</a:t>
            </a:r>
            <a:endParaRPr lang="zh-CN" altLang="en-US" sz="2000" dirty="0">
              <a:solidFill>
                <a:schemeClr val="tx1"/>
              </a:solidFill>
              <a:cs typeface="宋体" panose="02010600030101010101" pitchFamily="2" charset="-122"/>
              <a:sym typeface="+mn-ea"/>
            </a:endParaRPr>
          </a:p>
          <a:p>
            <a:pPr marL="457200" lvl="2" indent="0">
              <a:lnSpc>
                <a:spcPct val="150000"/>
              </a:lnSpc>
              <a:spcBef>
                <a:spcPts val="1000"/>
              </a:spcBef>
              <a:buNone/>
            </a:pPr>
            <a:r>
              <a:rPr lang="en-US" altLang="zh-CN" b="1" dirty="0">
                <a:solidFill>
                  <a:srgbClr val="002291"/>
                </a:solidFill>
                <a:cs typeface="宋体" panose="02010600030101010101" pitchFamily="2" charset="-122"/>
                <a:sym typeface="+mn-ea"/>
              </a:rPr>
              <a:t>1</a:t>
            </a:r>
            <a:r>
              <a:rPr lang="zh-CN" altLang="zh-CN" b="1" dirty="0">
                <a:solidFill>
                  <a:srgbClr val="002291"/>
                </a:solidFill>
                <a:cs typeface="宋体" panose="02010600030101010101" pitchFamily="2" charset="-122"/>
                <a:sym typeface="+mn-ea"/>
              </a:rPr>
              <a:t>、赋码加芯：</a:t>
            </a:r>
            <a:r>
              <a:rPr lang="zh-CN" altLang="zh-CN" dirty="0">
                <a:solidFill>
                  <a:schemeClr val="tx1"/>
                </a:solidFill>
                <a:cs typeface="宋体" panose="02010600030101010101" pitchFamily="2" charset="-122"/>
                <a:sym typeface="+mn-ea"/>
              </a:rPr>
              <a:t>源头填补电焊安全监管“空白区”，将电焊机纳入管控，让电焊机有自己的“身份证”。</a:t>
            </a:r>
            <a:endParaRPr lang="zh-CN" altLang="zh-CN" dirty="0">
              <a:solidFill>
                <a:schemeClr val="tx1"/>
              </a:solidFill>
              <a:cs typeface="宋体" panose="02010600030101010101" pitchFamily="2" charset="-122"/>
              <a:sym typeface="+mn-ea"/>
            </a:endParaRPr>
          </a:p>
          <a:p>
            <a:pPr marL="457200" lvl="2" indent="0">
              <a:lnSpc>
                <a:spcPct val="150000"/>
              </a:lnSpc>
              <a:spcBef>
                <a:spcPts val="1000"/>
              </a:spcBef>
              <a:buNone/>
            </a:pPr>
            <a:r>
              <a:rPr lang="en-US" altLang="zh-CN" b="1" dirty="0">
                <a:solidFill>
                  <a:srgbClr val="002291"/>
                </a:solidFill>
                <a:cs typeface="宋体" panose="02010600030101010101" pitchFamily="2" charset="-122"/>
                <a:sym typeface="+mn-ea"/>
              </a:rPr>
              <a:t>2</a:t>
            </a:r>
            <a:r>
              <a:rPr lang="zh-CN" altLang="zh-CN" b="1" dirty="0">
                <a:solidFill>
                  <a:srgbClr val="002291"/>
                </a:solidFill>
                <a:cs typeface="宋体" panose="02010600030101010101" pitchFamily="2" charset="-122"/>
                <a:sym typeface="+mn-ea"/>
              </a:rPr>
              <a:t>、验证开机：</a:t>
            </a:r>
            <a:r>
              <a:rPr lang="zh-CN" altLang="zh-CN" dirty="0">
                <a:solidFill>
                  <a:schemeClr val="tx1"/>
                </a:solidFill>
                <a:cs typeface="宋体" panose="02010600030101010101" pitchFamily="2" charset="-122"/>
                <a:sym typeface="+mn-ea"/>
              </a:rPr>
              <a:t>让有证书的作业人员才能开机作业，严防无证人员进行动火作业。</a:t>
            </a:r>
            <a:endParaRPr lang="zh-CN" altLang="zh-CN" dirty="0">
              <a:solidFill>
                <a:schemeClr val="tx1"/>
              </a:solidFill>
              <a:cs typeface="宋体" panose="02010600030101010101" pitchFamily="2" charset="-122"/>
              <a:sym typeface="+mn-ea"/>
            </a:endParaRPr>
          </a:p>
          <a:p>
            <a:pPr marL="457200" lvl="2" indent="0">
              <a:lnSpc>
                <a:spcPct val="150000"/>
              </a:lnSpc>
              <a:spcBef>
                <a:spcPts val="1000"/>
              </a:spcBef>
              <a:buNone/>
            </a:pPr>
            <a:r>
              <a:rPr lang="en-US" altLang="zh-CN" b="1" dirty="0">
                <a:solidFill>
                  <a:srgbClr val="002291"/>
                </a:solidFill>
                <a:cs typeface="宋体" panose="02010600030101010101" pitchFamily="2" charset="-122"/>
                <a:sym typeface="+mn-ea"/>
              </a:rPr>
              <a:t>3</a:t>
            </a:r>
            <a:r>
              <a:rPr lang="zh-CN" altLang="zh-CN" b="1" dirty="0">
                <a:solidFill>
                  <a:srgbClr val="002291"/>
                </a:solidFill>
                <a:cs typeface="宋体" panose="02010600030101010101" pitchFamily="2" charset="-122"/>
                <a:sym typeface="+mn-ea"/>
              </a:rPr>
              <a:t>、数据互通：</a:t>
            </a:r>
            <a:r>
              <a:rPr lang="zh-CN" altLang="zh-CN" dirty="0">
                <a:solidFill>
                  <a:schemeClr val="tx1"/>
                </a:solidFill>
                <a:cs typeface="宋体" panose="02010600030101010101" pitchFamily="2" charset="-122"/>
                <a:sym typeface="+mn-ea"/>
              </a:rPr>
              <a:t>相关作业数据可与政府平台实时对接，让政府对辖区情况了如指掌。</a:t>
            </a:r>
            <a:endParaRPr lang="zh-CN" altLang="zh-CN" dirty="0">
              <a:solidFill>
                <a:schemeClr val="tx1"/>
              </a:solidFill>
              <a:cs typeface="宋体" panose="02010600030101010101" pitchFamily="2" charset="-122"/>
              <a:sym typeface="+mn-ea"/>
            </a:endParaRPr>
          </a:p>
          <a:p>
            <a:pPr marL="457200" lvl="2" indent="0">
              <a:lnSpc>
                <a:spcPct val="150000"/>
              </a:lnSpc>
              <a:spcBef>
                <a:spcPts val="1000"/>
              </a:spcBef>
              <a:buNone/>
            </a:pPr>
            <a:r>
              <a:rPr lang="en-US" altLang="zh-CN" sz="2000" b="1" dirty="0">
                <a:solidFill>
                  <a:srgbClr val="002291"/>
                </a:solidFill>
                <a:cs typeface="宋体" panose="02010600030101010101" pitchFamily="2" charset="-122"/>
                <a:sym typeface="+mn-ea"/>
              </a:rPr>
              <a:t>4</a:t>
            </a:r>
            <a:r>
              <a:rPr lang="zh-CN" altLang="en-US" sz="2000" b="1" dirty="0">
                <a:solidFill>
                  <a:srgbClr val="002291"/>
                </a:solidFill>
                <a:cs typeface="宋体" panose="02010600030101010101" pitchFamily="2" charset="-122"/>
                <a:sym typeface="+mn-ea"/>
              </a:rPr>
              <a:t>、本质提升：</a:t>
            </a:r>
            <a:r>
              <a:rPr lang="zh-CN" altLang="en-US" sz="2000" dirty="0">
                <a:solidFill>
                  <a:schemeClr val="tx1"/>
                </a:solidFill>
                <a:cs typeface="宋体" panose="02010600030101010101" pitchFamily="2" charset="-122"/>
                <a:sym typeface="+mn-ea"/>
              </a:rPr>
              <a:t>通过系统运行压缩无证作业空间，推动作业人员培训考证，提升本质安全。</a:t>
            </a:r>
            <a:endParaRPr lang="zh-CN" altLang="en-US" sz="2000" dirty="0">
              <a:solidFill>
                <a:schemeClr val="tx1"/>
              </a:solidFill>
              <a:cs typeface="宋体" panose="02010600030101010101" pitchFamily="2" charset="-122"/>
              <a:sym typeface="+mn-ea"/>
            </a:endParaRPr>
          </a:p>
        </p:txBody>
      </p:sp>
      <p:pic>
        <p:nvPicPr>
          <p:cNvPr id="7" name="图片 6"/>
          <p:cNvPicPr>
            <a:picLocks noChangeAspect="1"/>
          </p:cNvPicPr>
          <p:nvPr/>
        </p:nvPicPr>
        <p:blipFill>
          <a:blip r:embed="rId2"/>
          <a:stretch>
            <a:fillRect/>
          </a:stretch>
        </p:blipFill>
        <p:spPr>
          <a:xfrm>
            <a:off x="10127615" y="125095"/>
            <a:ext cx="2120265" cy="6375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空心弧 122"/>
          <p:cNvSpPr/>
          <p:nvPr/>
        </p:nvSpPr>
        <p:spPr>
          <a:xfrm rot="16200000">
            <a:off x="384701" y="254054"/>
            <a:ext cx="443213" cy="443213"/>
          </a:xfrm>
          <a:prstGeom prst="blockArc">
            <a:avLst>
              <a:gd name="adj1" fmla="val 10800000"/>
              <a:gd name="adj2" fmla="val 606669"/>
              <a:gd name="adj3" fmla="val 25517"/>
            </a:avLst>
          </a:prstGeom>
          <a:gradFill>
            <a:gsLst>
              <a:gs pos="100000">
                <a:schemeClr val="accent1">
                  <a:lumMod val="60000"/>
                  <a:lumOff val="40000"/>
                </a:schemeClr>
              </a:gs>
              <a:gs pos="0">
                <a:schemeClr val="accent1"/>
              </a:gs>
            </a:gsLst>
            <a:lin ang="8308684"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dirty="0">
              <a:latin typeface="微软雅黑" panose="020B0503020204020204" pitchFamily="34" charset="-122"/>
            </a:endParaRPr>
          </a:p>
        </p:txBody>
      </p:sp>
      <p:cxnSp>
        <p:nvCxnSpPr>
          <p:cNvPr id="152" name="直线连接符 7"/>
          <p:cNvCxnSpPr/>
          <p:nvPr/>
        </p:nvCxnSpPr>
        <p:spPr>
          <a:xfrm>
            <a:off x="369165" y="823066"/>
            <a:ext cx="11459846" cy="0"/>
          </a:xfrm>
          <a:prstGeom prst="line">
            <a:avLst/>
          </a:prstGeom>
          <a:ln w="38100">
            <a:solidFill>
              <a:schemeClr val="accent1"/>
            </a:solidFill>
          </a:ln>
        </p:spPr>
        <p:style>
          <a:lnRef idx="1">
            <a:srgbClr val="E4380E"/>
          </a:lnRef>
          <a:fillRef idx="0">
            <a:srgbClr val="E4380E"/>
          </a:fillRef>
          <a:effectRef idx="0">
            <a:srgbClr val="E4380E"/>
          </a:effectRef>
          <a:fontRef idx="minor">
            <a:srgbClr val="313131"/>
          </a:fontRef>
        </p:style>
      </p:cxnSp>
      <p:sp>
        <p:nvSpPr>
          <p:cNvPr id="2" name="文本框 1"/>
          <p:cNvSpPr txBox="1"/>
          <p:nvPr/>
        </p:nvSpPr>
        <p:spPr>
          <a:xfrm>
            <a:off x="931560" y="180340"/>
            <a:ext cx="1808480" cy="5835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solidFill>
                  <a:schemeClr val="accent1"/>
                </a:solidFill>
                <a:effectLst/>
                <a:uLnTx/>
                <a:uFillTx/>
                <a:latin typeface="+mj-ea"/>
                <a:ea typeface="+mj-ea"/>
              </a:defRPr>
            </a:lvl1p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管理思路</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68495" y="147882"/>
            <a:ext cx="1003073" cy="696449"/>
            <a:chOff x="-1588" y="29264"/>
            <a:chExt cx="1003073" cy="546999"/>
          </a:xfrm>
        </p:grpSpPr>
        <p:sp>
          <p:nvSpPr>
            <p:cNvPr id="18" name="矩形: 圆顶角 1"/>
            <p:cNvSpPr/>
            <p:nvPr/>
          </p:nvSpPr>
          <p:spPr>
            <a:xfrm>
              <a:off x="-1588" y="29264"/>
              <a:ext cx="1003073" cy="546999"/>
            </a:xfrm>
            <a:prstGeom prst="round2SameRect">
              <a:avLst/>
            </a:prstGeom>
            <a:solidFill>
              <a:schemeClr val="accent1"/>
            </a:solidFill>
            <a:ln>
              <a:noFill/>
            </a:ln>
            <a:effectLst>
              <a:outerShdw blurRad="88900" dist="889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latin typeface="+mj-ea"/>
                <a:ea typeface="+mj-ea"/>
              </a:endParaRPr>
            </a:p>
          </p:txBody>
        </p:sp>
        <p:sp>
          <p:nvSpPr>
            <p:cNvPr id="19" name="文本框 18"/>
            <p:cNvSpPr txBox="1"/>
            <p:nvPr/>
          </p:nvSpPr>
          <p:spPr>
            <a:xfrm>
              <a:off x="32658" y="101910"/>
              <a:ext cx="840127" cy="409961"/>
            </a:xfrm>
            <a:prstGeom prst="rect">
              <a:avLst/>
            </a:prstGeom>
            <a:noFill/>
          </p:spPr>
          <p:txBody>
            <a:bodyPr wrap="square" rtlCol="0">
              <a:spAutoFit/>
            </a:bodyPr>
            <a:lstStyle/>
            <a:p>
              <a:r>
                <a:rPr lang="en-US" altLang="zh-CN" sz="2800" b="1" dirty="0">
                  <a:solidFill>
                    <a:schemeClr val="bg1"/>
                  </a:solidFill>
                  <a:latin typeface="+mj-ea"/>
                  <a:ea typeface="+mj-ea"/>
                </a:rPr>
                <a:t>005</a:t>
              </a:r>
              <a:endParaRPr lang="zh-CN" altLang="en-US" sz="2800" b="1" dirty="0">
                <a:solidFill>
                  <a:schemeClr val="bg1"/>
                </a:solidFill>
                <a:latin typeface="+mj-ea"/>
                <a:ea typeface="+mj-ea"/>
              </a:endParaRPr>
            </a:p>
          </p:txBody>
        </p:sp>
      </p:grpSp>
      <p:sp>
        <p:nvSpPr>
          <p:cNvPr id="4" name="文本框 3"/>
          <p:cNvSpPr txBox="1"/>
          <p:nvPr>
            <p:custDataLst>
              <p:tags r:id="rId1"/>
            </p:custDataLst>
          </p:nvPr>
        </p:nvSpPr>
        <p:spPr>
          <a:xfrm>
            <a:off x="254000" y="669290"/>
            <a:ext cx="11684000" cy="1383665"/>
          </a:xfrm>
          <a:prstGeom prst="rect">
            <a:avLst/>
          </a:prstGeom>
          <a:noFill/>
        </p:spPr>
        <p:txBody>
          <a:bodyPr wrap="square" rtlCol="0">
            <a:normAutofit/>
          </a:bodyPr>
          <a:p>
            <a:pPr marL="0" lvl="0" indent="457200" algn="ctr">
              <a:lnSpc>
                <a:spcPct val="150000"/>
              </a:lnSpc>
              <a:buFont typeface="Wingdings" panose="05000000000000000000" pitchFamily="2" charset="2"/>
            </a:pPr>
            <a:r>
              <a:rPr lang="zh-CN" altLang="en-US" sz="3200" b="1" dirty="0">
                <a:solidFill>
                  <a:srgbClr val="214FE4"/>
                </a:solidFill>
                <a:latin typeface="思源黑体 CN Bold" charset="0"/>
                <a:ea typeface="思源黑体 CN Regular" panose="020B0500000000000000" pitchFamily="34" charset="-122"/>
              </a:rPr>
              <a:t>用</a:t>
            </a:r>
            <a:r>
              <a:rPr lang="zh-CN" altLang="en-US" sz="3200" b="1" dirty="0">
                <a:solidFill>
                  <a:srgbClr val="214FE4"/>
                </a:solidFill>
                <a:latin typeface="思源黑体 CN Bold" charset="0"/>
                <a:ea typeface="思源黑体 CN Regular" panose="020B0500000000000000" pitchFamily="34" charset="-122"/>
                <a:sym typeface="思源黑体 CN Regular" panose="020B0500000000000000" pitchFamily="34" charset="-122"/>
              </a:rPr>
              <a:t>芯</a:t>
            </a:r>
            <a:r>
              <a:rPr lang="zh-CN" altLang="en-US" sz="3200" b="1" dirty="0">
                <a:solidFill>
                  <a:srgbClr val="214FE4"/>
                </a:solidFill>
                <a:latin typeface="思源黑体 CN Bold" charset="0"/>
                <a:ea typeface="思源黑体 CN Regular" panose="020B0500000000000000" pitchFamily="34" charset="-122"/>
              </a:rPr>
              <a:t>管机，用机控工，用智安焊</a:t>
            </a:r>
            <a:endParaRPr lang="zh-CN" altLang="en-US" sz="3200" b="1" dirty="0">
              <a:solidFill>
                <a:srgbClr val="214FE4"/>
              </a:solidFill>
              <a:latin typeface="思源黑体 CN Bold" charset="0"/>
              <a:ea typeface="思源黑体 CN Regular" panose="020B0500000000000000" pitchFamily="34" charset="-122"/>
            </a:endParaRPr>
          </a:p>
          <a:p>
            <a:pPr algn="ctr">
              <a:lnSpc>
                <a:spcPct val="150000"/>
              </a:lnSpc>
              <a:buFont typeface="Wingdings" panose="05000000000000000000" pitchFamily="2" charset="2"/>
            </a:pPr>
            <a:r>
              <a:rPr lang="zh-CN" altLang="en-US" sz="2400" dirty="0">
                <a:solidFill>
                  <a:srgbClr val="000000"/>
                </a:solidFill>
                <a:latin typeface="思源黑体 CN Bold" charset="0"/>
                <a:ea typeface="思源黑体 CN Regular" panose="020B0500000000000000" pitchFamily="34" charset="-122"/>
              </a:rPr>
              <a:t>用智能芯片管理焊机，用纳管焊机控制电焊工人，用智能技术保障电焊安全。</a:t>
            </a:r>
            <a:endParaRPr lang="zh-CN" altLang="en-US" sz="2400" dirty="0">
              <a:solidFill>
                <a:srgbClr val="000000"/>
              </a:solidFill>
              <a:latin typeface="思源黑体 CN Bold" charset="0"/>
              <a:ea typeface="思源黑体 CN Regular" panose="020B0500000000000000" pitchFamily="34" charset="-122"/>
            </a:endParaRPr>
          </a:p>
        </p:txBody>
      </p:sp>
      <p:pic>
        <p:nvPicPr>
          <p:cNvPr id="16" name="图片 15"/>
          <p:cNvPicPr>
            <a:picLocks noChangeAspect="1"/>
          </p:cNvPicPr>
          <p:nvPr/>
        </p:nvPicPr>
        <p:blipFill>
          <a:blip r:embed="rId2"/>
          <a:stretch>
            <a:fillRect/>
          </a:stretch>
        </p:blipFill>
        <p:spPr>
          <a:xfrm>
            <a:off x="819150" y="4585335"/>
            <a:ext cx="1772920" cy="1704340"/>
          </a:xfrm>
          <a:prstGeom prst="rect">
            <a:avLst/>
          </a:prstGeom>
        </p:spPr>
      </p:pic>
      <p:pic>
        <p:nvPicPr>
          <p:cNvPr id="24" name="图片 23"/>
          <p:cNvPicPr>
            <a:picLocks noChangeAspect="1"/>
          </p:cNvPicPr>
          <p:nvPr/>
        </p:nvPicPr>
        <p:blipFill>
          <a:blip r:embed="rId3"/>
          <a:stretch>
            <a:fillRect/>
          </a:stretch>
        </p:blipFill>
        <p:spPr>
          <a:xfrm>
            <a:off x="5309235" y="4643755"/>
            <a:ext cx="922655" cy="956310"/>
          </a:xfrm>
          <a:prstGeom prst="rect">
            <a:avLst/>
          </a:prstGeom>
        </p:spPr>
      </p:pic>
      <p:cxnSp>
        <p:nvCxnSpPr>
          <p:cNvPr id="25" name="肘形连接符 24"/>
          <p:cNvCxnSpPr>
            <a:endCxn id="24" idx="1"/>
          </p:cNvCxnSpPr>
          <p:nvPr/>
        </p:nvCxnSpPr>
        <p:spPr>
          <a:xfrm>
            <a:off x="2402840" y="5121910"/>
            <a:ext cx="2906395" cy="3175"/>
          </a:xfrm>
          <a:prstGeom prst="bentConnector2">
            <a:avLst/>
          </a:prstGeom>
          <a:noFill/>
          <a:ln w="25400" cap="flat" cmpd="sng" algn="ctr">
            <a:solidFill>
              <a:srgbClr val="055CE9"/>
            </a:solidFill>
            <a:prstDash val="solid"/>
            <a:headEnd type="none" w="med" len="med"/>
            <a:tailEnd type="arrow" w="med" len="med"/>
          </a:ln>
          <a:effectLst/>
        </p:spPr>
      </p:cxnSp>
      <p:sp>
        <p:nvSpPr>
          <p:cNvPr id="26" name="文本框 25"/>
          <p:cNvSpPr txBox="1"/>
          <p:nvPr/>
        </p:nvSpPr>
        <p:spPr>
          <a:xfrm>
            <a:off x="4639310" y="5944235"/>
            <a:ext cx="2386965" cy="275590"/>
          </a:xfrm>
          <a:prstGeom prst="rect">
            <a:avLst/>
          </a:prstGeom>
          <a:noFill/>
        </p:spPr>
        <p:txBody>
          <a:bodyPr wrap="square" rtlCol="0" anchor="t">
            <a:spAutoFit/>
          </a:bodyPr>
          <a:p>
            <a:pPr algn="ct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加装</a:t>
            </a:r>
            <a:r>
              <a:rPr lang="en-US" altLang="zh-CN"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安焊通</a:t>
            </a:r>
            <a:r>
              <a:rPr lang="en-US" altLang="zh-CN"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，获得设备码</a:t>
            </a:r>
            <a:endPar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文本框 27"/>
          <p:cNvSpPr txBox="1"/>
          <p:nvPr/>
        </p:nvSpPr>
        <p:spPr>
          <a:xfrm>
            <a:off x="8126095" y="6470015"/>
            <a:ext cx="3780790" cy="275590"/>
          </a:xfrm>
          <a:prstGeom prst="rect">
            <a:avLst/>
          </a:prstGeom>
          <a:noFill/>
        </p:spPr>
        <p:txBody>
          <a:bodyPr wrap="square" rtlCol="0" anchor="t">
            <a:spAutoFit/>
          </a:bodyPr>
          <a:p>
            <a:pPr algn="ct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扫码核实人员身份、证书，有证才能开机作业</a:t>
            </a:r>
            <a:endPar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29" name="肘形连接符 28"/>
          <p:cNvCxnSpPr>
            <a:endCxn id="24" idx="3"/>
          </p:cNvCxnSpPr>
          <p:nvPr/>
        </p:nvCxnSpPr>
        <p:spPr>
          <a:xfrm rot="10800000">
            <a:off x="6231890" y="5121910"/>
            <a:ext cx="3246120" cy="3810"/>
          </a:xfrm>
          <a:prstGeom prst="bentConnector3">
            <a:avLst>
              <a:gd name="adj1" fmla="val 50000"/>
            </a:avLst>
          </a:prstGeom>
          <a:noFill/>
          <a:ln w="25400" cap="flat" cmpd="sng" algn="ctr">
            <a:solidFill>
              <a:srgbClr val="055CE9"/>
            </a:solidFill>
            <a:prstDash val="solid"/>
            <a:headEnd type="none" w="med" len="med"/>
            <a:tailEnd type="arrow" w="med" len="med"/>
          </a:ln>
          <a:effectLst/>
        </p:spPr>
      </p:cxnSp>
      <p:pic>
        <p:nvPicPr>
          <p:cNvPr id="30" name="图片 29"/>
          <p:cNvPicPr>
            <a:picLocks noChangeAspect="1"/>
          </p:cNvPicPr>
          <p:nvPr/>
        </p:nvPicPr>
        <p:blipFill>
          <a:blip r:embed="rId4"/>
          <a:stretch>
            <a:fillRect/>
          </a:stretch>
        </p:blipFill>
        <p:spPr>
          <a:xfrm>
            <a:off x="4124960" y="2267585"/>
            <a:ext cx="3290570" cy="2035175"/>
          </a:xfrm>
          <a:prstGeom prst="rect">
            <a:avLst/>
          </a:prstGeom>
        </p:spPr>
      </p:pic>
      <p:cxnSp>
        <p:nvCxnSpPr>
          <p:cNvPr id="31" name="直接箭头连接符 30"/>
          <p:cNvCxnSpPr>
            <a:stCxn id="34" idx="2"/>
          </p:cNvCxnSpPr>
          <p:nvPr/>
        </p:nvCxnSpPr>
        <p:spPr>
          <a:xfrm flipH="1">
            <a:off x="1489075" y="3825875"/>
            <a:ext cx="6350" cy="746760"/>
          </a:xfrm>
          <a:prstGeom prst="straightConnector1">
            <a:avLst/>
          </a:prstGeom>
          <a:noFill/>
          <a:ln w="25400" cap="flat" cmpd="sng" algn="ctr">
            <a:solidFill>
              <a:srgbClr val="055CE9"/>
            </a:solidFill>
            <a:prstDash val="solid"/>
            <a:headEnd type="none" w="med" len="med"/>
            <a:tailEnd type="arrow" w="med" len="med"/>
          </a:ln>
          <a:effectLst/>
        </p:spPr>
      </p:cxnSp>
      <p:sp>
        <p:nvSpPr>
          <p:cNvPr id="32" name="文本框 31"/>
          <p:cNvSpPr txBox="1"/>
          <p:nvPr/>
        </p:nvSpPr>
        <p:spPr>
          <a:xfrm>
            <a:off x="8725535" y="2753360"/>
            <a:ext cx="1366520" cy="275590"/>
          </a:xfrm>
          <a:prstGeom prst="rect">
            <a:avLst/>
          </a:prstGeom>
          <a:noFill/>
        </p:spPr>
        <p:txBody>
          <a:bodyPr wrap="square" rtlCol="0" anchor="t">
            <a:spAutoFit/>
          </a:bodyPr>
          <a:p>
            <a:pPr algn="ct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上报信息</a:t>
            </a:r>
            <a:endPar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文本框 32"/>
          <p:cNvSpPr txBox="1"/>
          <p:nvPr/>
        </p:nvSpPr>
        <p:spPr>
          <a:xfrm>
            <a:off x="1225550" y="4067810"/>
            <a:ext cx="1366520" cy="275590"/>
          </a:xfrm>
          <a:prstGeom prst="rect">
            <a:avLst/>
          </a:prstGeom>
          <a:noFill/>
        </p:spPr>
        <p:txBody>
          <a:bodyPr wrap="square" rtlCol="0" anchor="t">
            <a:spAutoFit/>
          </a:bodyPr>
          <a:p>
            <a:pPr algn="ct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启动焊机</a:t>
            </a:r>
            <a:endPar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4" name="图片 33"/>
          <p:cNvPicPr>
            <a:picLocks noChangeAspect="1"/>
          </p:cNvPicPr>
          <p:nvPr/>
        </p:nvPicPr>
        <p:blipFill>
          <a:blip r:embed="rId5"/>
          <a:stretch>
            <a:fillRect/>
          </a:stretch>
        </p:blipFill>
        <p:spPr>
          <a:xfrm>
            <a:off x="841375" y="2753360"/>
            <a:ext cx="1308100" cy="1072515"/>
          </a:xfrm>
          <a:prstGeom prst="rect">
            <a:avLst/>
          </a:prstGeom>
        </p:spPr>
      </p:pic>
      <p:cxnSp>
        <p:nvCxnSpPr>
          <p:cNvPr id="35" name="直接箭头连接符 34"/>
          <p:cNvCxnSpPr>
            <a:stCxn id="30" idx="1"/>
            <a:endCxn id="34" idx="3"/>
          </p:cNvCxnSpPr>
          <p:nvPr/>
        </p:nvCxnSpPr>
        <p:spPr>
          <a:xfrm flipH="1">
            <a:off x="2149475" y="3285490"/>
            <a:ext cx="1975485" cy="4445"/>
          </a:xfrm>
          <a:prstGeom prst="straightConnector1">
            <a:avLst/>
          </a:prstGeom>
          <a:noFill/>
          <a:ln w="25400" cap="flat" cmpd="sng" algn="ctr">
            <a:solidFill>
              <a:srgbClr val="055CE9"/>
            </a:solidFill>
            <a:prstDash val="solid"/>
            <a:headEnd type="none" w="med" len="med"/>
            <a:tailEnd type="arrow" w="med" len="med"/>
          </a:ln>
          <a:effectLst/>
        </p:spPr>
      </p:cxnSp>
      <p:sp>
        <p:nvSpPr>
          <p:cNvPr id="36" name="文本框 35"/>
          <p:cNvSpPr txBox="1"/>
          <p:nvPr/>
        </p:nvSpPr>
        <p:spPr>
          <a:xfrm>
            <a:off x="2377440" y="2879725"/>
            <a:ext cx="1366520" cy="275590"/>
          </a:xfrm>
          <a:prstGeom prst="rect">
            <a:avLst/>
          </a:prstGeom>
          <a:noFill/>
        </p:spPr>
        <p:txBody>
          <a:bodyPr wrap="square" rtlCol="0" anchor="t">
            <a:spAutoFit/>
          </a:bodyPr>
          <a:p>
            <a:pPr algn="ctr"/>
            <a:r>
              <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核实下发指令</a:t>
            </a:r>
            <a:endParaRPr lang="zh-CN" altLang="en-US" sz="1200" b="1" kern="1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37" name="肘形连接符 36"/>
          <p:cNvCxnSpPr>
            <a:stCxn id="27" idx="0"/>
          </p:cNvCxnSpPr>
          <p:nvPr/>
        </p:nvCxnSpPr>
        <p:spPr>
          <a:xfrm rot="16200000" flipV="1">
            <a:off x="8258810" y="2297430"/>
            <a:ext cx="964565" cy="2686685"/>
          </a:xfrm>
          <a:prstGeom prst="bentConnector2">
            <a:avLst/>
          </a:prstGeom>
          <a:noFill/>
          <a:ln w="19050" cap="flat" cmpd="sng" algn="ctr">
            <a:solidFill>
              <a:srgbClr val="055CE9"/>
            </a:solidFill>
            <a:prstDash val="solid"/>
            <a:headEnd type="none" w="med" len="med"/>
            <a:tailEnd type="arrow" w="med" len="med"/>
          </a:ln>
          <a:effectLst/>
        </p:spPr>
      </p:cxnSp>
      <p:pic>
        <p:nvPicPr>
          <p:cNvPr id="38" name="图片 37"/>
          <p:cNvPicPr>
            <a:picLocks noChangeAspect="1"/>
          </p:cNvPicPr>
          <p:nvPr/>
        </p:nvPicPr>
        <p:blipFill>
          <a:blip r:embed="rId5"/>
          <a:stretch>
            <a:fillRect/>
          </a:stretch>
        </p:blipFill>
        <p:spPr>
          <a:xfrm>
            <a:off x="2112645" y="4922520"/>
            <a:ext cx="386715" cy="317500"/>
          </a:xfrm>
          <a:prstGeom prst="rect">
            <a:avLst/>
          </a:prstGeom>
        </p:spPr>
      </p:pic>
      <p:pic>
        <p:nvPicPr>
          <p:cNvPr id="27" name="图片 26"/>
          <p:cNvPicPr>
            <a:picLocks noChangeAspect="1"/>
          </p:cNvPicPr>
          <p:nvPr/>
        </p:nvPicPr>
        <p:blipFill>
          <a:blip r:embed="rId6"/>
          <a:stretch>
            <a:fillRect/>
          </a:stretch>
        </p:blipFill>
        <p:spPr>
          <a:xfrm>
            <a:off x="8725535" y="4123055"/>
            <a:ext cx="2718435" cy="2002155"/>
          </a:xfrm>
          <a:prstGeom prst="rect">
            <a:avLst/>
          </a:prstGeom>
        </p:spPr>
      </p:pic>
      <p:pic>
        <p:nvPicPr>
          <p:cNvPr id="7" name="图片 6"/>
          <p:cNvPicPr>
            <a:picLocks noChangeAspect="1"/>
          </p:cNvPicPr>
          <p:nvPr/>
        </p:nvPicPr>
        <p:blipFill>
          <a:blip r:embed="rId7"/>
          <a:stretch>
            <a:fillRect/>
          </a:stretch>
        </p:blipFill>
        <p:spPr>
          <a:xfrm>
            <a:off x="10127615" y="125095"/>
            <a:ext cx="2120265" cy="637540"/>
          </a:xfrm>
          <a:prstGeom prst="rect">
            <a:avLst/>
          </a:prstGeom>
        </p:spPr>
      </p:pic>
    </p:spTree>
  </p:cSld>
  <p:clrMapOvr>
    <a:masterClrMapping/>
  </p:clrMapOvr>
</p:sld>
</file>

<file path=ppt/tags/tag1.xml><?xml version="1.0" encoding="utf-8"?>
<p:tagLst xmlns:p="http://schemas.openxmlformats.org/presentationml/2006/main">
  <p:tag name="KSO_WM_UNIT_TYPE" val="i"/>
  <p:tag name="KSO_WM_UNIT_INDEX" val="5"/>
  <p:tag name="KSO_WM_BEAUTIFY_FLAG" val="#wm#"/>
  <p:tag name="KSO_WM_TAG_VERSION" val="3.0"/>
  <p:tag name="LayoutZOrder" val="2"/>
  <p:tag name="KSO_WM_UNIT_ID" val="_1**"/>
  <p:tag name="KSO_WM_UNIT_LAYERLEVEL" val="1"/>
  <p:tag name="KSO_WM_TEMPLATE_CATEGORY" val="custom"/>
  <p:tag name="KSO_WM_TEMPLATE_USER_THEME" val="1"/>
</p:tagLst>
</file>

<file path=ppt/tags/tag10.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CATEGORY" val="custom"/>
  <p:tag name="KSO_WM_TEMPLATE_USER_THEME" val="1"/>
</p:tagLst>
</file>

<file path=ppt/tags/tag100.xml><?xml version="1.0" encoding="utf-8"?>
<p:tagLst xmlns:p="http://schemas.openxmlformats.org/presentationml/2006/main">
  <p:tag name="KSO_WM_UNIT_INDEX" val="3"/>
  <p:tag name="KSO_WM_UNIT_TYPE" val="j"/>
  <p:tag name="KSO_WM_BEAUTIFY_FLAG" val="#wm#"/>
</p:tagLst>
</file>

<file path=ppt/tags/tag101.xml><?xml version="1.0" encoding="utf-8"?>
<p:tagLst xmlns:p="http://schemas.openxmlformats.org/presentationml/2006/main">
  <p:tag name="KSO_WM_UNIT_INDEX" val="11"/>
  <p:tag name="KSO_WM_UNIT_TYPE" val="f"/>
  <p:tag name="KSO_WM_UNIT_SUBTYPE" val="a"/>
  <p:tag name="KSO_WM_BEAUTIFY_FLAG" val="#wm#"/>
</p:tagLst>
</file>

<file path=ppt/tags/tag102.xml><?xml version="1.0" encoding="utf-8"?>
<p:tagLst xmlns:p="http://schemas.openxmlformats.org/presentationml/2006/main">
  <p:tag name="KSO_WM_UNIT_INDEX" val="7"/>
  <p:tag name="KSO_WM_UNIT_TYPE" val="f"/>
  <p:tag name="KSO_WM_UNIT_SUBTYPE" val="a"/>
  <p:tag name="KSO_WM_BEAUTIFY_FLAG" val="#wm#"/>
</p:tagLst>
</file>

<file path=ppt/tags/tag103.xml><?xml version="1.0" encoding="utf-8"?>
<p:tagLst xmlns:p="http://schemas.openxmlformats.org/presentationml/2006/main">
  <p:tag name="KSO_WM_UNIT_INDEX" val="4"/>
  <p:tag name="KSO_WM_UNIT_TYPE" val="j"/>
  <p:tag name="KSO_WM_BEAUTIFY_FLAG" val="#wm#"/>
</p:tagLst>
</file>

<file path=ppt/tags/tag104.xml><?xml version="1.0" encoding="utf-8"?>
<p:tagLst xmlns:p="http://schemas.openxmlformats.org/presentationml/2006/main">
  <p:tag name="KSO_WM_UNIT_INDEX" val="9"/>
  <p:tag name="KSO_WM_UNIT_TYPE" val="f"/>
  <p:tag name="KSO_WM_UNIT_SUBTYPE" val="a"/>
  <p:tag name="KSO_WM_BEAUTIFY_FLAG" val="#wm#"/>
</p:tagLst>
</file>

<file path=ppt/tags/tag105.xml><?xml version="1.0" encoding="utf-8"?>
<p:tagLst xmlns:p="http://schemas.openxmlformats.org/presentationml/2006/main">
  <p:tag name="KSO_WM_UNIT_INDEX" val="5"/>
  <p:tag name="KSO_WM_UNIT_TYPE" val="j"/>
  <p:tag name="KSO_WM_BEAUTIFY_FLAG" val="#wm#"/>
</p:tagLst>
</file>

<file path=ppt/tags/tag106.xml><?xml version="1.0" encoding="utf-8"?>
<p:tagLst xmlns:p="http://schemas.openxmlformats.org/presentationml/2006/main">
  <p:tag name="KSO_WM_UNIT_INDEX" val="3"/>
  <p:tag name="KSO_WM_UNIT_TYPE" val="j"/>
  <p:tag name="KSO_WM_BEAUTIFY_FLAG" val="#wm#"/>
</p:tagLst>
</file>

<file path=ppt/tags/tag107.xml><?xml version="1.0" encoding="utf-8"?>
<p:tagLst xmlns:p="http://schemas.openxmlformats.org/presentationml/2006/main">
  <p:tag name="KSO_WM_DIAGRAM_VIRTUALLY_FRAME" val="{&quot;height&quot;:439.8999212598425,&quot;left&quot;:60.499921259842516,&quot;top&quot;:92.27503937007874,&quot;width&quot;:856.6251181102364}"/>
  <p:tag name="KSO_WM_UNIT_INDEX" val="2"/>
  <p:tag name="KSO_WM_UNIT_TYPE" val="j"/>
  <p:tag name="KSO_WM_BEAUTIFY_FLAG" val="#wm#"/>
</p:tagLst>
</file>

<file path=ppt/tags/tag108.xml><?xml version="1.0" encoding="utf-8"?>
<p:tagLst xmlns:p="http://schemas.openxmlformats.org/presentationml/2006/main">
  <p:tag name="KSO_WM_UNIT_INDEX" val="1_1_1"/>
  <p:tag name="KSO_WM_UNIT_TYPE" val="l_h_a"/>
  <p:tag name="KSO_WM_TEMPLATE_CATEGORY" val="diagram"/>
  <p:tag name="KSO_WM_TEMPLATE_INDEX" val="19882022"/>
  <p:tag name="KSO_WM_DIAGRAM_GROUP_CODE" val="l1-1"/>
  <p:tag name="KSO_WM_TAG_VERSION" val="2.0"/>
</p:tagLst>
</file>

<file path=ppt/tags/tag109.xml><?xml version="1.0" encoding="utf-8"?>
<p:tagLst xmlns:p="http://schemas.openxmlformats.org/presentationml/2006/main">
  <p:tag name="KSO_WM_UNIT_INDEX" val="1_1_1"/>
  <p:tag name="KSO_WM_UNIT_TYPE" val="l_h_a"/>
  <p:tag name="KSO_WM_TEMPLATE_CATEGORY" val="diagram"/>
  <p:tag name="KSO_WM_TEMPLATE_INDEX" val="19882022"/>
  <p:tag name="KSO_WM_DIAGRAM_GROUP_CODE" val="l1-1"/>
  <p:tag name="KSO_WM_TAG_VERSION" val="2.0"/>
</p:tagLst>
</file>

<file path=ppt/tags/tag11.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110.xml><?xml version="1.0" encoding="utf-8"?>
<p:tagLst xmlns:p="http://schemas.openxmlformats.org/presentationml/2006/main">
  <p:tag name="KSO_WM_UNIT_INDEX" val="1_3_2"/>
  <p:tag name="KSO_WM_UNIT_TYPE" val="l_h_a"/>
  <p:tag name="KSO_WM_TEMPLATE_CATEGORY" val="diagram"/>
  <p:tag name="KSO_WM_TEMPLATE_INDEX" val="19882022"/>
  <p:tag name="KSO_WM_DIAGRAM_GROUP_CODE" val="l1-1"/>
  <p:tag name="KSO_WM_TAG_VERSION" val="2.0"/>
</p:tagLst>
</file>

<file path=ppt/tags/tag111.xml><?xml version="1.0" encoding="utf-8"?>
<p:tagLst xmlns:p="http://schemas.openxmlformats.org/presentationml/2006/main">
  <p:tag name="KSO_WM_UNIT_INDEX" val="1_3_1"/>
  <p:tag name="KSO_WM_UNIT_TYPE" val="l_h_f"/>
  <p:tag name="KSO_WM_UNIT_SUBTYPE" val="a"/>
  <p:tag name="KSO_WM_TEMPLATE_CATEGORY" val="diagram"/>
  <p:tag name="KSO_WM_TEMPLATE_INDEX" val="19882022"/>
  <p:tag name="KSO_WM_DIAGRAM_GROUP_CODE" val="l1-1"/>
  <p:tag name="KSO_WM_TAG_VERSION" val="2.0"/>
</p:tagLst>
</file>

<file path=ppt/tags/tag112.xml><?xml version="1.0" encoding="utf-8"?>
<p:tagLst xmlns:p="http://schemas.openxmlformats.org/presentationml/2006/main">
  <p:tag name="KSO_WM_UNIT_INDEX" val="1_2_1"/>
  <p:tag name="KSO_WM_UNIT_TYPE" val="l_h_a"/>
  <p:tag name="KSO_WM_TEMPLATE_CATEGORY" val="diagram"/>
  <p:tag name="KSO_WM_TEMPLATE_INDEX" val="19882022"/>
  <p:tag name="KSO_WM_DIAGRAM_GROUP_CODE" val="l1-1"/>
  <p:tag name="KSO_WM_TAG_VERSION" val="2.0"/>
</p:tagLst>
</file>

<file path=ppt/tags/tag113.xml><?xml version="1.0" encoding="utf-8"?>
<p:tagLst xmlns:p="http://schemas.openxmlformats.org/presentationml/2006/main">
  <p:tag name="PA" val="v5.2.11"/>
</p:tagLst>
</file>

<file path=ppt/tags/tag114.xml><?xml version="1.0" encoding="utf-8"?>
<p:tagLst xmlns:p="http://schemas.openxmlformats.org/presentationml/2006/main">
  <p:tag name="PA" val="v5.2.11"/>
</p:tagLst>
</file>

<file path=ppt/tags/tag115.xml><?xml version="1.0" encoding="utf-8"?>
<p:tagLst xmlns:p="http://schemas.openxmlformats.org/presentationml/2006/main">
  <p:tag name="PA" val="v5.2.11"/>
</p:tagLst>
</file>

<file path=ppt/tags/tag116.xml><?xml version="1.0" encoding="utf-8"?>
<p:tagLst xmlns:p="http://schemas.openxmlformats.org/presentationml/2006/main">
  <p:tag name="PA" val="v5.2.11"/>
</p:tagLst>
</file>

<file path=ppt/tags/tag117.xml><?xml version="1.0" encoding="utf-8"?>
<p:tagLst xmlns:p="http://schemas.openxmlformats.org/presentationml/2006/main">
  <p:tag name="PA" val="v5.2.11"/>
</p:tagLst>
</file>

<file path=ppt/tags/tag118.xml><?xml version="1.0" encoding="utf-8"?>
<p:tagLst xmlns:p="http://schemas.openxmlformats.org/presentationml/2006/main">
  <p:tag name="KSO_WM_UNIT_INDEX" val="7"/>
  <p:tag name="KSO_WM_UNIT_TYPE" val="f"/>
  <p:tag name="KSO_WM_UNIT_SUBTYPE" val="a"/>
  <p:tag name="KSO_WM_BEAUTIFY_FLAG" val="#wm#"/>
</p:tagLst>
</file>

<file path=ppt/tags/tag119.xml><?xml version="1.0" encoding="utf-8"?>
<p:tagLst xmlns:p="http://schemas.openxmlformats.org/presentationml/2006/main">
  <p:tag name="KSO_WM_UNIT_INDEX" val="3"/>
  <p:tag name="KSO_WM_UNIT_TYPE" val="f"/>
  <p:tag name="KSO_WM_UNIT_SUBTYPE" val="a"/>
  <p:tag name="KSO_WM_BEAUTIFY_FLAG" val="#wm#"/>
</p:tagLst>
</file>

<file path=ppt/tags/tag12.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120.xml><?xml version="1.0" encoding="utf-8"?>
<p:tagLst xmlns:p="http://schemas.openxmlformats.org/presentationml/2006/main">
  <p:tag name="KSO_WM_UNIT_INDEX" val="2"/>
  <p:tag name="KSO_WM_UNIT_TYPE" val="f"/>
  <p:tag name="KSO_WM_UNIT_SUBTYPE" val="a"/>
  <p:tag name="KSO_WM_BEAUTIFY_FLAG" val="#wm#"/>
</p:tagLst>
</file>

<file path=ppt/tags/tag121.xml><?xml version="1.0" encoding="utf-8"?>
<p:tagLst xmlns:p="http://schemas.openxmlformats.org/presentationml/2006/main">
  <p:tag name="KSO_WM_UNIT_INDEX" val="3"/>
  <p:tag name="KSO_WM_UNIT_TYPE" val="f"/>
  <p:tag name="KSO_WM_UNIT_SUBTYPE" val="a"/>
  <p:tag name="KSO_WM_BEAUTIFY_FLAG" val="#wm#"/>
</p:tagLst>
</file>

<file path=ppt/tags/tag122.xml><?xml version="1.0" encoding="utf-8"?>
<p:tagLst xmlns:p="http://schemas.openxmlformats.org/presentationml/2006/main">
  <p:tag name="KSO_WM_BEAUTIFY_FLAG" val="#wm#"/>
  <p:tag name="KSO_WM_UNIT_INDEX" val="13"/>
  <p:tag name="KSO_WM_UNIT_TYPE" val="j"/>
</p:tagLst>
</file>

<file path=ppt/tags/tag123.xml><?xml version="1.0" encoding="utf-8"?>
<p:tagLst xmlns:p="http://schemas.openxmlformats.org/presentationml/2006/main">
  <p:tag name="KSO_WM_BEAUTIFY_FLAG" val="#wm#"/>
  <p:tag name="KSO_WM_UNIT_INDEX" val="9"/>
  <p:tag name="KSO_WM_UNIT_TYPE" val="j"/>
</p:tagLst>
</file>

<file path=ppt/tags/tag124.xml><?xml version="1.0" encoding="utf-8"?>
<p:tagLst xmlns:p="http://schemas.openxmlformats.org/presentationml/2006/main">
  <p:tag name="KSO_WM_BEAUTIFY_FLAG" val="#wm#"/>
  <p:tag name="KSO_WM_UNIT_INDEX" val="10"/>
  <p:tag name="KSO_WM_UNIT_TYPE" val="j"/>
</p:tagLst>
</file>

<file path=ppt/tags/tag125.xml><?xml version="1.0" encoding="utf-8"?>
<p:tagLst xmlns:p="http://schemas.openxmlformats.org/presentationml/2006/main">
  <p:tag name="KSO_WM_BEAUTIFY_FLAG" val="#wm#"/>
  <p:tag name="KSO_WM_UNIT_INDEX" val="17"/>
  <p:tag name="KSO_WM_UNIT_TYPE" val="f"/>
  <p:tag name="KSO_WM_UNIT_SUBTYPE" val="a"/>
</p:tagLst>
</file>

<file path=ppt/tags/tag126.xml><?xml version="1.0" encoding="utf-8"?>
<p:tagLst xmlns:p="http://schemas.openxmlformats.org/presentationml/2006/main">
  <p:tag name="KSO_WM_BEAUTIFY_FLAG" val="#wm#"/>
  <p:tag name="KSO_WM_UNIT_INDEX" val="22"/>
  <p:tag name="KSO_WM_UNIT_TYPE" val="f"/>
  <p:tag name="KSO_WM_UNIT_SUBTYPE" val="a"/>
</p:tagLst>
</file>

<file path=ppt/tags/tag127.xml><?xml version="1.0" encoding="utf-8"?>
<p:tagLst xmlns:p="http://schemas.openxmlformats.org/presentationml/2006/main">
  <p:tag name="KSO_WM_UNIT_INDEX" val="16"/>
  <p:tag name="KSO_WM_UNIT_TYPE" val="i"/>
  <p:tag name="KSO_WM_UNIT_SUBTYPE" val="j"/>
  <p:tag name="KSO_WM_BEAUTIFY_FLAG" val="#wm#"/>
</p:tagLst>
</file>

<file path=ppt/tags/tag128.xml><?xml version="1.0" encoding="utf-8"?>
<p:tagLst xmlns:p="http://schemas.openxmlformats.org/presentationml/2006/main">
  <p:tag name="KSO_WM_UNIT_INDEX" val="11"/>
  <p:tag name="KSO_WM_UNIT_TYPE" val="j"/>
  <p:tag name="KSO_WM_BEAUTIFY_FLAG" val="#wm#"/>
</p:tagLst>
</file>

<file path=ppt/tags/tag129.xml><?xml version="1.0" encoding="utf-8"?>
<p:tagLst xmlns:p="http://schemas.openxmlformats.org/presentationml/2006/main">
  <p:tag name="KSO_WM_UNIT_INDEX" val="12"/>
  <p:tag name="KSO_WM_UNIT_TYPE" val="j"/>
  <p:tag name="KSO_WM_BEAUTIFY_FLAG" val="#wm#"/>
</p:tagLst>
</file>

<file path=ppt/tags/tag13.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130.xml><?xml version="1.0" encoding="utf-8"?>
<p:tagLst xmlns:p="http://schemas.openxmlformats.org/presentationml/2006/main">
  <p:tag name="KSO_WM_BEAUTIFY_FLAG" val="#wm#"/>
  <p:tag name="KSO_WM_UNIT_INDEX" val="15"/>
  <p:tag name="KSO_WM_UNIT_TYPE" val="f"/>
  <p:tag name="KSO_WM_UNIT_SUBTYPE" val="a"/>
</p:tagLst>
</file>

<file path=ppt/tags/tag131.xml><?xml version="1.0" encoding="utf-8"?>
<p:tagLst xmlns:p="http://schemas.openxmlformats.org/presentationml/2006/main">
  <p:tag name="KSO_WM_BEAUTIFY_FLAG" val="#wm#"/>
  <p:tag name="KSO_WM_UNIT_INDEX" val="23"/>
  <p:tag name="KSO_WM_UNIT_TYPE" val="f"/>
  <p:tag name="KSO_WM_UNIT_SUBTYPE" val="a"/>
</p:tagLst>
</file>

<file path=ppt/tags/tag132.xml><?xml version="1.0" encoding="utf-8"?>
<p:tagLst xmlns:p="http://schemas.openxmlformats.org/presentationml/2006/main">
  <p:tag name="KSO_WM_BEAUTIFY_FLAG" val="#wm#"/>
  <p:tag name="KSO_WM_UNIT_INDEX" val="24"/>
  <p:tag name="KSO_WM_UNIT_TYPE" val="f"/>
  <p:tag name="KSO_WM_UNIT_SUBTYPE" val="a"/>
</p:tagLst>
</file>

<file path=ppt/tags/tag133.xml><?xml version="1.0" encoding="utf-8"?>
<p:tagLst xmlns:p="http://schemas.openxmlformats.org/presentationml/2006/main">
  <p:tag name="KSO_WM_BEAUTIFY_FLAG" val="#wm#"/>
  <p:tag name="KSO_WM_UNIT_INDEX" val="25"/>
  <p:tag name="KSO_WM_UNIT_TYPE" val="f"/>
  <p:tag name="KSO_WM_UNIT_SUBTYPE" val="a"/>
</p:tagLst>
</file>

<file path=ppt/tags/tag134.xml><?xml version="1.0" encoding="utf-8"?>
<p:tagLst xmlns:p="http://schemas.openxmlformats.org/presentationml/2006/main">
  <p:tag name="KSO_WM_BEAUTIFY_FLAG" val="#wm#"/>
  <p:tag name="KSO_WM_UNIT_INDEX" val="26"/>
  <p:tag name="KSO_WM_UNIT_TYPE" val="f"/>
  <p:tag name="KSO_WM_UNIT_SUBTYPE" val="a"/>
</p:tagLst>
</file>

<file path=ppt/tags/tag135.xml><?xml version="1.0" encoding="utf-8"?>
<p:tagLst xmlns:p="http://schemas.openxmlformats.org/presentationml/2006/main">
  <p:tag name="KSO_WM_BEAUTIFY_FLAG" val="#wm#"/>
  <p:tag name="KSO_WM_UNIT_INDEX" val="27"/>
  <p:tag name="KSO_WM_UNIT_TYPE" val="f"/>
  <p:tag name="KSO_WM_UNIT_SUBTYPE" val="a"/>
</p:tagLst>
</file>

<file path=ppt/tags/tag136.xml><?xml version="1.0" encoding="utf-8"?>
<p:tagLst xmlns:p="http://schemas.openxmlformats.org/presentationml/2006/main">
  <p:tag name="KSO_WM_BEAUTIFY_FLAG" val="#wm#"/>
  <p:tag name="KSO_WM_UNIT_INDEX" val="28"/>
  <p:tag name="KSO_WM_UNIT_TYPE" val="f"/>
  <p:tag name="KSO_WM_UNIT_SUBTYPE" val="a"/>
</p:tagLst>
</file>

<file path=ppt/tags/tag137.xml><?xml version="1.0" encoding="utf-8"?>
<p:tagLst xmlns:p="http://schemas.openxmlformats.org/presentationml/2006/main">
  <p:tag name="KSO_WM_BEAUTIFY_FLAG" val="#wm#"/>
  <p:tag name="KSO_WM_UNIT_INDEX" val="2"/>
  <p:tag name="KSO_WM_UNIT_TYPE" val="f"/>
  <p:tag name="KSO_WM_UNIT_SUBTYPE" val="a"/>
</p:tagLst>
</file>

<file path=ppt/tags/tag138.xml><?xml version="1.0" encoding="utf-8"?>
<p:tagLst xmlns:p="http://schemas.openxmlformats.org/presentationml/2006/main">
  <p:tag name="KSO_WM_UNIT_INDEX" val="4"/>
  <p:tag name="KSO_WM_UNIT_TYPE" val="j"/>
  <p:tag name="KSO_WM_BEAUTIFY_FLAG" val="#wm#"/>
</p:tagLst>
</file>

<file path=ppt/tags/tag139.xml><?xml version="1.0" encoding="utf-8"?>
<p:tagLst xmlns:p="http://schemas.openxmlformats.org/presentationml/2006/main">
  <p:tag name="KSO_WM_BEAUTIFY_FLAG" val="#wm#"/>
  <p:tag name="KSO_WM_UNIT_INDEX" val="2"/>
  <p:tag name="KSO_WM_UNIT_TYPE" val="f"/>
  <p:tag name="KSO_WM_UNIT_SUBTYPE" val="a"/>
</p:tagLst>
</file>

<file path=ppt/tags/tag14.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CATEGORY" val="custom"/>
  <p:tag name="KSO_WM_TEMPLATE_USER_THEME"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CATEGORY" val="custom"/>
  <p:tag name="KSO_WM_TEMPLATE_USER_THEME"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 name="KSO_WM_DIAGRAM_VIRTUALLY_FRAME" val="{&quot;height&quot;:399.6,&quot;left&quot;:432.45,&quot;top&quot;:103.15,&quot;width&quot;:490.55}"/>
</p:tagLst>
</file>

<file path=ppt/tags/tag175.xml><?xml version="1.0" encoding="utf-8"?>
<p:tagLst xmlns:p="http://schemas.openxmlformats.org/presentationml/2006/main">
  <p:tag name="KSO_WM_BEAUTIFY_FLAG" val=""/>
  <p:tag name="KSO_WM_DIAGRAM_VIRTUALLY_FRAME" val="{&quot;height&quot;:410.85,&quot;left&quot;:351.9,&quot;top&quot;:91.9,&quot;width&quot;:571.1}"/>
</p:tagLst>
</file>

<file path=ppt/tags/tag176.xml><?xml version="1.0" encoding="utf-8"?>
<p:tagLst xmlns:p="http://schemas.openxmlformats.org/presentationml/2006/main">
  <p:tag name="KSO_WM_BEAUTIFY_FLAG" val=""/>
  <p:tag name="KSO_WM_DIAGRAM_VIRTUALLY_FRAME" val="{&quot;height&quot;:410.85,&quot;left&quot;:351.9,&quot;top&quot;:91.9,&quot;width&quot;:571.1}"/>
</p:tagLst>
</file>

<file path=ppt/tags/tag177.xml><?xml version="1.0" encoding="utf-8"?>
<p:tagLst xmlns:p="http://schemas.openxmlformats.org/presentationml/2006/main">
  <p:tag name="KSO_WM_BEAUTIFY_FLAG" val=""/>
  <p:tag name="KSO_WM_DIAGRAM_VIRTUALLY_FRAME" val="{&quot;height&quot;:410.85,&quot;left&quot;:351.9,&quot;top&quot;:91.9,&quot;width&quot;:571.1}"/>
</p:tagLst>
</file>

<file path=ppt/tags/tag178.xml><?xml version="1.0" encoding="utf-8"?>
<p:tagLst xmlns:p="http://schemas.openxmlformats.org/presentationml/2006/main">
  <p:tag name="KSO_WM_BEAUTIFY_FLAG" val=""/>
  <p:tag name="KSO_WM_DIAGRAM_VIRTUALLY_FRAME" val="{&quot;height&quot;:410.85,&quot;left&quot;:351.9,&quot;top&quot;:91.9,&quot;width&quot;:571.1}"/>
</p:tagLst>
</file>

<file path=ppt/tags/tag179.xml><?xml version="1.0" encoding="utf-8"?>
<p:tagLst xmlns:p="http://schemas.openxmlformats.org/presentationml/2006/main">
  <p:tag name="KSO_WM_BEAUTIFY_FLAG" val=""/>
  <p:tag name="KSO_WM_DIAGRAM_VIRTUALLY_FRAME" val="{&quot;height&quot;:410.85,&quot;left&quot;:351.9,&quot;top&quot;:91.9,&quot;width&quot;:571.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80.xml><?xml version="1.0" encoding="utf-8"?>
<p:tagLst xmlns:p="http://schemas.openxmlformats.org/presentationml/2006/main">
  <p:tag name="KSO_WM_BEAUTIFY_FLAG" val=""/>
  <p:tag name="KSO_WM_DIAGRAM_VIRTUALLY_FRAME" val="{&quot;height&quot;:410.85,&quot;left&quot;:351.9,&quot;top&quot;:91.9,&quot;width&quot;:571.1}"/>
</p:tagLst>
</file>

<file path=ppt/tags/tag181.xml><?xml version="1.0" encoding="utf-8"?>
<p:tagLst xmlns:p="http://schemas.openxmlformats.org/presentationml/2006/main">
  <p:tag name="KSO_WM_BEAUTIFY_FLAG" val=""/>
  <p:tag name="KSO_WM_DIAGRAM_VIRTUALLY_FRAME" val="{&quot;height&quot;:410.85,&quot;left&quot;:351.9,&quot;top&quot;:91.9,&quot;width&quot;:571.1}"/>
</p:tagLst>
</file>

<file path=ppt/tags/tag182.xml><?xml version="1.0" encoding="utf-8"?>
<p:tagLst xmlns:p="http://schemas.openxmlformats.org/presentationml/2006/main">
  <p:tag name="KSO_WM_BEAUTIFY_FLAG" val=""/>
  <p:tag name="KSO_WM_DIAGRAM_VIRTUALLY_FRAME" val="{&quot;height&quot;:410.85,&quot;left&quot;:351.9,&quot;top&quot;:91.9,&quot;width&quot;:571.1}"/>
</p:tagLst>
</file>

<file path=ppt/tags/tag183.xml><?xml version="1.0" encoding="utf-8"?>
<p:tagLst xmlns:p="http://schemas.openxmlformats.org/presentationml/2006/main">
  <p:tag name="KSO_WM_BEAUTIFY_FLAG" val=""/>
  <p:tag name="KSO_WM_DIAGRAM_VIRTUALLY_FRAME" val="{&quot;height&quot;:410.85,&quot;left&quot;:351.9,&quot;top&quot;:91.9,&quot;width&quot;:571.1}"/>
</p:tagLst>
</file>

<file path=ppt/tags/tag184.xml><?xml version="1.0" encoding="utf-8"?>
<p:tagLst xmlns:p="http://schemas.openxmlformats.org/presentationml/2006/main">
  <p:tag name="KSO_WM_BEAUTIFY_FLAG" val=""/>
  <p:tag name="KSO_WM_DIAGRAM_VIRTUALLY_FRAME" val="{&quot;height&quot;:410.85,&quot;left&quot;:351.9,&quot;top&quot;:91.9,&quot;width&quot;:571.1}"/>
</p:tagLst>
</file>

<file path=ppt/tags/tag185.xml><?xml version="1.0" encoding="utf-8"?>
<p:tagLst xmlns:p="http://schemas.openxmlformats.org/presentationml/2006/main">
  <p:tag name="KSO_WM_BEAUTIFY_FLAG" val=""/>
  <p:tag name="KSO_WM_DIAGRAM_VIRTUALLY_FRAME" val="{&quot;height&quot;:410.85,&quot;left&quot;:351.9,&quot;top&quot;:91.9,&quot;width&quot;:571.1}"/>
</p:tagLst>
</file>

<file path=ppt/tags/tag186.xml><?xml version="1.0" encoding="utf-8"?>
<p:tagLst xmlns:p="http://schemas.openxmlformats.org/presentationml/2006/main">
  <p:tag name="KSO_WM_BEAUTIFY_FLAG" val=""/>
  <p:tag name="KSO_WM_DIAGRAM_VIRTUALLY_FRAME" val="{&quot;height&quot;:410.85,&quot;left&quot;:351.9,&quot;top&quot;:91.9,&quot;width&quot;:571.1}"/>
</p:tagLst>
</file>

<file path=ppt/tags/tag187.xml><?xml version="1.0" encoding="utf-8"?>
<p:tagLst xmlns:p="http://schemas.openxmlformats.org/presentationml/2006/main">
  <p:tag name="KSO_WM_BEAUTIFY_FLAG" val=""/>
  <p:tag name="KSO_WM_DIAGRAM_VIRTUALLY_FRAME" val="{&quot;height&quot;:410.85,&quot;left&quot;:351.9,&quot;top&quot;:91.9,&quot;width&quot;:571.1}"/>
</p:tagLst>
</file>

<file path=ppt/tags/tag188.xml><?xml version="1.0" encoding="utf-8"?>
<p:tagLst xmlns:p="http://schemas.openxmlformats.org/presentationml/2006/main">
  <p:tag name="KSO_WM_BEAUTIFY_FLAG" val=""/>
  <p:tag name="KSO_WM_DIAGRAM_VIRTUALLY_FRAME" val="{&quot;height&quot;:410.85,&quot;left&quot;:351.9,&quot;top&quot;:91.9,&quot;width&quot;:571.1}"/>
</p:tagLst>
</file>

<file path=ppt/tags/tag189.xml><?xml version="1.0" encoding="utf-8"?>
<p:tagLst xmlns:p="http://schemas.openxmlformats.org/presentationml/2006/main">
  <p:tag name="KSO_WM_BEAUTIFY_FLAG" val=""/>
  <p:tag name="KSO_WM_DIAGRAM_VIRTUALLY_FRAME" val="{&quot;height&quot;:410.85,&quot;left&quot;:351.9,&quot;top&quot;:91.9,&quot;width&quot;:571.1}"/>
</p:tagLst>
</file>

<file path=ppt/tags/tag19.xml><?xml version="1.0" encoding="utf-8"?>
<p:tagLst xmlns:p="http://schemas.openxmlformats.org/presentationml/2006/main">
  <p:tag name="KSO_WM_UNIT_TYPE" val="i"/>
  <p:tag name="KSO_WM_UNIT_INDEX" val="1"/>
  <p:tag name="KSO_WM_BEAUTIFY_FLAG" val="#wm#"/>
  <p:tag name="KSO_WM_TAG_VERSION" val="3.0"/>
  <p:tag name="LayoutZOrder" val="47"/>
  <p:tag name="KSO_WM_UNIT_ID" val="_4**"/>
  <p:tag name="KSO_WM_UNIT_LAYERLEVEL" val="1"/>
  <p:tag name="KSO_WM_TEMPLATE_CATEGORY" val="custom"/>
  <p:tag name="KSO_WM_TEMPLATE_USER_THEME" val="1"/>
</p:tagLst>
</file>

<file path=ppt/tags/tag190.xml><?xml version="1.0" encoding="utf-8"?>
<p:tagLst xmlns:p="http://schemas.openxmlformats.org/presentationml/2006/main">
  <p:tag name="KSO_WM_BEAUTIFY_FLAG" val=""/>
  <p:tag name="KSO_WM_DIAGRAM_VIRTUALLY_FRAME" val="{&quot;height&quot;:410.85,&quot;left&quot;:351.9,&quot;top&quot;:91.9,&quot;width&quot;:571.1}"/>
</p:tagLst>
</file>

<file path=ppt/tags/tag191.xml><?xml version="1.0" encoding="utf-8"?>
<p:tagLst xmlns:p="http://schemas.openxmlformats.org/presentationml/2006/main">
  <p:tag name="KSO_WM_BEAUTIFY_FLAG" val=""/>
  <p:tag name="KSO_WM_DIAGRAM_VIRTUALLY_FRAME" val="{&quot;height&quot;:410.85,&quot;left&quot;:351.9,&quot;top&quot;:91.9,&quot;width&quot;:571.1}"/>
</p:tagLst>
</file>

<file path=ppt/tags/tag192.xml><?xml version="1.0" encoding="utf-8"?>
<p:tagLst xmlns:p="http://schemas.openxmlformats.org/presentationml/2006/main">
  <p:tag name="KSO_WM_BEAUTIFY_FLAG" val=""/>
  <p:tag name="KSO_WM_DIAGRAM_VIRTUALLY_FRAME" val="{&quot;height&quot;:410.85,&quot;left&quot;:351.9,&quot;top&quot;:91.9,&quot;width&quot;:571.1}"/>
</p:tagLst>
</file>

<file path=ppt/tags/tag193.xml><?xml version="1.0" encoding="utf-8"?>
<p:tagLst xmlns:p="http://schemas.openxmlformats.org/presentationml/2006/main">
  <p:tag name="KSO_WM_BEAUTIFY_FLAG" val=""/>
  <p:tag name="KSO_WM_DIAGRAM_VIRTUALLY_FRAME" val="{&quot;height&quot;:410.85,&quot;left&quot;:351.9,&quot;top&quot;:91.9,&quot;width&quot;:571.1}"/>
</p:tagLst>
</file>

<file path=ppt/tags/tag194.xml><?xml version="1.0" encoding="utf-8"?>
<p:tagLst xmlns:p="http://schemas.openxmlformats.org/presentationml/2006/main">
  <p:tag name="KSO_WM_BEAUTIFY_FLAG" val=""/>
  <p:tag name="KSO_WM_DIAGRAM_VIRTUALLY_FRAME" val="{&quot;height&quot;:410.85,&quot;left&quot;:351.9,&quot;top&quot;:91.9,&quot;width&quot;:571.1}"/>
</p:tagLst>
</file>

<file path=ppt/tags/tag195.xml><?xml version="1.0" encoding="utf-8"?>
<p:tagLst xmlns:p="http://schemas.openxmlformats.org/presentationml/2006/main">
  <p:tag name="KSO_WM_BEAUTIFY_FLAG" val=""/>
  <p:tag name="KSO_WM_DIAGRAM_VIRTUALLY_FRAME" val="{&quot;height&quot;:410.85,&quot;left&quot;:351.9,&quot;top&quot;:91.9,&quot;width&quot;:571.1}"/>
</p:tagLst>
</file>

<file path=ppt/tags/tag196.xml><?xml version="1.0" encoding="utf-8"?>
<p:tagLst xmlns:p="http://schemas.openxmlformats.org/presentationml/2006/main">
  <p:tag name="KSO_WM_BEAUTIFY_FLAG" val=""/>
  <p:tag name="KSO_WM_DIAGRAM_VIRTUALLY_FRAME" val="{&quot;height&quot;:410.85,&quot;left&quot;:351.9,&quot;top&quot;:91.9,&quot;width&quot;:571.1}"/>
</p:tagLst>
</file>

<file path=ppt/tags/tag197.xml><?xml version="1.0" encoding="utf-8"?>
<p:tagLst xmlns:p="http://schemas.openxmlformats.org/presentationml/2006/main">
  <p:tag name="KSO_WM_BEAUTIFY_FLAG" val=""/>
  <p:tag name="KSO_WM_DIAGRAM_VIRTUALLY_FRAME" val="{&quot;height&quot;:410.85,&quot;left&quot;:351.9,&quot;top&quot;:91.9,&quot;width&quot;:571.1}"/>
</p:tagLst>
</file>

<file path=ppt/tags/tag198.xml><?xml version="1.0" encoding="utf-8"?>
<p:tagLst xmlns:p="http://schemas.openxmlformats.org/presentationml/2006/main">
  <p:tag name="KSO_WM_BEAUTIFY_FLAG" val=""/>
  <p:tag name="KSO_WM_DIAGRAM_VIRTUALLY_FRAME" val="{&quot;height&quot;:471.2,&quot;left&quot;:432.45,&quot;top&quot;:31.55,&quot;width&quot;:490.55}"/>
</p:tagLst>
</file>

<file path=ppt/tags/tag199.xml><?xml version="1.0" encoding="utf-8"?>
<p:tagLst xmlns:p="http://schemas.openxmlformats.org/presentationml/2006/main">
  <p:tag name="KSO_WM_UNIT_INDEX" val="2"/>
  <p:tag name="KSO_WM_UNIT_TYPE" val="f"/>
  <p:tag name="KSO_WM_UNIT_SUBTYPE" val="a"/>
  <p:tag name="KSO_WM_BEAUTIFY_FLAG" val="#wm#"/>
</p:tagLst>
</file>

<file path=ppt/tags/tag2.xml><?xml version="1.0" encoding="utf-8"?>
<p:tagLst xmlns:p="http://schemas.openxmlformats.org/presentationml/2006/main">
  <p:tag name="KSO_WM_UNIT_TYPE" val="i"/>
  <p:tag name="KSO_WM_UNIT_INDEX" val="4"/>
  <p:tag name="KSO_WM_BEAUTIFY_FLAG" val="#wm#"/>
  <p:tag name="KSO_WM_TAG_VERSION" val="3.0"/>
  <p:tag name="LayoutZOrder" val="3"/>
  <p:tag name="KSO_WM_UNIT_ID" val="_1**"/>
  <p:tag name="KSO_WM_UNIT_LAYERLEVEL" val="1"/>
  <p:tag name="KSO_WM_TEMPLATE_CATEGORY" val="custom"/>
  <p:tag name="KSO_WM_TEMPLATE_USER_THEME"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200.xml><?xml version="1.0" encoding="utf-8"?>
<p:tagLst xmlns:p="http://schemas.openxmlformats.org/presentationml/2006/main">
  <p:tag name="KSO_WM_UNIT_INDEX" val="21"/>
  <p:tag name="KSO_WM_UNIT_TYPE" val="f"/>
  <p:tag name="KSO_WM_BEAUTIFY_FLAG" val="#wm#"/>
  <p:tag name="KSO_WM_UNIT_SUBTYPE" val="a"/>
</p:tagLst>
</file>

<file path=ppt/tags/tag201.xml><?xml version="1.0" encoding="utf-8"?>
<p:tagLst xmlns:p="http://schemas.openxmlformats.org/presentationml/2006/main">
  <p:tag name="PA" val="v5.2.11"/>
</p:tagLst>
</file>

<file path=ppt/tags/tag202.xml><?xml version="1.0" encoding="utf-8"?>
<p:tagLst xmlns:p="http://schemas.openxmlformats.org/presentationml/2006/main">
  <p:tag name="KSO_WM_BEAUTIFY_FLAG" val="#wm#"/>
  <p:tag name="KSO_WM_UNIT_INDEX" val="31"/>
  <p:tag name="KSO_WM_UNIT_TYPE" val="f"/>
  <p:tag name="KSO_WM_UNIT_SUBTYPE" val="a"/>
</p:tagLst>
</file>

<file path=ppt/tags/tag203.xml><?xml version="1.0" encoding="utf-8"?>
<p:tagLst xmlns:p="http://schemas.openxmlformats.org/presentationml/2006/main">
  <p:tag name="PA" val="v5.2.11"/>
</p:tagLst>
</file>

<file path=ppt/tags/tag204.xml><?xml version="1.0" encoding="utf-8"?>
<p:tagLst xmlns:p="http://schemas.openxmlformats.org/presentationml/2006/main">
  <p:tag name="KSO_WM_BEAUTIFY_FLAG" val="#wm#"/>
  <p:tag name="KSO_WM_UNIT_INDEX" val="31"/>
  <p:tag name="KSO_WM_UNIT_TYPE" val="f"/>
  <p:tag name="KSO_WM_UNIT_SUBTYPE" val="a"/>
</p:tagLst>
</file>

<file path=ppt/tags/tag205.xml><?xml version="1.0" encoding="utf-8"?>
<p:tagLst xmlns:p="http://schemas.openxmlformats.org/presentationml/2006/main">
  <p:tag name="PA" val="v5.2.11"/>
</p:tagLst>
</file>

<file path=ppt/tags/tag206.xml><?xml version="1.0" encoding="utf-8"?>
<p:tagLst xmlns:p="http://schemas.openxmlformats.org/presentationml/2006/main">
  <p:tag name="KSO_WM_BEAUTIFY_FLAG" val="#wm#"/>
  <p:tag name="KSO_WM_UNIT_INDEX" val="31"/>
  <p:tag name="KSO_WM_UNIT_TYPE" val="f"/>
  <p:tag name="KSO_WM_UNIT_SUBTYPE" val="a"/>
</p:tagLst>
</file>

<file path=ppt/tags/tag207.xml><?xml version="1.0" encoding="utf-8"?>
<p:tagLst xmlns:p="http://schemas.openxmlformats.org/presentationml/2006/main">
  <p:tag name="KSO_WM_BEAUTIFY_FLAG" val="#wm#"/>
  <p:tag name="KSO_WM_UNIT_INDEX" val="3"/>
  <p:tag name="KSO_WM_UNIT_TYPE" val="j"/>
</p:tagLst>
</file>

<file path=ppt/tags/tag208.xml><?xml version="1.0" encoding="utf-8"?>
<p:tagLst xmlns:p="http://schemas.openxmlformats.org/presentationml/2006/main">
  <p:tag name="KSO_WM_UNIT_INDEX" val="11"/>
  <p:tag name="KSO_WM_UNIT_TYPE" val="j"/>
  <p:tag name="KSO_WM_BEAUTIFY_FLAG" val="#wm#"/>
</p:tagLst>
</file>

<file path=ppt/tags/tag209.xml><?xml version="1.0" encoding="utf-8"?>
<p:tagLst xmlns:p="http://schemas.openxmlformats.org/presentationml/2006/main">
  <p:tag name="KSO_WM_UNIT_INDEX" val="10"/>
  <p:tag name="KSO_WM_UNIT_TYPE" val="f"/>
  <p:tag name="KSO_WM_UNIT_SUBTYPE" val="a"/>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210.xml><?xml version="1.0" encoding="utf-8"?>
<p:tagLst xmlns:p="http://schemas.openxmlformats.org/presentationml/2006/main">
  <p:tag name="KSO_WM_UNIT_INDEX" val="12"/>
  <p:tag name="KSO_WM_UNIT_TYPE" val="i"/>
  <p:tag name="KSO_WM_BEAUTIFY_FLAG" val="#wm#"/>
</p:tagLst>
</file>

<file path=ppt/tags/tag211.xml><?xml version="1.0" encoding="utf-8"?>
<p:tagLst xmlns:p="http://schemas.openxmlformats.org/presentationml/2006/main">
  <p:tag name="KSO_WM_DIAGRAM_VIRTUALLY_FRAME" val="{&quot;height&quot;:139.6,&quot;left&quot;:125.35,&quot;top&quot;:375.25,&quot;width&quot;:728.7}"/>
  <p:tag name="KSO_WM_UNIT_INDEX" val="17"/>
  <p:tag name="KSO_WM_UNIT_TYPE" val="i"/>
</p:tagLst>
</file>

<file path=ppt/tags/tag212.xml><?xml version="1.0" encoding="utf-8"?>
<p:tagLst xmlns:p="http://schemas.openxmlformats.org/presentationml/2006/main">
  <p:tag name="KSO_WM_DIAGRAM_VIRTUALLY_FRAME" val="{&quot;height&quot;:139.6,&quot;left&quot;:125.35,&quot;top&quot;:375.25,&quot;width&quot;:728.7}"/>
  <p:tag name="KSO_WM_UNIT_INDEX" val="18"/>
  <p:tag name="KSO_WM_UNIT_TYPE" val="i"/>
</p:tagLst>
</file>

<file path=ppt/tags/tag213.xml><?xml version="1.0" encoding="utf-8"?>
<p:tagLst xmlns:p="http://schemas.openxmlformats.org/presentationml/2006/main">
  <p:tag name="KSO_WM_DIAGRAM_VIRTUALLY_FRAME" val="{&quot;height&quot;:139.6,&quot;left&quot;:125.35,&quot;top&quot;:375.25,&quot;width&quot;:728.7}"/>
  <p:tag name="KSO_WM_UNIT_INDEX" val="20"/>
  <p:tag name="KSO_WM_UNIT_TYPE" val="i"/>
</p:tagLst>
</file>

<file path=ppt/tags/tag214.xml><?xml version="1.0" encoding="utf-8"?>
<p:tagLst xmlns:p="http://schemas.openxmlformats.org/presentationml/2006/main">
  <p:tag name="KSO_WM_DIAGRAM_VIRTUALLY_FRAME" val="{&quot;height&quot;:139.6,&quot;left&quot;:125.35,&quot;top&quot;:375.25,&quot;width&quot;:728.7}"/>
  <p:tag name="KSO_WM_UNIT_INDEX" val="7"/>
  <p:tag name="KSO_WM_UNIT_TYPE" val="i"/>
</p:tagLst>
</file>

<file path=ppt/tags/tag215.xml><?xml version="1.0" encoding="utf-8"?>
<p:tagLst xmlns:p="http://schemas.openxmlformats.org/presentationml/2006/main">
  <p:tag name="KSO_WM_DIAGRAM_VIRTUALLY_FRAME" val="{&quot;height&quot;:139.6,&quot;left&quot;:125.35,&quot;top&quot;:375.25,&quot;width&quot;:728.7}"/>
  <p:tag name="KSO_WM_UNIT_INDEX" val="16"/>
  <p:tag name="KSO_WM_UNIT_TYPE" val="i"/>
</p:tagLst>
</file>

<file path=ppt/tags/tag216.xml><?xml version="1.0" encoding="utf-8"?>
<p:tagLst xmlns:p="http://schemas.openxmlformats.org/presentationml/2006/main">
  <p:tag name="KSO_WM_DIAGRAM_VIRTUALLY_FRAME" val="{&quot;height&quot;:139.6,&quot;left&quot;:125.35,&quot;top&quot;:375.25,&quot;width&quot;:728.7}"/>
  <p:tag name="KSO_WM_UNIT_INDEX" val="8"/>
  <p:tag name="KSO_WM_UNIT_TYPE" val="i"/>
</p:tagLst>
</file>

<file path=ppt/tags/tag217.xml><?xml version="1.0" encoding="utf-8"?>
<p:tagLst xmlns:p="http://schemas.openxmlformats.org/presentationml/2006/main">
  <p:tag name="KSO_WM_DIAGRAM_VIRTUALLY_FRAME" val="{&quot;height&quot;:139.6,&quot;left&quot;:125.35,&quot;top&quot;:375.25,&quot;width&quot;:728.7}"/>
  <p:tag name="KSO_WM_UNIT_INDEX" val="9"/>
  <p:tag name="KSO_WM_UNIT_TYPE" val="i"/>
</p:tagLst>
</file>

<file path=ppt/tags/tag218.xml><?xml version="1.0" encoding="utf-8"?>
<p:tagLst xmlns:p="http://schemas.openxmlformats.org/presentationml/2006/main">
  <p:tag name="KSO_WM_BEAUTIFY_FLAG" val="#wm#"/>
  <p:tag name="KSO_WM_UNIT_INDEX" val="6"/>
  <p:tag name="KSO_WM_UNIT_TYPE" val="j"/>
</p:tagLst>
</file>

<file path=ppt/tags/tag219.xml><?xml version="1.0" encoding="utf-8"?>
<p:tagLst xmlns:p="http://schemas.openxmlformats.org/presentationml/2006/main">
  <p:tag name="KSO_WM_UNIT_INDEX" val="9"/>
  <p:tag name="KSO_WM_UNIT_TYPE" val="j"/>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220.xml><?xml version="1.0" encoding="utf-8"?>
<p:tagLst xmlns:p="http://schemas.openxmlformats.org/presentationml/2006/main">
  <p:tag name="KSO_WM_UNIT_INDEX" val="8"/>
  <p:tag name="KSO_WM_UNIT_TYPE" val="f"/>
  <p:tag name="KSO_WM_UNIT_SUBTYPE" val="a"/>
  <p:tag name="KSO_WM_BEAUTIFY_FLAG" val="#wm#"/>
</p:tagLst>
</file>

<file path=ppt/tags/tag221.xml><?xml version="1.0" encoding="utf-8"?>
<p:tagLst xmlns:p="http://schemas.openxmlformats.org/presentationml/2006/main">
  <p:tag name="KSO_WM_UNIT_INDEX" val="10"/>
  <p:tag name="KSO_WM_UNIT_TYPE" val="i"/>
  <p:tag name="KSO_WM_BEAUTIFY_FLAG" val="#wm#"/>
</p:tagLst>
</file>

<file path=ppt/tags/tag222.xml><?xml version="1.0" encoding="utf-8"?>
<p:tagLst xmlns:p="http://schemas.openxmlformats.org/presentationml/2006/main">
  <p:tag name="KSO_WM_BEAUTIFY_FLAG" val="#wm#"/>
  <p:tag name="KSO_WM_UNIT_INDEX" val="2"/>
  <p:tag name="KSO_WM_UNIT_TYPE" val="f"/>
  <p:tag name="KSO_WM_UNIT_SUBTYPE" val="a"/>
</p:tagLst>
</file>

<file path=ppt/tags/tag223.xml><?xml version="1.0" encoding="utf-8"?>
<p:tagLst xmlns:p="http://schemas.openxmlformats.org/presentationml/2006/main">
  <p:tag name="KSO_WM_BEAUTIFY_FLAG" val="#wm#"/>
  <p:tag name="KSO_WM_UNIT_INDEX" val="3"/>
  <p:tag name="KSO_WM_UNIT_TYPE" val="j"/>
</p:tagLst>
</file>

<file path=ppt/tags/tag224.xml><?xml version="1.0" encoding="utf-8"?>
<p:tagLst xmlns:p="http://schemas.openxmlformats.org/presentationml/2006/main">
  <p:tag name="KSO_WM_BEAUTIFY_FLAG" val="#wm#"/>
  <p:tag name="KSO_WM_UNIT_INDEX" val="6"/>
  <p:tag name="KSO_WM_UNIT_TYPE" val="j"/>
</p:tagLst>
</file>

<file path=ppt/tags/tag225.xml><?xml version="1.0" encoding="utf-8"?>
<p:tagLst xmlns:p="http://schemas.openxmlformats.org/presentationml/2006/main">
  <p:tag name="KSO_WM_BEAUTIFY_FLAG" val="#wm#"/>
  <p:tag name="KSO_WM_UNIT_INDEX" val="4"/>
  <p:tag name="KSO_WM_UNIT_TYPE" val="j"/>
</p:tagLst>
</file>

<file path=ppt/tags/tag226.xml><?xml version="1.0" encoding="utf-8"?>
<p:tagLst xmlns:p="http://schemas.openxmlformats.org/presentationml/2006/main">
  <p:tag name="KSO_WM_BEAUTIFY_FLAG" val="#wm#"/>
  <p:tag name="KSO_WM_UNIT_INDEX" val="5"/>
  <p:tag name="KSO_WM_UNIT_TYPE" val="j"/>
</p:tagLst>
</file>

<file path=ppt/tags/tag227.xml><?xml version="1.0" encoding="utf-8"?>
<p:tagLst xmlns:p="http://schemas.openxmlformats.org/presentationml/2006/main">
  <p:tag name="KSO_WM_UNIT_INDEX" val="2"/>
  <p:tag name="KSO_WM_UNIT_TYPE" val="f"/>
  <p:tag name="KSO_WM_UNIT_SUBTYPE" val="a"/>
  <p:tag name="KSO_WM_BEAUTIFY_FLAG" val="#wm#"/>
</p:tagLst>
</file>

<file path=ppt/tags/tag228.xml><?xml version="1.0" encoding="utf-8"?>
<p:tagLst xmlns:p="http://schemas.openxmlformats.org/presentationml/2006/main">
  <p:tag name="KSO_WM_UNIT_INDEX" val="4"/>
  <p:tag name="KSO_WM_UNIT_TYPE" val="j"/>
  <p:tag name="KSO_WM_BEAUTIFY_FLAG" val="#wm#"/>
</p:tagLst>
</file>

<file path=ppt/tags/tag229.xml><?xml version="1.0" encoding="utf-8"?>
<p:tagLst xmlns:p="http://schemas.openxmlformats.org/presentationml/2006/main">
  <p:tag name="KSO_WM_BEAUTIFY_FLAG" val="#wm#"/>
  <p:tag name="KSO_WM_UNIT_INDEX" val="3"/>
  <p:tag name="KSO_WM_UNIT_TYPE" val="j"/>
</p:tagLst>
</file>

<file path=ppt/tags/tag2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 name="KSO_WM_TEMPLATE_CATEGORY" val="custom"/>
  <p:tag name="KSO_WM_TEMPLATE_USER_THEME" val="1"/>
</p:tagLst>
</file>

<file path=ppt/tags/tag230.xml><?xml version="1.0" encoding="utf-8"?>
<p:tagLst xmlns:p="http://schemas.openxmlformats.org/presentationml/2006/main">
  <p:tag name="KSO_WM_UNIT_PLACING_PICTURE_USER_VIEWPORT" val="{&quot;height&quot;:2643,&quot;width&quot;:5452}"/>
  <p:tag name="KSO_WM_BEAUTIFY_FLAG" val="#wm#"/>
  <p:tag name="KSO_WM_UNIT_INDEX" val="6"/>
  <p:tag name="KSO_WM_UNIT_TYPE" val="j"/>
</p:tagLst>
</file>

<file path=ppt/tags/tag231.xml><?xml version="1.0" encoding="utf-8"?>
<p:tagLst xmlns:p="http://schemas.openxmlformats.org/presentationml/2006/main">
  <p:tag name="KSO_WM_UNIT_PLACING_PICTURE_USER_VIEWPORT" val="{&quot;height&quot;:3219,&quot;width&quot;:4293}"/>
  <p:tag name="KSO_WM_UNIT_PLACING_PICTURE_USER_RELATIVERECTANGLE" val="{&quot;bottom&quot;:0,&quot;left&quot;:0,&quot;right&quot;:0,&quot;top&quot;:0}"/>
  <p:tag name="KSO_WM_UNIT_PLACING_PICTURE_COLLAGE_RELATIVERECTANGLE" val="{&quot;bottom&quot;:0.17391057226946854,&quot;left&quot;:0,&quot;right&quot;:0,&quot;top&quot;:0.17391057226946854}"/>
  <p:tag name="KSO_WM_UNIT_PLACING_PICTURE_COLLAGE_VIEWPORT" val="{&quot;height&quot;:2682.1183355006506,&quot;width&quot;:5469.945383615084}"/>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2"/>
  <p:tag name="KSO_WM_UNIT_TYPE" val="j"/>
</p:tagLst>
</file>

<file path=ppt/tags/tag232.xml><?xml version="1.0" encoding="utf-8"?>
<p:tagLst xmlns:p="http://schemas.openxmlformats.org/presentationml/2006/main">
  <p:tag name="KSO_WM_UNIT_PLACING_PICTURE_USER_VIEWPORT" val="{&quot;height&quot;:3218,&quot;width&quot;:5721}"/>
  <p:tag name="KSO_WM_UNIT_PLACING_PICTURE_USER_RELATIVERECTANGLE" val="{&quot;bottom&quot;:0,&quot;left&quot;:0,&quot;right&quot;:0,&quot;top&quot;:0}"/>
  <p:tag name="KSO_WM_UNIT_PLACING_PICTURE_COLLAGE_RELATIVERECTANGLE" val="{&quot;bottom&quot;:0.06530693178575012,&quot;left&quot;:0,&quot;right&quot;:0,&quot;top&quot;:0.06530693178575012}"/>
  <p:tag name="KSO_WM_UNIT_PLACING_PICTURE_COLLAGE_VIEWPORT" val="{&quot;height&quot;:2675.042256898211,&quot;width&quot;:5470.208050857538}"/>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9"/>
  <p:tag name="KSO_WM_UNIT_TYPE" val="j"/>
</p:tagLst>
</file>

<file path=ppt/tags/tag233.xml><?xml version="1.0" encoding="utf-8"?>
<p:tagLst xmlns:p="http://schemas.openxmlformats.org/presentationml/2006/main">
  <p:tag name="KSO_WM_UNIT_PLACING_PICTURE_USER_VIEWPORT" val="{&quot;height&quot;:3220,&quot;width&quot;:4293}"/>
  <p:tag name="KSO_WM_UNIT_PLACING_PICTURE_USER_RELATIVERECTANGLE" val="{&quot;bottom&quot;:0,&quot;left&quot;:0,&quot;right&quot;:0,&quot;top&quot;:0}"/>
  <p:tag name="KSO_WM_UNIT_PLACING_PICTURE_COLLAGE_RELATIVERECTANGLE" val="{&quot;bottom&quot;:0.2599004591250981,&quot;left&quot;:0,&quot;right&quot;:0,&quot;top&quot;:0.2599004591250981}"/>
  <p:tag name="KSO_WM_UNIT_PLACING_PICTURE_COLLAGE_VIEWPORT" val="{&quot;height&quot;:1970.244631555323,&quot;width&quot;:5470.208050857538}"/>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4"/>
  <p:tag name="KSO_WM_UNIT_TYPE" val="j"/>
</p:tagLst>
</file>

<file path=ppt/tags/tag234.xml><?xml version="1.0" encoding="utf-8"?>
<p:tagLst xmlns:p="http://schemas.openxmlformats.org/presentationml/2006/main">
  <p:tag name="KSO_WM_UNIT_PLACING_PICTURE_USER_VIEWPORT" val="{&quot;height&quot;:3112,&quot;width&quot;:4149}"/>
  <p:tag name="KSO_WM_UNIT_PLACING_PICTURE_USER_RELATIVERECTANGLE" val="{&quot;bottom&quot;:0,&quot;left&quot;:0,&quot;right&quot;:0,&quot;top&quot;:0}"/>
  <p:tag name="KSO_WM_UNIT_PLACING_PICTURE_COLLAGE_RELATIVERECTANGLE" val="{&quot;bottom&quot;:0.2599011061088194,&quot;left&quot;:0,&quot;right&quot;:0,&quot;top&quot;:0.2599011061088194}"/>
  <p:tag name="KSO_WM_UNIT_PLACING_PICTURE_COLLAGE_VIEWPORT" val="{&quot;height&quot;:1970.244631555323,&quot;width&quot;:5470.208050857538}"/>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5"/>
  <p:tag name="KSO_WM_UNIT_TYPE" val="j"/>
</p:tagLst>
</file>

<file path=ppt/tags/tag235.xml><?xml version="1.0" encoding="utf-8"?>
<p:tagLst xmlns:p="http://schemas.openxmlformats.org/presentationml/2006/main">
  <p:tag name="KSO_WM_UNIT_PLACING_PICTURE_USER_VIEWPORT" val="{&quot;height&quot;:3158,&quot;width&quot;:4211}"/>
  <p:tag name="KSO_WM_UNIT_PLACING_PICTURE_USER_RELATIVERECTANGLE" val="{&quot;bottom&quot;:0,&quot;left&quot;:0,&quot;right&quot;:0,&quot;top&quot;:0}"/>
  <p:tag name="KSO_WM_UNIT_PLACING_PICTURE_COLLAGE_RELATIVERECTANGLE" val="{&quot;bottom&quot;:0.2598628076864039,&quot;left&quot;:0,&quot;right&quot;:0,&quot;top&quot;:0.2598628076864039}"/>
  <p:tag name="KSO_WM_UNIT_PLACING_PICTURE_COLLAGE_VIEWPORT" val="{&quot;height&quot;:1970.244631555323,&quot;width&quot;:5470.208050857538}"/>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8"/>
  <p:tag name="KSO_WM_UNIT_TYPE" val="j"/>
</p:tagLst>
</file>

<file path=ppt/tags/tag236.xml><?xml version="1.0" encoding="utf-8"?>
<p:tagLst xmlns:p="http://schemas.openxmlformats.org/presentationml/2006/main">
  <p:tag name="KSO_WM_UNIT_PLACING_PICTURE_USER_VIEWPORT" val="{&quot;height&quot;:1975,&quot;width&quot;:5470}"/>
  <p:tag name="KSO_WM_UNIT_PLACING_PICTURE_USER_RELATIVERECTANGLE" val="{&quot;bottom&quot;:0,&quot;left&quot;:0,&quot;right&quot;:0,&quot;top&quot;:0}"/>
  <p:tag name="KSO_WM_UNIT_PLACING_PICTURE_COLLAGE_RELATIVERECTANGLE" val="{&quot;bottom&quot;:0.2598818164089808,&quot;left&quot;:0,&quot;right&quot;:0,&quot;top&quot;:0.2598818164089808}"/>
  <p:tag name="KSO_WM_UNIT_PLACING_PICTURE_COLLAGE_VIEWPORT" val="{&quot;height&quot;:1949.8452535760728,&quot;width&quot;:5469.945383615084}"/>
  <p:tag name="KSO_WM_UNIT_PLACING_PICTURE_INFO" val="{&quot;code&quot;:&quot;BCa[1]&quot;,&quot;full_picture&quot;:false,&quot;last_crop_picture&quot;:&quot;BCa[1]&quot;,&quot;scheme&quot;:&quot;7-1&quot;,&quot;spacing&quot;:5}"/>
  <p:tag name="KSO_WM_UNIT_PLACING_PICTURE" val="160807.705"/>
  <p:tag name="KSO_WM_BEAUTIFY_FLAG" val="#wm#"/>
  <p:tag name="KSO_WM_UNIT_INDEX" val="10"/>
  <p:tag name="KSO_WM_UNIT_TYPE" val="j"/>
</p:tagLst>
</file>

<file path=ppt/tags/tag237.xml><?xml version="1.0" encoding="utf-8"?>
<p:tagLst xmlns:p="http://schemas.openxmlformats.org/presentationml/2006/main">
  <p:tag name="KSO_WM_UNIT_PLACING_PICTURE_USER_VIEWPORT" val="{&quot;height&quot;:2472,&quot;width&quot;:3320}"/>
  <p:tag name="KSO_WM_UNIT_PLACING_PICTURE_USER_RELATIVERECTANGLE" val="{&quot;bottom&quot;:0,&quot;left&quot;:0,&quot;right&quot;:0,&quot;top&quot;:0}"/>
  <p:tag name="KSO_WM_UNIT_PLACING_PICTURE_COLLAGE_RELATIVERECTANGLE" val="{&quot;bottom&quot;:0.003769526375669921,&quot;left&quot;:0,&quot;right&quot;:0,&quot;top&quot;:0.003769526375669921}"/>
  <p:tag name="KSO_WM_UNIT_PLACING_PICTURE_COLLAGE_VIEWPORT" val="{&quot;height&quot;:2472.274122298941,&quot;width&quot;:3320.399262962298}"/>
  <p:tag name="KSO_WM_UNIT_PLACING_PICTURE_INFO" val="{&quot;code&quot;:&quot;bAb[1]&quot;,&quot;full_picture&quot;:false,&quot;last_crop_picture&quot;:&quot;bAb[1]&quot;,&quot;scheme&quot;:&quot;4-1&quot;,&quot;spacing&quot;:5}"/>
  <p:tag name="KSO_WM_UNIT_PLACING_PICTURE" val="160916.840"/>
  <p:tag name="KSO_WM_BEAUTIFY_FLAG" val="#wm#"/>
  <p:tag name="KSO_WM_UNIT_INDEX" val="7"/>
  <p:tag name="KSO_WM_UNIT_TYPE" val="j"/>
</p:tagLst>
</file>

<file path=ppt/tags/tag238.xml><?xml version="1.0" encoding="utf-8"?>
<p:tagLst xmlns:p="http://schemas.openxmlformats.org/presentationml/2006/main">
  <p:tag name="commondata" val="eyJoZGlkIjoiMDFjNDYzM2NiY2Y5YmY5NTFhMDAxZjZkM2EzZTQ4MGIifQ=="/>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PRESET_TEXT" val="单击此处编辑副标题"/>
  <p:tag name="KSO_WM_UNIT_NOCLEAR" val="0"/>
  <p:tag name="KSO_WM_UNIT_TYPE" val="b"/>
  <p:tag name="KSO_WM_UNIT_INDEX" val="1"/>
  <p:tag name="KSO_WM_UNIT_ISCONTENTSTITLE" val="0"/>
  <p:tag name="KSO_WM_UNIT_ISNUMDGMTITLE" val="0"/>
  <p:tag name="KSO_WM_TEMPLATE_CATEGORY" val="custom"/>
  <p:tag name="KSO_WM_TEMPLATE_USER_THEM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 name="KSO_WM_TEMPLATE_CATEGORY" val="custom"/>
  <p:tag name="KSO_WM_TEMPLATE_USER_THEME" val="1"/>
</p:tagLst>
</file>

<file path=ppt/tags/tag26.xml><?xml version="1.0" encoding="utf-8"?>
<p:tagLst xmlns:p="http://schemas.openxmlformats.org/presentationml/2006/main">
  <p:tag name="KSO_WM_UNIT_TYPE" val="f"/>
  <p:tag name="KSO_WM_UNIT_INDEX" val="1"/>
  <p:tag name="KSO_WM_UNIT_ID" val="_5*f*1"/>
  <p:tag name="KSO_WM_BEAUTIFY_FLAG" val="#wm#"/>
  <p:tag name="KSO_WM_TAG_VERSION" val="3.0"/>
  <p:tag name="KSO_WM_UNIT_LAYERLEVEL" val="1"/>
  <p:tag name="KSO_WM_TEMPLATE_CATEGORY" val="custom"/>
  <p:tag name="KSO_WM_TEMPLATE_USER_THEME" val="1"/>
</p:tagLst>
</file>

<file path=ppt/tags/tag27.xml><?xml version="1.0" encoding="utf-8"?>
<p:tagLst xmlns:p="http://schemas.openxmlformats.org/presentationml/2006/main">
  <p:tag name="KSO_WM_UNIT_TYPE" val="f"/>
  <p:tag name="KSO_WM_UNIT_INDEX" val="2"/>
  <p:tag name="KSO_WM_UNIT_ID" val="_5*f*2"/>
  <p:tag name="KSO_WM_BEAUTIFY_FLAG" val="#wm#"/>
  <p:tag name="KSO_WM_TAG_VERSION" val="3.0"/>
  <p:tag name="KSO_WM_UNIT_LAYERLEVEL" val="1"/>
  <p:tag name="KSO_WM_TEMPLATE_CATEGORY" val="custom"/>
  <p:tag name="KSO_WM_TEMPLATE_USER_THEME" val="1"/>
</p:tagLst>
</file>

<file path=ppt/tags/tag28.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29.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3.xml><?xml version="1.0" encoding="utf-8"?>
<p:tagLst xmlns:p="http://schemas.openxmlformats.org/presentationml/2006/main">
  <p:tag name="KSO_WM_UNIT_TYPE" val="i"/>
  <p:tag name="KSO_WM_UNIT_INDEX" val="1"/>
  <p:tag name="KSO_WM_BEAUTIFY_FLAG" val="#wm#"/>
  <p:tag name="KSO_WM_TAG_VERSION" val="3.0"/>
  <p:tag name="LayoutZOrder" val="9"/>
  <p:tag name="KSO_WM_UNIT_ID" val="_1**"/>
  <p:tag name="KSO_WM_UNIT_LAYERLEVEL" val="1"/>
  <p:tag name="KSO_WM_TEMPLATE_CATEGORY" val="custom"/>
  <p:tag name="KSO_WM_TEMPLATE_USER_THEME" val="1"/>
</p:tagLst>
</file>

<file path=ppt/tags/tag30.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31.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CATEGORY" val="custom"/>
  <p:tag name="KSO_WM_TEMPLATE_USER_THEME" val="1"/>
</p:tagLst>
</file>

<file path=ppt/tags/tag32.xml><?xml version="1.0" encoding="utf-8"?>
<p:tagLst xmlns:p="http://schemas.openxmlformats.org/presentationml/2006/main">
  <p:tag name="KSO_WM_UNIT_TYPE" val="f"/>
  <p:tag name="KSO_WM_UNIT_INDEX" val="1"/>
  <p:tag name="KSO_WM_UNIT_ID" val="_6*f*1"/>
  <p:tag name="KSO_WM_BEAUTIFY_FLAG" val="#wm#"/>
  <p:tag name="KSO_WM_TAG_VERSION" val="3.0"/>
  <p:tag name="KSO_WM_UNIT_LAYERLEVEL" val="1"/>
  <p:tag name="KSO_WM_TEMPLATE_CATEGORY" val="custom"/>
  <p:tag name="KSO_WM_TEMPLATE_USER_THEME" val="1"/>
</p:tagLst>
</file>

<file path=ppt/tags/tag33.xml><?xml version="1.0" encoding="utf-8"?>
<p:tagLst xmlns:p="http://schemas.openxmlformats.org/presentationml/2006/main">
  <p:tag name="KSO_WM_UNIT_TYPE" val="f"/>
  <p:tag name="KSO_WM_UNIT_INDEX" val="2"/>
  <p:tag name="KSO_WM_UNIT_ID" val="_6*f*2"/>
  <p:tag name="KSO_WM_BEAUTIFY_FLAG" val="#wm#"/>
  <p:tag name="KSO_WM_TAG_VERSION" val="3.0"/>
  <p:tag name="KSO_WM_UNIT_LAYERLEVEL" val="1"/>
  <p:tag name="KSO_WM_TEMPLATE_CATEGORY" val="custom"/>
  <p:tag name="KSO_WM_TEMPLATE_USER_THEME" val="1"/>
</p:tagLst>
</file>

<file path=ppt/tags/tag34.xml><?xml version="1.0" encoding="utf-8"?>
<p:tagLst xmlns:p="http://schemas.openxmlformats.org/presentationml/2006/main">
  <p:tag name="KSO_WM_UNIT_TYPE" val="f"/>
  <p:tag name="KSO_WM_UNIT_INDEX" val="3"/>
  <p:tag name="KSO_WM_UNIT_ID" val="_6*f*3"/>
  <p:tag name="KSO_WM_BEAUTIFY_FLAG" val="#wm#"/>
  <p:tag name="KSO_WM_TAG_VERSION" val="3.0"/>
  <p:tag name="KSO_WM_UNIT_LAYERLEVEL" val="1"/>
  <p:tag name="KSO_WM_TEMPLATE_CATEGORY" val="custom"/>
  <p:tag name="KSO_WM_TEMPLATE_USER_THEME" val="1"/>
</p:tagLst>
</file>

<file path=ppt/tags/tag35.xml><?xml version="1.0" encoding="utf-8"?>
<p:tagLst xmlns:p="http://schemas.openxmlformats.org/presentationml/2006/main">
  <p:tag name="KSO_WM_UNIT_TYPE" val="f"/>
  <p:tag name="KSO_WM_UNIT_INDEX" val="4"/>
  <p:tag name="KSO_WM_UNIT_ID" val="_6*f*4"/>
  <p:tag name="KSO_WM_BEAUTIFY_FLAG" val="#wm#"/>
  <p:tag name="KSO_WM_TAG_VERSION" val="3.0"/>
  <p:tag name="KSO_WM_UNIT_LAYERLEVEL" val="1"/>
  <p:tag name="KSO_WM_TEMPLATE_CATEGORY" val="custom"/>
  <p:tag name="KSO_WM_TEMPLATE_USER_THEME" val="1"/>
</p:tagLst>
</file>

<file path=ppt/tags/tag36.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7.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8.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9.xml><?xml version="1.0" encoding="utf-8"?>
<p:tagLst xmlns:p="http://schemas.openxmlformats.org/presentationml/2006/main">
  <p:tag name="KSO_WM_UNIT_TYPE" val="a"/>
  <p:tag name="KSO_WM_UNIT_INDEX" val="1"/>
  <p:tag name="KSO_WM_UNIT_ID" val="_6*a*1"/>
  <p:tag name="KSO_WM_BEAUTIFY_FLAG" val="#wm#"/>
  <p:tag name="KSO_WM_TAG_VERSION" val="3.0"/>
  <p:tag name="KSO_WM_UNIT_LAYERLEVEL" val="1"/>
  <p:tag name="KSO_WM_TEMPLATE_CATEGORY" val="custom"/>
  <p:tag name="KSO_WM_TEMPLATE_USER_THEME" val="1"/>
</p:tagLst>
</file>

<file path=ppt/tags/tag4.xml><?xml version="1.0" encoding="utf-8"?>
<p:tagLst xmlns:p="http://schemas.openxmlformats.org/presentationml/2006/main">
  <p:tag name="KSO_WM_UNIT_TYPE" val="i"/>
  <p:tag name="KSO_WM_UNIT_INDEX" val="2"/>
  <p:tag name="KSO_WM_BEAUTIFY_FLAG" val="#wm#"/>
  <p:tag name="KSO_WM_TAG_VERSION" val="3.0"/>
  <p:tag name="LayoutZOrder" val="10"/>
  <p:tag name="KSO_WM_UNIT_ID" val="_1**"/>
  <p:tag name="KSO_WM_UNIT_LAYERLEVEL" val="1"/>
  <p:tag name="KSO_WM_TEMPLATE_CATEGORY" val="custom"/>
  <p:tag name="KSO_WM_TEMPLATE_USER_THEME" val="1"/>
</p:tagLst>
</file>

<file path=ppt/tags/tag40.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41.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42.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43.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CATEGORY" val="custom"/>
  <p:tag name="KSO_WM_TEMPLATE_USER_THEME" val="1"/>
</p:tagLst>
</file>

<file path=ppt/tags/tag44.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5.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6.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7.xml><?xml version="1.0" encoding="utf-8"?>
<p:tagLst xmlns:p="http://schemas.openxmlformats.org/presentationml/2006/main">
  <p:tag name="KSO_WM_UNIT_TYPE" val="f"/>
  <p:tag name="KSO_WM_UNIT_INDEX" val="1"/>
  <p:tag name="KSO_WM_UNIT_ID" val="_9*f*1"/>
  <p:tag name="KSO_WM_BEAUTIFY_FLAG" val="#wm#"/>
  <p:tag name="KSO_WM_TAG_VERSION" val="3.0"/>
  <p:tag name="KSO_WM_UNIT_LAYERLEVEL" val="1"/>
  <p:tag name="KSO_WM_TEMPLATE_CATEGORY" val="custom"/>
  <p:tag name="KSO_WM_TEMPLATE_USER_THEME" val="1"/>
</p:tagLst>
</file>

<file path=ppt/tags/tag48.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49.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5.xml><?xml version="1.0" encoding="utf-8"?>
<p:tagLst xmlns:p="http://schemas.openxmlformats.org/presentationml/2006/main">
  <p:tag name="KSO_WM_UNIT_TYPE" val="i"/>
  <p:tag name="KSO_WM_UNIT_INDEX" val="3"/>
  <p:tag name="KSO_WM_BEAUTIFY_FLAG" val="#wm#"/>
  <p:tag name="KSO_WM_TAG_VERSION" val="3.0"/>
  <p:tag name="LayoutZOrder" val="13"/>
  <p:tag name="KSO_WM_UNIT_ID" val="_1**"/>
  <p:tag name="KSO_WM_UNIT_LAYERLEVEL" val="1"/>
  <p:tag name="KSO_WM_TEMPLATE_CATEGORY" val="custom"/>
  <p:tag name="KSO_WM_TEMPLATE_USER_THEME" val="1"/>
</p:tagLst>
</file>

<file path=ppt/tags/tag50.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51.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52.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53.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54.xml><?xml version="1.0" encoding="utf-8"?>
<p:tagLst xmlns:p="http://schemas.openxmlformats.org/presentationml/2006/main">
  <p:tag name="KSO_WM_UNIT_TYPE" val="f"/>
  <p:tag name="KSO_WM_UNIT_INDEX" val="1"/>
  <p:tag name="KSO_WM_UNIT_ID" val="_10*f*1"/>
  <p:tag name="KSO_WM_BEAUTIFY_FLAG" val="#wm#"/>
  <p:tag name="KSO_WM_TAG_VERSION" val="3.0"/>
  <p:tag name="KSO_WM_UNIT_LAYERLEVEL" val="1"/>
  <p:tag name="KSO_WM_TEMPLATE_CATEGORY" val="custom"/>
  <p:tag name="KSO_WM_TEMPLATE_USER_THEME" val="1"/>
</p:tagLst>
</file>

<file path=ppt/tags/tag55.xml><?xml version="1.0" encoding="utf-8"?>
<p:tagLst xmlns:p="http://schemas.openxmlformats.org/presentationml/2006/main">
  <p:tag name="KSO_WM_UNIT_TYPE" val="a"/>
  <p:tag name="KSO_WM_UNIT_INDEX" val="1"/>
  <p:tag name="KSO_WM_UNIT_ID" val="_10*a*1"/>
  <p:tag name="KSO_WM_BEAUTIFY_FLAG" val="#wm#"/>
  <p:tag name="KSO_WM_TAG_VERSION" val="3.0"/>
  <p:tag name="KSO_WM_UNIT_LAYERLEVEL" val="1"/>
  <p:tag name="KSO_WM_TEMPLATE_CATEGORY" val="custom"/>
  <p:tag name="KSO_WM_TEMPLATE_USER_THEME" val="1"/>
</p:tagLst>
</file>

<file path=ppt/tags/tag56.xml><?xml version="1.0" encoding="utf-8"?>
<p:tagLst xmlns:p="http://schemas.openxmlformats.org/presentationml/2006/main">
  <p:tag name="KSO_WM_UNIT_TYPE" val="i"/>
  <p:tag name="KSO_WM_UNIT_INDEX" val="5"/>
  <p:tag name="KSO_WM_BEAUTIFY_FLAG" val="#wm#"/>
  <p:tag name="KSO_WM_TAG_VERSION" val="3.0"/>
  <p:tag name="LayoutZOrder" val="2"/>
  <p:tag name="KSO_WM_UNIT_ID" val="_11**"/>
  <p:tag name="KSO_WM_UNIT_LAYERLEVEL" val="1"/>
  <p:tag name="KSO_WM_TEMPLATE_CATEGORY" val="custom"/>
  <p:tag name="KSO_WM_TEMPLATE_USER_THEME" val="1"/>
</p:tagLst>
</file>

<file path=ppt/tags/tag57.xml><?xml version="1.0" encoding="utf-8"?>
<p:tagLst xmlns:p="http://schemas.openxmlformats.org/presentationml/2006/main">
  <p:tag name="KSO_WM_UNIT_TYPE" val="i"/>
  <p:tag name="KSO_WM_UNIT_INDEX" val="4"/>
  <p:tag name="KSO_WM_BEAUTIFY_FLAG" val="#wm#"/>
  <p:tag name="KSO_WM_TAG_VERSION" val="3.0"/>
  <p:tag name="LayoutZOrder" val="3"/>
  <p:tag name="KSO_WM_UNIT_ID" val="_11**"/>
  <p:tag name="KSO_WM_UNIT_LAYERLEVEL" val="1"/>
  <p:tag name="KSO_WM_TEMPLATE_CATEGORY" val="custom"/>
  <p:tag name="KSO_WM_TEMPLATE_USER_THEME" val="1"/>
</p:tagLst>
</file>

<file path=ppt/tags/tag58.xml><?xml version="1.0" encoding="utf-8"?>
<p:tagLst xmlns:p="http://schemas.openxmlformats.org/presentationml/2006/main">
  <p:tag name="KSO_WM_UNIT_TYPE" val="i"/>
  <p:tag name="KSO_WM_UNIT_INDEX" val="1"/>
  <p:tag name="KSO_WM_BEAUTIFY_FLAG" val="#wm#"/>
  <p:tag name="KSO_WM_TAG_VERSION" val="3.0"/>
  <p:tag name="LayoutZOrder" val="9"/>
  <p:tag name="KSO_WM_UNIT_ID" val="_11**"/>
  <p:tag name="KSO_WM_UNIT_LAYERLEVEL" val="1"/>
  <p:tag name="KSO_WM_TEMPLATE_CATEGORY" val="custom"/>
  <p:tag name="KSO_WM_TEMPLATE_USER_THEME" val="1"/>
</p:tagLst>
</file>

<file path=ppt/tags/tag59.xml><?xml version="1.0" encoding="utf-8"?>
<p:tagLst xmlns:p="http://schemas.openxmlformats.org/presentationml/2006/main">
  <p:tag name="KSO_WM_UNIT_TYPE" val="i"/>
  <p:tag name="KSO_WM_UNIT_INDEX" val="2"/>
  <p:tag name="KSO_WM_BEAUTIFY_FLAG" val="#wm#"/>
  <p:tag name="KSO_WM_TAG_VERSION" val="3.0"/>
  <p:tag name="LayoutZOrder" val="10"/>
  <p:tag name="KSO_WM_UNIT_ID" val="_11**"/>
  <p:tag name="KSO_WM_UNIT_LAYERLEVEL" val="1"/>
  <p:tag name="KSO_WM_TEMPLATE_CATEGORY" val="custom"/>
  <p:tag name="KSO_WM_TEMPLATE_USER_THEME" val="1"/>
</p:tagLst>
</file>

<file path=ppt/tags/tag6.xml><?xml version="1.0" encoding="utf-8"?>
<p:tagLst xmlns:p="http://schemas.openxmlformats.org/presentationml/2006/main">
  <p:tag name="KSO_WM_UNIT_TYPE" val="i"/>
  <p:tag name="KSO_WM_UNIT_INDEX" val="6"/>
  <p:tag name="KSO_WM_BEAUTIFY_FLAG" val="#wm#"/>
  <p:tag name="KSO_WM_TAG_VERSION" val="3.0"/>
  <p:tag name="LayoutZOrder" val="18"/>
  <p:tag name="KSO_WM_UNIT_ID" val="_1**"/>
  <p:tag name="KSO_WM_UNIT_LAYERLEVEL" val="1"/>
  <p:tag name="KSO_WM_TEMPLATE_CATEGORY" val="custom"/>
  <p:tag name="KSO_WM_TEMPLATE_USER_THEME" val="1"/>
</p:tagLst>
</file>

<file path=ppt/tags/tag60.xml><?xml version="1.0" encoding="utf-8"?>
<p:tagLst xmlns:p="http://schemas.openxmlformats.org/presentationml/2006/main">
  <p:tag name="KSO_WM_UNIT_TYPE" val="i"/>
  <p:tag name="KSO_WM_UNIT_INDEX" val="3"/>
  <p:tag name="KSO_WM_BEAUTIFY_FLAG" val="#wm#"/>
  <p:tag name="KSO_WM_TAG_VERSION" val="3.0"/>
  <p:tag name="LayoutZOrder" val="13"/>
  <p:tag name="KSO_WM_UNIT_ID" val="_11**"/>
  <p:tag name="KSO_WM_UNIT_LAYERLEVEL" val="1"/>
  <p:tag name="KSO_WM_TEMPLATE_CATEGORY" val="custom"/>
  <p:tag name="KSO_WM_TEMPLATE_USER_THEME" val="1"/>
</p:tagLst>
</file>

<file path=ppt/tags/tag61.xml><?xml version="1.0" encoding="utf-8"?>
<p:tagLst xmlns:p="http://schemas.openxmlformats.org/presentationml/2006/main">
  <p:tag name="KSO_WM_UNIT_TYPE" val="i"/>
  <p:tag name="KSO_WM_UNIT_INDEX" val="6"/>
  <p:tag name="KSO_WM_BEAUTIFY_FLAG" val="#wm#"/>
  <p:tag name="KSO_WM_TAG_VERSION" val="3.0"/>
  <p:tag name="LayoutZOrder" val="18"/>
  <p:tag name="KSO_WM_UNIT_ID" val="_11**"/>
  <p:tag name="KSO_WM_UNIT_LAYERLEVEL" val="1"/>
  <p:tag name="KSO_WM_TEMPLATE_CATEGORY" val="custom"/>
  <p:tag name="KSO_WM_TEMPLATE_USER_THEM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CATEGORY" val="custom"/>
  <p:tag name="KSO_WM_TEMPLATE_USER_THEM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64.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LAYERLEVEL" val="1"/>
  <p:tag name="KSO_WM_TEMPLATE_CATEGORY" val="custom"/>
  <p:tag name="KSO_WM_TEMPLATE_USER_THEME" val="1"/>
</p:tagLst>
</file>

<file path=ppt/tags/tag65.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66.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67.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68.xml><?xml version="1.0" encoding="utf-8"?>
<p:tagLst xmlns:p="http://schemas.openxmlformats.org/presentationml/2006/main">
  <p:tag name="KSO_WM_UNIT_TYPE" val="f"/>
  <p:tag name="KSO_WM_UNIT_INDEX" val="1"/>
  <p:tag name="KSO_WM_UNIT_ID" val="_0*f*1"/>
  <p:tag name="KSO_WM_BEAUTIFY_FLAG" val="#wm#"/>
  <p:tag name="KSO_WM_TAG_VERSION" val="3.0"/>
  <p:tag name="KSO_WM_UNIT_LAYERLEVEL" val="1"/>
  <p:tag name="KSO_WM_TEMPLATE_CATEGORY" val="custom"/>
  <p:tag name="KSO_WM_TEMPLATE_USER_THEME" val="1"/>
</p:tagLst>
</file>

<file path=ppt/tags/tag69.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CATEGORY" val="custom"/>
  <p:tag name="KSO_WM_TEMPLATE_USER_THEM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CATEGORY" val="custom"/>
  <p:tag name="KSO_WM_TEMPLATE_USER_THEME" val="1"/>
</p:tagLst>
</file>

<file path=ppt/tags/tag70.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1.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2.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3.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4.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5.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6.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7.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8.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79.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 name="KSO_WM_TEMPLATE_CATEGORY" val="custom"/>
  <p:tag name="KSO_WM_TEMPLATE_USER_THEME" val="1"/>
</p:tagLst>
</file>

<file path=ppt/tags/tag80.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1.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2.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3.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4.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5.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6.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7.xml><?xml version="1.0" encoding="utf-8"?>
<p:tagLst xmlns:p="http://schemas.openxmlformats.org/presentationml/2006/main">
  <p:tag name="KSO_WM_DIAGRAM_VIRTUALLY_FRAME" val="{&quot;height&quot;:382.65165354330713,&quot;left&quot;:157.5871653543307,&quot;top&quot;:82.51685039370078,&quot;width&quot;:752.5251968503937}"/>
</p:tagLst>
</file>

<file path=ppt/tags/tag88.xml><?xml version="1.0" encoding="utf-8"?>
<p:tagLst xmlns:p="http://schemas.openxmlformats.org/presentationml/2006/main">
  <p:tag name="PA" val="v5.2.11"/>
</p:tagLst>
</file>

<file path=ppt/tags/tag89.xml><?xml version="1.0" encoding="utf-8"?>
<p:tagLst xmlns:p="http://schemas.openxmlformats.org/presentationml/2006/main">
  <p:tag name="PA" val="v5.2.1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90.xml><?xml version="1.0" encoding="utf-8"?>
<p:tagLst xmlns:p="http://schemas.openxmlformats.org/presentationml/2006/main">
  <p:tag name="PA" val="v5.2.11"/>
</p:tagLst>
</file>

<file path=ppt/tags/tag91.xml><?xml version="1.0" encoding="utf-8"?>
<p:tagLst xmlns:p="http://schemas.openxmlformats.org/presentationml/2006/main">
  <p:tag name="PA" val="v5.2.11"/>
</p:tagLst>
</file>

<file path=ppt/tags/tag92.xml><?xml version="1.0" encoding="utf-8"?>
<p:tagLst xmlns:p="http://schemas.openxmlformats.org/presentationml/2006/main">
  <p:tag name="PA" val="v5.2.11"/>
</p:tagLst>
</file>

<file path=ppt/tags/tag93.xml><?xml version="1.0" encoding="utf-8"?>
<p:tagLst xmlns:p="http://schemas.openxmlformats.org/presentationml/2006/main">
  <p:tag name="PA" val="v5.2.11"/>
</p:tagLst>
</file>

<file path=ppt/tags/tag94.xml><?xml version="1.0" encoding="utf-8"?>
<p:tagLst xmlns:p="http://schemas.openxmlformats.org/presentationml/2006/main">
  <p:tag name="PA" val="v5.2.11"/>
</p:tagLst>
</file>

<file path=ppt/tags/tag95.xml><?xml version="1.0" encoding="utf-8"?>
<p:tagLst xmlns:p="http://schemas.openxmlformats.org/presentationml/2006/main">
  <p:tag name="PA" val="v5.2.11"/>
</p:tagLst>
</file>

<file path=ppt/tags/tag96.xml><?xml version="1.0" encoding="utf-8"?>
<p:tagLst xmlns:p="http://schemas.openxmlformats.org/presentationml/2006/main">
  <p:tag name="PA" val="v5.2.11"/>
</p:tagLst>
</file>

<file path=ppt/tags/tag97.xml><?xml version="1.0" encoding="utf-8"?>
<p:tagLst xmlns:p="http://schemas.openxmlformats.org/presentationml/2006/main">
  <p:tag name="PA" val="v5.2.11"/>
</p:tagLst>
</file>

<file path=ppt/tags/tag98.xml><?xml version="1.0" encoding="utf-8"?>
<p:tagLst xmlns:p="http://schemas.openxmlformats.org/presentationml/2006/main">
  <p:tag name="PA" val="v5.2.11"/>
</p:tagLst>
</file>

<file path=ppt/tags/tag99.xml><?xml version="1.0" encoding="utf-8"?>
<p:tagLst xmlns:p="http://schemas.openxmlformats.org/presentationml/2006/main">
  <p:tag name="PA" val="v5.2.11"/>
</p:tagLst>
</file>

<file path=ppt/theme/theme1.xml><?xml version="1.0" encoding="utf-8"?>
<a:theme xmlns:a="http://schemas.openxmlformats.org/drawingml/2006/main" name="1_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alpha val="68000"/>
          </a:schemeClr>
        </a:solidFill>
        <a:ln>
          <a:noFill/>
        </a:ln>
      </a:spPr>
      <a:bodyPr anchor="ctr"/>
      <a:lstStyle>
        <a:defPPr algn="ctr">
          <a:defRPr kumimoji="1">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08153E"/>
      </a:dk2>
      <a:lt2>
        <a:srgbClr val="F3F6FE"/>
      </a:lt2>
      <a:accent1>
        <a:srgbClr val="214FE4"/>
      </a:accent1>
      <a:accent2>
        <a:srgbClr val="D1D5DD"/>
      </a:accent2>
      <a:accent3>
        <a:srgbClr val="163CB7"/>
      </a:accent3>
      <a:accent4>
        <a:srgbClr val="444041"/>
      </a:accent4>
      <a:accent5>
        <a:srgbClr val="97A9E4"/>
      </a:accent5>
      <a:accent6>
        <a:srgbClr val="4269E5"/>
      </a:accent6>
      <a:hlink>
        <a:srgbClr val="0026E5"/>
      </a:hlink>
      <a:folHlink>
        <a:srgbClr val="7E1FAD"/>
      </a:folHlink>
    </a:clrScheme>
    <a:fontScheme name="思源字体">
      <a:majorFont>
        <a:latin typeface="思源黑体 CN Bold"/>
        <a:ea typeface="思源黑体 CN Bold"/>
        <a:cs typeface=""/>
      </a:majorFont>
      <a:minorFont>
        <a:latin typeface="思源黑体 CN Bold"/>
        <a:ea typeface="思源黑体 CN Regular"/>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06-深蓝">
      <a:dk1>
        <a:sysClr val="windowText" lastClr="000000"/>
      </a:dk1>
      <a:lt1>
        <a:sysClr val="window" lastClr="FFFFFF"/>
      </a:lt1>
      <a:dk2>
        <a:srgbClr val="44546A"/>
      </a:dk2>
      <a:lt2>
        <a:srgbClr val="E7E6E6"/>
      </a:lt2>
      <a:accent1>
        <a:srgbClr val="002291"/>
      </a:accent1>
      <a:accent2>
        <a:srgbClr val="055CE9"/>
      </a:accent2>
      <a:accent3>
        <a:srgbClr val="315398"/>
      </a:accent3>
      <a:accent4>
        <a:srgbClr val="0179CF"/>
      </a:accent4>
      <a:accent5>
        <a:srgbClr val="0563C1"/>
      </a:accent5>
      <a:accent6>
        <a:srgbClr val="0101CF"/>
      </a:accent6>
      <a:hlink>
        <a:srgbClr val="0563C1"/>
      </a:hlink>
      <a:folHlink>
        <a:srgbClr val="954F72"/>
      </a:folHlink>
    </a:clrScheme>
    <a:fontScheme name="思源字体">
      <a:majorFont>
        <a:latin typeface="Roboto"/>
        <a:ea typeface="思源黑体 CN Bold"/>
        <a:cs typeface=""/>
      </a:majorFont>
      <a:minorFont>
        <a:latin typeface="Roboto"/>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alpha val="68000"/>
          </a:schemeClr>
        </a:solidFill>
        <a:ln>
          <a:noFill/>
        </a:ln>
      </a:spPr>
      <a:bodyPr anchor="ctr"/>
      <a:lstStyle>
        <a:defPPr algn="ctr">
          <a:defRPr kumimoji="1">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3386</Words>
  <Application>WPS 演示</Application>
  <PresentationFormat>宽屏</PresentationFormat>
  <Paragraphs>372</Paragraphs>
  <Slides>22</Slides>
  <Notes>34</Notes>
  <HiddenSlides>0</HiddenSlides>
  <MMClips>0</MMClips>
  <ScaleCrop>false</ScaleCrop>
  <HeadingPairs>
    <vt:vector size="6" baseType="variant">
      <vt:variant>
        <vt:lpstr>已用的字体</vt:lpstr>
      </vt:variant>
      <vt:variant>
        <vt:i4>34</vt:i4>
      </vt:variant>
      <vt:variant>
        <vt:lpstr>主题</vt:lpstr>
      </vt:variant>
      <vt:variant>
        <vt:i4>4</vt:i4>
      </vt:variant>
      <vt:variant>
        <vt:lpstr>幻灯片标题</vt:lpstr>
      </vt:variant>
      <vt:variant>
        <vt:i4>22</vt:i4>
      </vt:variant>
    </vt:vector>
  </HeadingPairs>
  <TitlesOfParts>
    <vt:vector size="60" baseType="lpstr">
      <vt:lpstr>Arial</vt:lpstr>
      <vt:lpstr>宋体</vt:lpstr>
      <vt:lpstr>Wingdings</vt:lpstr>
      <vt:lpstr>Calibri Light</vt:lpstr>
      <vt:lpstr>Calibri</vt:lpstr>
      <vt:lpstr>思源黑体 CN Normal</vt:lpstr>
      <vt:lpstr>思源黑体 CN Regular</vt:lpstr>
      <vt:lpstr>黑体</vt:lpstr>
      <vt:lpstr>OPPOSans H</vt:lpstr>
      <vt:lpstr>微软雅黑</vt:lpstr>
      <vt:lpstr>OPPOSans B</vt:lpstr>
      <vt:lpstr>Arial</vt:lpstr>
      <vt:lpstr>HarmonyOS Sans SC</vt:lpstr>
      <vt:lpstr>思源黑体 CN Bold</vt:lpstr>
      <vt:lpstr>Wingdings</vt:lpstr>
      <vt:lpstr>OPPOSans M</vt:lpstr>
      <vt:lpstr>OPPOSans R</vt:lpstr>
      <vt:lpstr>思源黑体 CN Regular</vt:lpstr>
      <vt:lpstr>MiSans</vt:lpstr>
      <vt:lpstr>Arial Unicode MS</vt:lpstr>
      <vt:lpstr>等线</vt:lpstr>
      <vt:lpstr>Calibri</vt:lpstr>
      <vt:lpstr>思源宋体 CN Heavy</vt:lpstr>
      <vt:lpstr>Heiti SC Medium</vt:lpstr>
      <vt:lpstr>Roboto</vt:lpstr>
      <vt:lpstr>Times New Roman</vt:lpstr>
      <vt:lpstr>汉仪雅酷黑简</vt:lpstr>
      <vt:lpstr>H2O</vt:lpstr>
      <vt:lpstr>The best part</vt:lpstr>
      <vt:lpstr>Saturday Sans Regular</vt:lpstr>
      <vt:lpstr>仓耳玄三M W05</vt:lpstr>
      <vt:lpstr>Radam</vt:lpstr>
      <vt:lpstr>方正风雅楷宋简体 Medium</vt:lpstr>
      <vt:lpstr>Forte</vt:lpstr>
      <vt:lpstr>1_Office 主题</vt:lpstr>
      <vt:lpstr>2_Office 主题</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creator>哎呀小小草</dc:creator>
  <cp:keywords>https:/800sucai.taobao.com</cp:keywords>
  <dc:description>https://800sucai.taobao.com</dc:description>
  <dc:subject>哎呀小小草</dc:subject>
  <cp:category>https://800sucai.taobao.com</cp:category>
  <cp:lastModifiedBy>lenovo</cp:lastModifiedBy>
  <cp:revision>785</cp:revision>
  <dcterms:created xsi:type="dcterms:W3CDTF">2023-02-24T02:41:00Z</dcterms:created>
  <dcterms:modified xsi:type="dcterms:W3CDTF">2025-11-17T01:47:06Z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4784A6FD02714147BD2CB0CAC12A1240_13</vt:lpwstr>
  </property>
</Properties>
</file>