
<file path=[Content_Types].xml><?xml version="1.0" encoding="utf-8"?>
<Types xmlns="http://schemas.openxmlformats.org/package/2006/content-types">
  <Default Extension="vml" ContentType="application/vnd.openxmlformats-officedocument.vmlDrawing"/>
  <Default Extension="docx" ContentType="application/vnd.openxmlformats-officedocument.wordprocessingml.document"/>
  <Default Extension="doc" ContentType="application/msword"/>
  <Default Extension="jpeg" ContentType="image/jpeg"/>
  <Default Extension="JPG" ContentType="image/.jpg"/>
  <Default Extension="png" ContentType="image/png"/>
  <Default Extension="wmf" ContentType="image/x-w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13.svg" ContentType="image/svg+xml"/>
  <Override PartName="/ppt/media/image1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sldIdLst>
    <p:sldId id="1034" r:id="rId3"/>
    <p:sldId id="1024" r:id="rId4"/>
    <p:sldId id="1025" r:id="rId5"/>
    <p:sldId id="1026" r:id="rId6"/>
    <p:sldId id="1027" r:id="rId7"/>
    <p:sldId id="1028" r:id="rId8"/>
    <p:sldId id="1029" r:id="rId9"/>
    <p:sldId id="1030" r:id="rId10"/>
    <p:sldId id="1031" r:id="rId11"/>
    <p:sldId id="1032" r:id="rId12"/>
    <p:sldId id="1045" r:id="rId13"/>
    <p:sldId id="1046" r:id="rId15"/>
    <p:sldId id="1048" r:id="rId16"/>
    <p:sldId id="1035" r:id="rId17"/>
  </p:sldIdLst>
  <p:sldSz cx="12192000" cy="6858000"/>
  <p:notesSz cx="6858000" cy="9144000"/>
  <p:custDataLst>
    <p:tags r:id="rId2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48" userDrawn="1">
          <p15:clr>
            <a:srgbClr val="A4A3A4"/>
          </p15:clr>
        </p15:guide>
        <p15:guide id="2" pos="402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高博" initials="" lastIdx="1" clrIdx="0"/>
  <p:cmAuthor id="307" name="未知用户93" initials="" lastIdx="1" clrIdx="0"/>
  <p:cmAuthor id="1" name="王 宽" initials="王" lastIdx="1" clrIdx="0"/>
  <p:cmAuthor id="308" name="未知用户90" initials="" lastIdx="5" clrIdx="1"/>
  <p:cmAuthor id="2" name="Administrator" initials="z" lastIdx="1" clrIdx="1"/>
  <p:cmAuthor id="309" name="未知用户91" initials="" lastIdx="0" clrIdx="1"/>
  <p:cmAuthor id="3" name="17310042523@189.cn" initials="1" lastIdx="1" clrIdx="2"/>
  <p:cmAuthor id="310" name="未知用户92" initials="" lastIdx="1" clrIdx="0"/>
  <p:cmAuthor id="4" name="王燕" initials="x" lastIdx="2" clrIdx="3"/>
  <p:cmAuthor id="311" name="未知用户74" initials="" lastIdx="5" clrIdx="1"/>
  <p:cmAuthor id="5" name="李 嘉园" initials="李" lastIdx="1" clrIdx="4"/>
  <p:cmAuthor id="312" name="未知用户75" initials="" lastIdx="8" clrIdx="0"/>
  <p:cmAuthor id="6" name="panpan" initials="p" lastIdx="4" clrIdx="5"/>
  <p:cmAuthor id="313" name="未知用户76" initials="" lastIdx="1" clrIdx="0"/>
  <p:cmAuthor id="7" name="戴尔" initials="戴" lastIdx="2" clrIdx="6"/>
  <p:cmAuthor id="314" name="未知用户77" initials="" lastIdx="8" clrIdx="0"/>
  <p:cmAuthor id="8" name="孙 仪文" initials="孙" lastIdx="1" clrIdx="7"/>
  <p:cmAuthor id="315" name="未知用户78" initials="" lastIdx="8" clrIdx="0"/>
  <p:cmAuthor id="9" name="海燕 焦" initials="海燕" lastIdx="1" clrIdx="9"/>
  <p:cmAuthor id="316" name="未知用户79" initials="" lastIdx="1" clrIdx="0"/>
  <p:cmAuthor id="10" name="佐娜" initials="佐" lastIdx="1" clrIdx="9"/>
  <p:cmAuthor id="317" name="未知用户80" initials="" lastIdx="1" clrIdx="0"/>
  <p:cmAuthor id="11" name="39190" initials="3" lastIdx="4" clrIdx="10"/>
  <p:cmAuthor id="318" name="Harry xu" initials="" lastIdx="1" clrIdx="0"/>
  <p:cmAuthor id="12" name="admin3" initials="a" lastIdx="1" clrIdx="11"/>
  <p:cmAuthor id="319" name="未知用户27" initials="未" lastIdx="1" clrIdx="0"/>
  <p:cmAuthor id="13" name="ritalan" initials="r" lastIdx="1" clrIdx="12"/>
  <p:cmAuthor id="320" name="未知用户35" initials="未" lastIdx="1" clrIdx="0"/>
  <p:cmAuthor id="14" name="John" initials="J" lastIdx="36" clrIdx="13"/>
  <p:cmAuthor id="321" name="未知用户111" initials="未" lastIdx="1" clrIdx="1"/>
  <p:cmAuthor id="15" name="10025093" initials="1" lastIdx="51" clrIdx="14"/>
  <p:cmAuthor id="16" name="10078380" initials="1" lastIdx="1" clrIdx="15"/>
  <p:cmAuthor id="17" name="00035181" initials="0" lastIdx="1" clrIdx="16"/>
  <p:cmAuthor id="18" name="李蕾00009994" initials="李蕾00009994" lastIdx="6" clrIdx="17"/>
  <p:cmAuthor id="19" name="Saku Uchikawa" initials="S" lastIdx="11" clrIdx="0"/>
  <p:cmAuthor id="20" name="00065088" initials="0" lastIdx="2" clrIdx="19"/>
  <p:cmAuthor id="21" name="10066351" initials="1" lastIdx="2" clrIdx="0"/>
  <p:cmAuthor id="22" name="蔡建楠" initials="caijianna" lastIdx="15" clrIdx="17"/>
  <p:cmAuthor id="23" name="赵诚荣10027092" initials="赵" lastIdx="2" clrIdx="25"/>
  <p:cmAuthor id="24" name="10288631" initials="1" lastIdx="10" clrIdx="23"/>
  <p:cmAuthor id="25" name="10118178" initials="1" lastIdx="1" clrIdx="24"/>
  <p:cmAuthor id="26" name="10270945" initials="1" lastIdx="2" clrIdx="25"/>
  <p:cmAuthor id="27" name="10295142" initials="1" lastIdx="1" clrIdx="26"/>
  <p:cmAuthor id="28" name="Hou Yingfeng" initials="H" lastIdx="10" clrIdx="23"/>
  <p:cmAuthor id="29" name="10092001" initials="1" lastIdx="1" clrIdx="24"/>
  <p:cmAuthor id="30" name="10056791" initials="ZTE" lastIdx="1" clrIdx="29"/>
  <p:cmAuthor id="31" name="Author" initials="A" lastIdx="0" clrIdx="30"/>
  <p:cmAuthor id="32" name="李楠10047711" initials="李楠10047711" lastIdx="2" clrIdx="31"/>
  <p:cmAuthor id="287643682" name="z r" initials="zr" lastIdx="5" clrIdx="12"/>
  <p:cmAuthor id="33" name="610007" initials="6" lastIdx="0" clrIdx="32"/>
  <p:cmAuthor id="287643683" name="leibing@cmhi.cmcc" initials="l" lastIdx="1" clrIdx="37"/>
  <p:cmAuthor id="34" name="叶建阳10032546" initials="叶建阳10032546" lastIdx="1" clrIdx="33"/>
  <p:cmAuthor id="35" name="殷格非" initials="殷" lastIdx="2" clrIdx="0"/>
  <p:cmAuthor id="36" name="关全全10258021" initials="关全全10258021" lastIdx="1" clrIdx="36"/>
  <p:cmAuthor id="37" name="10032948" initials="1" lastIdx="2" clrIdx="36"/>
  <p:cmAuthor id="38" name="赵欣" initials="zx" lastIdx="4" clrIdx="37"/>
  <p:cmAuthor id="39" name="10209970" initials="1" lastIdx="6" clrIdx="38"/>
  <p:cmAuthor id="40" name="10133177" initials="1" lastIdx="1" clrIdx="39"/>
  <p:cmAuthor id="41" name="10072453" initials="1" lastIdx="1" clrIdx="40"/>
  <p:cmAuthor id="42" name="fubin" initials="f" lastIdx="1" clrIdx="41"/>
  <p:cmAuthor id="43" name="daphne" initials="d" lastIdx="1" clrIdx="0"/>
  <p:cmAuthor id="44" name="yuanzh" initials="y" lastIdx="1" clrIdx="1"/>
  <p:cmAuthor id="45" name="李晔" initials="李" lastIdx="1" clrIdx="44"/>
  <p:cmAuthor id="46" name="mm" initials="m" lastIdx="1" clrIdx="0"/>
  <p:cmAuthor id="47" name="吴晓彤" initials="WXT" lastIdx="1" clrIdx="46"/>
  <p:cmAuthor id="48" name="朱晓瑜" initials="朱" lastIdx="54" clrIdx="0"/>
  <p:cmAuthor id="49" name="張秀娟" initials="張" lastIdx="1" clrIdx="2"/>
  <p:cmAuthor id="50" name="唐可欣" initials="唐" lastIdx="1" clrIdx="0"/>
  <p:cmAuthor id="51" name="王鹏凯" initials="王" lastIdx="1" clrIdx="0"/>
  <p:cmAuthor id="52" name="thomas" initials="t" lastIdx="1" clrIdx="49"/>
  <p:cmAuthor id="53" name="18995" initials="1" lastIdx="1" clrIdx="52"/>
  <p:cmAuthor id="54" name="jet" initials="j" lastIdx="1" clrIdx="0"/>
  <p:cmAuthor id="47245819" name="群智集" initials="群" lastIdx="0" clrIdx="0"/>
  <p:cmAuthor id="55" name="clinchen" initials="c" lastIdx="0" clrIdx="1"/>
  <p:cmAuthor id="47245820" name="Windows 用户" initials="W用" lastIdx="1" clrIdx="16"/>
  <p:cmAuthor id="47245821" name="李金金" initials="李金金" lastIdx="1" clrIdx="27"/>
  <p:cmAuthor id="57" name="郎蕊" initials="郎" lastIdx="3" clrIdx="310"/>
  <p:cmAuthor id="58" name="Xmj" initials="X" lastIdx="3" clrIdx="85"/>
  <p:cmAuthor id="59" name="LENOVO" initials="L" lastIdx="1" clrIdx="58"/>
  <p:cmAuthor id="60" name="未知的使用者90" initials="" lastIdx="8" clrIdx="0"/>
  <p:cmAuthor id="61" name="未知的使用者29" initials="" lastIdx="1" clrIdx="0"/>
  <p:cmAuthor id="62" name="未知的使用者91" initials="" lastIdx="1" clrIdx="0"/>
  <p:cmAuthor id="63" name="未知的使用者98" initials="" lastIdx="1" clrIdx="0"/>
  <p:cmAuthor id="64" name="CHRISYU" initials="" lastIdx="1" clrIdx="0"/>
  <p:cmAuthor id="65" name="未知的使用者113" initials="" lastIdx="1" clrIdx="2"/>
  <p:cmAuthor id="66" name="liucunri" initials="" lastIdx="1" clrIdx="0"/>
  <p:cmAuthor id="67" name="未知用户9" initials="" lastIdx="1" clrIdx="0"/>
  <p:cmAuthor id="68" name="Unknown User48" initials="" lastIdx="8" clrIdx="0"/>
  <p:cmAuthor id="69" name="未知用户103" initials="" lastIdx="1" clrIdx="0"/>
  <p:cmAuthor id="70" name="Unknown User52" initials="" lastIdx="1" clrIdx="0"/>
  <p:cmAuthor id="71" name="未知的使用者42" initials="" lastIdx="1" clrIdx="0"/>
  <p:cmAuthor id="72" name="Unknown User50" initials="" lastIdx="1" clrIdx="0"/>
  <p:cmAuthor id="73" name="未知的使用者120" initials="" lastIdx="1" clrIdx="0"/>
  <p:cmAuthor id="74" name="px" initials="" lastIdx="3" clrIdx="1"/>
  <p:cmAuthor id="75" name="作者" initials="A" lastIdx="0" clrIdx="24"/>
  <p:cmAuthor id="76" name="mi" initials="m" lastIdx="1" clrIdx="26"/>
  <p:cmAuthor id="77" name="欧 志芳" initials="欧" lastIdx="1" clrIdx="26"/>
  <p:cmAuthor id="78" name="xingwei hou" initials="xh" lastIdx="6" clrIdx="34"/>
  <p:cmAuthor id="79" name="yang jian" initials="yj" lastIdx="1" clrIdx="36"/>
  <p:cmAuthor id="80" name="未知的使用者73" initials="" lastIdx="1" clrIdx="0"/>
  <p:cmAuthor id="81" name="未知的使用者24" initials="" lastIdx="8" clrIdx="0"/>
  <p:cmAuthor id="82" name="未知用户16" initials="" lastIdx="1" clrIdx="0"/>
  <p:cmAuthor id="83" name="Mary Feil-Jacobs" initials="" lastIdx="43" clrIdx="1"/>
  <p:cmAuthor id="84" name="LiuHui" initials="" lastIdx="1" clrIdx="0"/>
  <p:cmAuthor id="85" name="未知的使用者45" initials="" lastIdx="1" clrIdx="0"/>
  <p:cmAuthor id="87" name="未知用户104" initials="" lastIdx="1" clrIdx="0"/>
  <p:cmAuthor id="88" name="未知用户5" initials="" lastIdx="1" clrIdx="0"/>
  <p:cmAuthor id="89" name="未知的使用者10" initials="" lastIdx="3" clrIdx="1"/>
  <p:cmAuthor id="90" name="未知的使用者93" initials="" lastIdx="1" clrIdx="1"/>
  <p:cmAuthor id="92" name="LeeElva" initials="" lastIdx="1" clrIdx="0"/>
  <p:cmAuthor id="93" name="未知用户99" initials="" lastIdx="1" clrIdx="2"/>
  <p:cmAuthor id="94" name="未知的使用者34" initials="" lastIdx="1" clrIdx="0"/>
  <p:cmAuthor id="95" name="未知的使用者115" initials="" lastIdx="1" clrIdx="1"/>
  <p:cmAuthor id="96" name="未知用户57" initials="" lastIdx="1" clrIdx="0"/>
  <p:cmAuthor id="97" name="lianghb" initials="" lastIdx="19" clrIdx="0"/>
  <p:cmAuthor id="98" name="未知用户17" initials="" lastIdx="0" clrIdx="1"/>
  <p:cmAuthor id="100" name="未知的使用者57" initials="" lastIdx="1" clrIdx="0"/>
  <p:cmAuthor id="101" name="未知的使用者16" initials="" lastIdx="6" clrIdx="0"/>
  <p:cmAuthor id="102" name="未知的使用者35" initials="" lastIdx="1" clrIdx="0"/>
  <p:cmAuthor id="103" name="未知用户102" initials="" lastIdx="1" clrIdx="1"/>
  <p:cmAuthor id="104" name="maxine" initials="" lastIdx="0" clrIdx="0"/>
  <p:cmAuthor id="105" name="未知的使用者121" initials="" lastIdx="1" clrIdx="1"/>
  <p:cmAuthor id="106" name="未知的使用者12" initials="" lastIdx="1" clrIdx="0"/>
  <p:cmAuthor id="107" name="周元元" initials="" lastIdx="5" clrIdx="0"/>
  <p:cmAuthor id="108" name="未知的使用者27" initials="" lastIdx="8" clrIdx="0"/>
  <p:cmAuthor id="110" name="未知的使用者30" initials="" lastIdx="8" clrIdx="0"/>
  <p:cmAuthor id="111" name="未知的使用者53" initials="" lastIdx="1" clrIdx="0"/>
  <p:cmAuthor id="112" name="未知用户58" initials="" lastIdx="5" clrIdx="1"/>
  <p:cmAuthor id="113" name="未知的使用者25" initials="" lastIdx="1" clrIdx="0"/>
  <p:cmAuthor id="114" name="liupeng" initials="" lastIdx="1" clrIdx="1"/>
  <p:cmAuthor id="115" name="未知用户24" initials="" lastIdx="1" clrIdx="0"/>
  <p:cmAuthor id="116" name="AbuSina" initials="" lastIdx="2" clrIdx="0"/>
  <p:cmAuthor id="118" name="未知的使用者94" initials="" lastIdx="1" clrIdx="2"/>
  <p:cmAuthor id="119" name="未知用户66" initials="" lastIdx="1" clrIdx="0"/>
  <p:cmAuthor id="121" name="未知用户19" initials="" lastIdx="1" clrIdx="0"/>
  <p:cmAuthor id="124" name="未知用户7" initials="" lastIdx="1" clrIdx="0"/>
  <p:cmAuthor id="125" name="未知的使用者56" initials="" lastIdx="1" clrIdx="0"/>
  <p:cmAuthor id="127" name="未知的使用者119" initials="" lastIdx="1" clrIdx="2"/>
  <p:cmAuthor id="128" name="未知用户59" initials="" lastIdx="0" clrIdx="1"/>
  <p:cmAuthor id="129" name="未知的使用者22" initials="" lastIdx="8" clrIdx="0"/>
  <p:cmAuthor id="130" name="未知的使用者103" initials="" lastIdx="8" clrIdx="0"/>
  <p:cmAuthor id="131" name="Wenwen" initials="" lastIdx="1" clrIdx="1"/>
  <p:cmAuthor id="132" name="未知的使用者117" initials="" lastIdx="1" clrIdx="0"/>
  <p:cmAuthor id="133" name="未知的使用者33" initials="" lastIdx="1" clrIdx="0"/>
  <p:cmAuthor id="134" name="未知的使用者28" initials="" lastIdx="1" clrIdx="0"/>
  <p:cmAuthor id="135" name="未知用户67" initials="" lastIdx="1" clrIdx="0"/>
  <p:cmAuthor id="136" name="未知用户114" initials="" lastIdx="1" clrIdx="0"/>
  <p:cmAuthor id="137" name="未知用户18" initials="" lastIdx="10" clrIdx="0"/>
  <p:cmAuthor id="138" name="未知的使用者67" initials="" lastIdx="1" clrIdx="0"/>
  <p:cmAuthor id="139" name="未知的使用者46" initials="" lastIdx="1" clrIdx="1"/>
  <p:cmAuthor id="140" name="未知的使用者26" initials="" lastIdx="1" clrIdx="0"/>
  <p:cmAuthor id="141" name="未知的使用者43" initials="" lastIdx="1" clrIdx="0"/>
  <p:cmAuthor id="142" name="未知的使用者9" initials="" lastIdx="1" clrIdx="0"/>
  <p:cmAuthor id="143" name="未知用户62" initials="" lastIdx="1" clrIdx="1"/>
  <p:cmAuthor id="145" name="不明使用者57" initials="" lastIdx="1" clrIdx="0"/>
  <p:cmAuthor id="146" name="未知用户108" initials="" lastIdx="1" clrIdx="0"/>
  <p:cmAuthor id="147" name="未知的使用者110" initials="" lastIdx="1" clrIdx="0"/>
  <p:cmAuthor id="148" name="linyd" initials="" lastIdx="3" clrIdx="1"/>
  <p:cmAuthor id="149" name="未知用户8" initials="" lastIdx="1" clrIdx="0"/>
  <p:cmAuthor id="150" name="未知的使用者31" initials="" lastIdx="1" clrIdx="0"/>
  <p:cmAuthor id="151" name="未知用户81" initials="" lastIdx="1" clrIdx="0"/>
  <p:cmAuthor id="152" name="未知用户115" initials="" lastIdx="1" clrIdx="0"/>
  <p:cmAuthor id="153" name="未知用户21" initials="" lastIdx="1" clrIdx="0"/>
  <p:cmAuthor id="154" name="未知的使用者68" initials="" lastIdx="1" clrIdx="0"/>
  <p:cmAuthor id="156" name="未知用户15" initials="" lastIdx="1" clrIdx="0"/>
  <p:cmAuthor id="2000" name="东方_b3dea543bad08e97" initials="authorId_278826930" lastIdx="0" clrIdx="0"/>
  <p:cmAuthor id="159" name="未知用户82" initials="" lastIdx="1" clrIdx="0"/>
  <p:cmAuthor id="2001" name="wangchao" initials="w" lastIdx="1" clrIdx="2"/>
  <p:cmAuthor id="160" name="未知的使用者7" initials="" lastIdx="2" clrIdx="0"/>
  <p:cmAuthor id="161" name="未知用户6" initials="" lastIdx="8" clrIdx="0"/>
  <p:cmAuthor id="162" name="未知的使用者55" initials="" lastIdx="1" clrIdx="0"/>
  <p:cmAuthor id="163" name="未知的使用者111" initials="" lastIdx="1" clrIdx="0"/>
  <p:cmAuthor id="164" name="未知的使用者50" initials="" lastIdx="1" clrIdx="0"/>
  <p:cmAuthor id="165" name="未知的使用者11" initials="" lastIdx="1" clrIdx="0"/>
  <p:cmAuthor id="166" name="未知用户47" initials="" lastIdx="6" clrIdx="0"/>
  <p:cmAuthor id="691587970" name="小延魔法师" initials="小" lastIdx="1126286" clrIdx="0"/>
  <p:cmAuthor id="167" name="未知用户106" initials="未" lastIdx="1" clrIdx="0"/>
  <p:cmAuthor id="691587971" name="况 年虎" initials="况" lastIdx="1" clrIdx="41"/>
  <p:cmAuthor id="168" name="未知用户116" initials="" lastIdx="1" clrIdx="1"/>
  <p:cmAuthor id="691587972" name="冯江宁" initials="U" lastIdx="1" clrIdx="45"/>
  <p:cmAuthor id="169" name="未知的使用者150" initials="未" lastIdx="1" clrIdx="0"/>
  <p:cmAuthor id="691587973" name="展翔 江" initials="展翔" lastIdx="1" clrIdx="53"/>
  <p:cmAuthor id="170" name="未知的使用者69" initials="" lastIdx="1" clrIdx="1"/>
  <p:cmAuthor id="171" name="未知的使用者112" initials="" lastIdx="1" clrIdx="1"/>
  <p:cmAuthor id="173" name="Kevin Hu" initials="" lastIdx="1" clrIdx="0"/>
  <p:cmAuthor id="174" name="未知的使用者38" initials="" lastIdx="1" clrIdx="0"/>
  <p:cmAuthor id="176" name="未知的使用者8" initials="" lastIdx="1" clrIdx="0"/>
  <p:cmAuthor id="177" name="不明使用者56" initials="" lastIdx="1" clrIdx="0"/>
  <p:cmAuthor id="178" name="P00035_jeremy" initials="" lastIdx="1" clrIdx="0"/>
  <p:cmAuthor id="179" name="Unknown User7" initials="" lastIdx="1" clrIdx="0"/>
  <p:cmAuthor id="180" name="muzi wei" initials="" lastIdx="1" clrIdx="0"/>
  <p:cmAuthor id="181" name="未知的使用者41" initials="" lastIdx="1" clrIdx="0"/>
  <p:cmAuthor id="182" name="未知的使用者13" initials="" lastIdx="1" clrIdx="0"/>
  <p:cmAuthor id="183" name="djj" initials="" lastIdx="2" clrIdx="0"/>
  <p:cmAuthor id="184" name="未知用户117" initials="" lastIdx="1" clrIdx="2"/>
  <p:cmAuthor id="186" name="未知用户13" initials="" lastIdx="1" clrIdx="0"/>
  <p:cmAuthor id="187" name="不明使用者21" initials="" lastIdx="1" clrIdx="0"/>
  <p:cmAuthor id="189" name="未知的使用者52" initials="" lastIdx="1" clrIdx="1"/>
  <p:cmAuthor id="190" name="未知用户109" initials="" lastIdx="1" clrIdx="1"/>
  <p:cmAuthor id="191" name="Unknown User117" initials="U" lastIdx="10" clrIdx="0"/>
  <p:cmAuthor id="193" name="未知的使用者3" initials="" lastIdx="7" clrIdx="1"/>
  <p:cmAuthor id="194" name="未知用户14" initials="" lastIdx="1" clrIdx="0"/>
  <p:cmAuthor id="195" name="Unknown User65" initials="U" lastIdx="1" clrIdx="0"/>
  <p:cmAuthor id="196" name="未知用户98" initials="" lastIdx="1" clrIdx="2"/>
  <p:cmAuthor id="198" name="未知用户83" initials="" lastIdx="1" clrIdx="1"/>
  <p:cmAuthor id="199" name="未知用户61" initials="" lastIdx="8" clrIdx="0"/>
  <p:cmAuthor id="201" name="Jason Wang" initials="" lastIdx="1" clrIdx="0"/>
  <p:cmAuthor id="202" name="不明使用者18" initials="" lastIdx="0" clrIdx="1"/>
  <p:cmAuthor id="203" name="未知用户28" initials="未" lastIdx="5" clrIdx="1"/>
  <p:cmAuthor id="204" name="未知的使用者72" initials="" lastIdx="1" clrIdx="0"/>
  <p:cmAuthor id="205" name="未知的使用者48" initials="" lastIdx="1" clrIdx="0"/>
  <p:cmAuthor id="206" name="未知的使用者104" initials="" lastIdx="1" clrIdx="0"/>
  <p:cmAuthor id="207" name="未知用户60" initials="" lastIdx="1" clrIdx="0"/>
  <p:cmAuthor id="208" name="未知的使用者39" initials="未" lastIdx="10" clrIdx="0"/>
  <p:cmAuthor id="209" name="Shawna Strickland" initials="" lastIdx="2" clrIdx="0"/>
  <p:cmAuthor id="210" name="未知的使用者36" initials="" lastIdx="3" clrIdx="1"/>
  <p:cmAuthor id="212" name="Daniel Wuu" initials="" lastIdx="1" clrIdx="0"/>
  <p:cmAuthor id="213" name="未知用户56" initials="" lastIdx="1" clrIdx="0"/>
  <p:cmAuthor id="214" name="未知的使用者14" initials="" lastIdx="2" clrIdx="0"/>
  <p:cmAuthor id="217" name="Ashley Eberenz" initials="" lastIdx="7" clrIdx="1"/>
  <p:cmAuthor id="218" name="不明使用者19" initials="" lastIdx="1" clrIdx="0"/>
  <p:cmAuthor id="219" name="qiantong" initials="" lastIdx="3" clrIdx="1"/>
  <p:cmAuthor id="220" name="未知的使用者74" initials="" lastIdx="1" clrIdx="0"/>
  <p:cmAuthor id="221" name="未知的使用者23" initials="" lastIdx="1" clrIdx="0"/>
  <p:cmAuthor id="222" name="未知的使用者1" initials="" lastIdx="8" clrIdx="0"/>
  <p:cmAuthor id="223" name="116304" initials="" lastIdx="1" clrIdx="1"/>
  <p:cmAuthor id="224" name="未知用户31" initials="未" lastIdx="1" clrIdx="1"/>
  <p:cmAuthor id="225" name="R affer" initials="" lastIdx="1" clrIdx="0"/>
  <p:cmAuthor id="227" name="未知用户55" initials="" lastIdx="1" clrIdx="0"/>
  <p:cmAuthor id="228" name="未知的使用者95" initials="" lastIdx="1" clrIdx="0"/>
  <p:cmAuthor id="230" name="未知的使用者32" initials="" lastIdx="1" clrIdx="0"/>
  <p:cmAuthor id="231" name="未知的使用者49" initials="" lastIdx="1" clrIdx="0"/>
  <p:cmAuthor id="232" name="Unknown User26" initials="U" lastIdx="1" clrIdx="1"/>
  <p:cmAuthor id="233" name="yuexuejun" initials="" lastIdx="3" clrIdx="0"/>
  <p:cmAuthor id="234" name="未知的使用者71" initials="" lastIdx="1" clrIdx="1"/>
  <p:cmAuthor id="235" name="未知的使用者105" initials="" lastIdx="1" clrIdx="0"/>
  <p:cmAuthor id="236" name="Unknown User70" initials="" lastIdx="1" clrIdx="0"/>
  <p:cmAuthor id="238" name="未知用户23" initials="" lastIdx="1" clrIdx="0"/>
  <p:cmAuthor id="239" name="hanjuncompany" initials="" lastIdx="1" clrIdx="0"/>
  <p:cmAuthor id="240" name="kathy chen" initials="" lastIdx="3" clrIdx="0"/>
  <p:cmAuthor id="1411827" name="黄晓平" initials="黄" lastIdx="0" clrIdx="0"/>
  <p:cmAuthor id="241" name="未知的使用者63" initials="" lastIdx="1" clrIdx="0"/>
  <p:cmAuthor id="1411828" name="Wangsisheng" initials="W" lastIdx="1" clrIdx="55"/>
  <p:cmAuthor id="242" name="未知的使用者64" initials="" lastIdx="3" clrIdx="1"/>
  <p:cmAuthor id="243" name="未知的使用者47" initials="" lastIdx="1" clrIdx="0"/>
  <p:cmAuthor id="244" name="未知的使用者60" initials="" lastIdx="8" clrIdx="0"/>
  <p:cmAuthor id="245" name="未知的使用者59" initials="" lastIdx="1" clrIdx="0"/>
  <p:cmAuthor id="246" name="未知的使用者54" initials="" lastIdx="1" clrIdx="0"/>
  <p:cmAuthor id="247" name="未知的使用者66" initials="" lastIdx="8" clrIdx="0"/>
  <p:cmAuthor id="248" name="未知的使用者65" initials="" lastIdx="1" clrIdx="0"/>
  <p:cmAuthor id="249" name="未知的使用者106" initials="" lastIdx="3" clrIdx="1"/>
  <p:cmAuthor id="250" name="未知的使用者107" initials="" lastIdx="1" clrIdx="1"/>
  <p:cmAuthor id="251" name="未知的使用者108" initials="" lastIdx="1" clrIdx="0"/>
  <p:cmAuthor id="252" name="未知的使用者86" initials="" lastIdx="1" clrIdx="0"/>
  <p:cmAuthor id="253" name="未知的使用者116" initials="" lastIdx="1" clrIdx="1"/>
  <p:cmAuthor id="254" name="未知的使用者44" initials="" lastIdx="1" clrIdx="0"/>
  <p:cmAuthor id="255" name="未知的使用者37" initials="" lastIdx="1" clrIdx="0"/>
  <p:cmAuthor id="256" name="未知的使用者126" initials="" lastIdx="1" clrIdx="0"/>
  <p:cmAuthor id="257" name="未知的使用者127" initials="" lastIdx="3" clrIdx="1"/>
  <p:cmAuthor id="258" name="未知的使用者128" initials="" lastIdx="1" clrIdx="1"/>
  <p:cmAuthor id="259" name="未知的使用者124" initials="" lastIdx="1" clrIdx="0"/>
  <p:cmAuthor id="260" name="未知的使用者125" initials="" lastIdx="1" clrIdx="0"/>
  <p:cmAuthor id="261" name="Sara Chen" initials="" lastIdx="1" clrIdx="0"/>
  <p:cmAuthor id="262" name="huang gerrard" initials="" lastIdx="1" clrIdx="0"/>
  <p:cmAuthor id="263" name="未知用户170" initials="" lastIdx="1" clrIdx="0"/>
  <p:cmAuthor id="264" name="未知用户171" initials="" lastIdx="5" clrIdx="1"/>
  <p:cmAuthor id="265" name="未知用户172" initials="" lastIdx="1" clrIdx="1"/>
  <p:cmAuthor id="266" name="未知用户173" initials="" lastIdx="1" clrIdx="0"/>
  <p:cmAuthor id="267" name="未知用户149" initials="" lastIdx="1" clrIdx="0"/>
  <p:cmAuthor id="268" name="未知用户150" initials="" lastIdx="1" clrIdx="0"/>
  <p:cmAuthor id="269" name="未知用户151" initials="" lastIdx="2" clrIdx="0"/>
  <p:cmAuthor id="270" name="未知用户152" initials="" lastIdx="8" clrIdx="0"/>
  <p:cmAuthor id="271" name="未知用户153" initials="" lastIdx="8" clrIdx="0"/>
  <p:cmAuthor id="272" name="未知用户154" initials="" lastIdx="1" clrIdx="0"/>
  <p:cmAuthor id="273" name="未知用户155" initials="" lastIdx="1" clrIdx="0"/>
  <p:cmAuthor id="274" name="未知用户41" initials="" lastIdx="8" clrIdx="0"/>
  <p:cmAuthor id="275" name="未知用户44" initials="" lastIdx="1" clrIdx="0"/>
  <p:cmAuthor id="276" name="未知用户45" initials="" lastIdx="1" clrIdx="0"/>
  <p:cmAuthor id="277" name="未知用户156" initials="" lastIdx="10" clrIdx="0"/>
  <p:cmAuthor id="278" name="未知用户64" initials="" lastIdx="1" clrIdx="0"/>
  <p:cmAuthor id="279" name="未知用户65" initials="" lastIdx="1" clrIdx="0"/>
  <p:cmAuthor id="280" name="未知用户68" initials="" lastIdx="1" clrIdx="0"/>
  <p:cmAuthor id="281" name="未知用户69" initials="" lastIdx="2" clrIdx="0"/>
  <p:cmAuthor id="282" name="未知用户70" initials="" lastIdx="1" clrIdx="1"/>
  <p:cmAuthor id="283" name="未知用户71" initials="" lastIdx="1" clrIdx="0"/>
  <p:cmAuthor id="284" name="未知用户72" initials="" lastIdx="1" clrIdx="0"/>
  <p:cmAuthor id="285" name="未知用户73" initials="" lastIdx="2" clrIdx="0"/>
  <p:cmAuthor id="286" name="未知用户49" initials="" lastIdx="1" clrIdx="0"/>
  <p:cmAuthor id="287" name="未知用户50" initials="" lastIdx="1" clrIdx="0"/>
  <p:cmAuthor id="288" name="未知用户52" initials="" lastIdx="1" clrIdx="0"/>
  <p:cmAuthor id="289" name="MA15" initials="" lastIdx="1" clrIdx="0"/>
  <p:cmAuthor id="290" name="未知用户53" initials="" lastIdx="10" clrIdx="0"/>
  <p:cmAuthor id="291" name="未知用户96" initials="" lastIdx="1" clrIdx="0"/>
  <p:cmAuthor id="292" name="未知用户48" initials="" lastIdx="1" clrIdx="0"/>
  <p:cmAuthor id="293" name="未知用户97" initials="" lastIdx="2" clrIdx="0"/>
  <p:cmAuthor id="294" name="未知用户40" initials="" lastIdx="5" clrIdx="1"/>
  <p:cmAuthor id="295" name="未知用户43" initials="" lastIdx="1" clrIdx="0"/>
  <p:cmAuthor id="296" name="未知用户100" initials="" lastIdx="1" clrIdx="0"/>
  <p:cmAuthor id="297" name="未知用户101" initials="" lastIdx="1" clrIdx="0"/>
  <p:cmAuthor id="298" name="未知用户26" initials="" lastIdx="1" clrIdx="0"/>
  <p:cmAuthor id="299" name="未知用户29" initials="" lastIdx="1" clrIdx="0"/>
  <p:cmAuthor id="300" name="未知用户32" initials="" lastIdx="1" clrIdx="0"/>
  <p:cmAuthor id="301" name="未知用户33" initials="" lastIdx="1" clrIdx="0"/>
  <p:cmAuthor id="302" name="未知用户34" initials="" lastIdx="2" clrIdx="0"/>
  <p:cmAuthor id="303" name="未知用户42" initials="" lastIdx="1" clrIdx="0"/>
  <p:cmAuthor id="304" name="未知的使用者109" initials="" lastIdx="5" clrIdx="1"/>
  <p:cmAuthor id="305" name="未知的使用者122" initials="" lastIdx="1" clrIdx="0"/>
  <p:cmAuthor id="306" name="未知的使用者123" initials="" lastIdx="8" clrIdx="0"/>
  <p:cmAuthor id="322" name="alpha" initials="a" lastIdx="1" clrIdx="0"/>
  <p:cmAuthor id="326" name="未知的使用者75" initials="未" lastIdx="1" clrIdx="0"/>
  <p:cmAuthor id="327" name="未知的使用者77" initials="未" lastIdx="1" clrIdx="0"/>
  <p:cmAuthor id="328" name="未知的使用者78" initials="未" lastIdx="5" clrIdx="1"/>
  <p:cmAuthor id="329" name="未知的使用者79" initials="未" lastIdx="0" clrIdx="1"/>
  <p:cmAuthor id="330" name="未知的使用者80" initials="未" lastIdx="0" clrIdx="0"/>
  <p:cmAuthor id="331" name="未知的使用者82" initials="未" lastIdx="1" clrIdx="0"/>
  <p:cmAuthor id="332" name="未知的使用者83" initials="未" lastIdx="1" clrIdx="0"/>
  <p:cmAuthor id="333" name="未知的使用者84" initials="未" lastIdx="1" clrIdx="1"/>
  <p:cmAuthor id="334" name="未知的使用者85" initials="未" lastIdx="1" clrIdx="0"/>
  <p:cmAuthor id="335" name="未知的使用者87" initials="未" lastIdx="1" clrIdx="0"/>
  <p:cmAuthor id="346" name="PC" initials="P" lastIdx="4" clrIdx="0"/>
  <p:cmAuthor id="352" name="未知的使用者161" initials="未" lastIdx="1" clrIdx="0"/>
  <p:cmAuthor id="355" name="未知的使用者152" initials="未" lastIdx="1" clrIdx="0"/>
  <p:cmAuthor id="360" name="未知的使用者176" initials="未" lastIdx="1" clrIdx="0"/>
  <p:cmAuthor id="362" name="未知的使用者178" initials="未" lastIdx="1" clrIdx="0"/>
  <p:cmAuthor id="363" name="未知的使用者179" initials="未" lastIdx="1" clrIdx="0"/>
  <p:cmAuthor id="364" name="未知的使用者180" initials="未" lastIdx="2" clrIdx="0"/>
  <p:cmAuthor id="155" name="未知的使用者76" initials="未" lastIdx="1" clrIdx="0"/>
  <p:cmAuthor id="185" name="未知的使用者92" initials="未" lastIdx="1" clrIdx="0"/>
  <p:cmAuthor id="188" name="Christina" initials="C" lastIdx="0" clrIdx="0"/>
  <p:cmAuthor id="192" name="Unknown User24" initials="U" lastIdx="1" clrIdx="0"/>
  <p:cmAuthor id="197" name="Unknown User11" initials="U" lastIdx="0" clrIdx="1"/>
  <p:cmAuthor id="211" name="未知的使用者136" initials="未" lastIdx="1" clrIdx="0"/>
  <p:cmAuthor id="215" name="未知的使用者140" initials="未" lastIdx="1" clrIdx="1"/>
  <p:cmAuthor id="216" name="未知的使用者197" initials="未" lastIdx="8" clrIdx="0"/>
  <p:cmAuthor id="226" name="未知的使用者167" initials="未" lastIdx="0" clrIdx="1"/>
  <p:cmAuthor id="229" name="未知的使用者168" initials="未" lastIdx="1" clrIdx="0"/>
  <p:cmAuthor id="237" name="未知的使用者198" initials="未" lastIdx="1" clrIdx="0"/>
  <p:cmAuthor id="191251535" name="沈霄雷" initials="沈" lastIdx="833089" clrIdx="0"/>
  <p:cmAuthor id="191251536" name="Peng Rui" initials="PR" lastIdx="1" clrIdx="21"/>
  <p:cmAuthor id="47245822" name="吕和凯" initials="l" lastIdx="5" clrIdx="58"/>
  <p:cmAuthor id="47245823" name="admin" initials="a" lastIdx="1" clrIdx="33"/>
  <p:cmAuthor id="47245824" name="goforever814" initials="g" lastIdx="1" clrIdx="34"/>
  <p:cmAuthor id="394525608" name="仇怿俊" initials="仇" lastIdx="0" clrIdx="0"/>
  <p:cmAuthor id="353158055" name="韩雨" initials="韩" lastIdx="0" clrIdx="0"/>
  <p:cmAuthor id="338" name="宋阿果" initials="宋" lastIdx="1" clrIdx="337"/>
  <p:cmAuthor id="557" name="未知用户157" initials="未" lastIdx="8" clrIdx="0"/>
  <p:cmAuthor id="558" name="未知用户158" initials="未" lastIdx="2" clrIdx="0"/>
  <p:cmAuthor id="559" name="未知用户159" initials="未" lastIdx="1" clrIdx="0"/>
  <p:cmAuthor id="560" name="未知用户160" initials="未" lastIdx="2" clrIdx="0"/>
  <p:cmAuthor id="562" name="順天" initials="順" lastIdx="1" clrIdx="0"/>
  <p:cmAuthor id="563" name=" " initials="" lastIdx="6" clrIdx="85"/>
  <p:cmAuthor id="564" name="未知用户319" initials="未" lastIdx="1" clrIdx="0"/>
  <p:cmAuthor id="568" name="FanJQ" initials="F" lastIdx="1" clrIdx="1"/>
  <p:cmAuthor id="569" name="Unknown User111" initials="U" lastIdx="1" clrIdx="0"/>
  <p:cmAuthor id="570" name="Unknown User116" initials="U" lastIdx="0" clrIdx="1"/>
  <p:cmAuthor id="571" name="未知用户293" initials="未" lastIdx="1" clrIdx="0"/>
  <p:cmAuthor id="572" name="Unknown User67" initials="U" lastIdx="1" clrIdx="0"/>
  <p:cmAuthor id="573" name="Unknown User68" initials="U" lastIdx="1" clrIdx="0"/>
  <p:cmAuthor id="574" name="Unknown User69" initials="U" lastIdx="8" clrIdx="0"/>
  <p:cmAuthor id="575" name="未知用户237" initials="未" lastIdx="1" clrIdx="0"/>
  <p:cmAuthor id="576" name="未知的使用者141" initials="未" lastIdx="8" clrIdx="0"/>
  <p:cmAuthor id="577" name="未知的使用者142" initials="未" lastIdx="1" clrIdx="0"/>
  <p:cmAuthor id="578" name="ll z" initials="l" lastIdx="2" clrIdx="0"/>
  <p:cmAuthor id="579" name="未知用户189" initials="未" lastIdx="1" clrIdx="1"/>
  <p:cmAuthor id="580" name="未知用户190" initials="未" lastIdx="2" clrIdx="0"/>
  <p:cmAuthor id="581" name="未知用户285" initials="未" lastIdx="8" clrIdx="0"/>
  <p:cmAuthor id="582" name="未知用户180" initials="未" lastIdx="1" clrIdx="1"/>
  <p:cmAuthor id="583" name="未知用户186" initials="未" lastIdx="1" clrIdx="0"/>
  <p:cmAuthor id="584" name="未知用户188" initials="未" lastIdx="1" clrIdx="0"/>
  <p:cmAuthor id="585" name="aaaaaa apple" initials="a" lastIdx="1" clrIdx="0"/>
  <p:cmAuthor id="586" name="bu" initials="b" lastIdx="0" clrIdx="1"/>
  <p:cmAuthor id="587" name="win7" initials="w" lastIdx="6" clrIdx="0"/>
  <p:cmAuthor id="588" name="未知用户87" initials="未" lastIdx="1" clrIdx="1"/>
  <p:cmAuthor id="589" name="未知用户88" initials="未" lastIdx="1" clrIdx="0"/>
  <p:cmAuthor id="590" name="ye gusong" initials="y" lastIdx="1" clrIdx="0"/>
  <p:cmAuthor id="591" name="panjm" initials="p" lastIdx="1" clrIdx="0"/>
  <p:cmAuthor id="593" name="未知用户277" initials="未" lastIdx="1" clrIdx="1"/>
  <p:cmAuthor id="594" name="孙" initials="孙" lastIdx="1" clrIdx="50"/>
  <p:cmAuthor id="595" name="未知用户187" initials="未" lastIdx="10" clrIdx="0"/>
  <p:cmAuthor id="596" name="Microsoft Office User" initials="M" lastIdx="2" clrIdx="86"/>
  <p:cmAuthor id="597" name="Unknown User113" initials="U" lastIdx="1" clrIdx="0"/>
  <p:cmAuthor id="598" name="未知用户257" initials="未" lastIdx="1" clrIdx="0"/>
  <p:cmAuthor id="599" name="未知用户258" initials="未" lastIdx="8" clrIdx="0"/>
  <p:cmAuthor id="600" name="未知用户287" initials="未" lastIdx="0" clrIdx="1"/>
  <p:cmAuthor id="601" name="未知用户290" initials="未" lastIdx="2" clrIdx="0"/>
  <p:cmAuthor id="604" name="未知用户310" initials="未" lastIdx="1" clrIdx="0"/>
  <p:cmAuthor id="605" name="yudi lin" initials="y" lastIdx="0" clrIdx="0"/>
  <p:cmAuthor id="49837067" name="刘浩" initials="刘" lastIdx="180431" clrIdx="0"/>
  <p:cmAuthor id="606" name="未知用户295" initials="未" lastIdx="1" clrIdx="0"/>
  <p:cmAuthor id="49837068" name="Vivian Liu" initials="VL" lastIdx="1" clrIdx="1"/>
  <p:cmAuthor id="607" name="liuzga" initials="l" lastIdx="1" clrIdx="3"/>
  <p:cmAuthor id="49837069" name="刘 饼饼" initials="刘" lastIdx="1" clrIdx="7"/>
  <p:cmAuthor id="608" name="49554261@qq.com" initials="4" lastIdx="2" clrIdx="2"/>
  <p:cmAuthor id="609" name="未知用户230" initials="未" lastIdx="1" clrIdx="0"/>
  <p:cmAuthor id="611" name="未知用户216" initials="未" lastIdx="1" clrIdx="0"/>
  <p:cmAuthor id="612" name="未知用户266" initials="未" lastIdx="1" clrIdx="1"/>
  <p:cmAuthor id="613" name="未知用户243" initials="未" lastIdx="1" clrIdx="0"/>
  <p:cmAuthor id="614" name="未知用户196" initials="未" lastIdx="1" clrIdx="0"/>
  <p:cmAuthor id="615" name="未知用户283" initials="未" lastIdx="1" clrIdx="1"/>
  <p:cmAuthor id="616" name="未知用户219" initials="未" lastIdx="6" clrIdx="0"/>
  <p:cmAuthor id="617" name="未知用户222" initials="未" lastIdx="1" clrIdx="0"/>
  <p:cmAuthor id="618" name="未知用户200" initials="未" lastIdx="8" clrIdx="0"/>
  <p:cmAuthor id="619" name="未知用户213" initials="未" lastIdx="1" clrIdx="0"/>
  <p:cmAuthor id="620" name="未知用户214" initials="未" lastIdx="2" clrIdx="0"/>
  <p:cmAuthor id="621" name="未知用户215" initials="未" lastIdx="1" clrIdx="0"/>
  <p:cmAuthor id="622" name="未知用户231" initials="未" lastIdx="1" clrIdx="0"/>
  <p:cmAuthor id="623" name="未知用户233" initials="未" lastIdx="11" clrIdx="0"/>
  <p:cmAuthor id="624" name="赵 璐" initials="赵" lastIdx="4" clrIdx="0"/>
  <p:cmAuthor id="625" name="Microsoft Office 用户" initials="M" lastIdx="25" clrIdx="3"/>
  <p:cmAuthor id="626" name="未知用户236" initials="未" lastIdx="1" clrIdx="0"/>
  <p:cmAuthor id="627" name="wei muzi" initials="w" lastIdx="1" clrIdx="4"/>
  <p:cmAuthor id="628" name="�Ÿ�" initials="�" lastIdx="1" clrIdx="0"/>
  <p:cmAuthor id="629" name="未知用户221" initials="未" lastIdx="43" clrIdx="1"/>
  <p:cmAuthor id="630" name="jesschin" initials="j" lastIdx="1" clrIdx="510"/>
  <p:cmAuthor id="632" name="未知的使用者143" initials="未" lastIdx="1" clrIdx="0"/>
  <p:cmAuthor id="633" name="Carol Kelly" initials="C" lastIdx="1" clrIdx="0"/>
  <p:cmAuthor id="634" name="未知的使用者155" initials="未" lastIdx="1" clrIdx="0"/>
  <p:cmAuthor id="635" name="未知用户110" initials="未" lastIdx="1" clrIdx="1"/>
  <p:cmAuthor id="636" name="Unknown User58" initials="U" lastIdx="1" clrIdx="0"/>
  <p:cmAuthor id="637" name="Unknown User55" initials="U" lastIdx="1" clrIdx="1"/>
  <p:cmAuthor id="638" name="未知用户343" initials="未" lastIdx="1" clrIdx="0"/>
  <p:cmAuthor id="639" name="Huipeng Cao" initials="H" lastIdx="1" clrIdx="0"/>
  <p:cmAuthor id="640" name="李 雷雨" initials="李" lastIdx="1" clrIdx="0"/>
  <p:cmAuthor id="641" name="91257" initials="9" lastIdx="0" clrIdx="1"/>
  <p:cmAuthor id="642" name="vicky" initials="v" lastIdx="2" clrIdx="1"/>
  <p:cmAuthor id="86" name="nancy" initials="n" lastIdx="1" clrIdx="0"/>
  <p:cmAuthor id="652" name="未知用户296" initials="未" lastIdx="1" clrIdx="0"/>
  <p:cmAuthor id="657" name="Carol Wu" initials="C" lastIdx="1" clrIdx="0"/>
  <p:cmAuthor id="658" name="Think" initials="T" lastIdx="6" clrIdx="3"/>
  <p:cmAuthor id="660" name="未知用户304" initials="未" lastIdx="1" clrIdx="0"/>
  <p:cmAuthor id="661" name="未知用户305" initials="未" lastIdx="1" clrIdx="0"/>
  <p:cmAuthor id="662" name="敢 王" initials="敢" lastIdx="1" clrIdx="0"/>
  <p:cmAuthor id="663" name="邓 勇" initials="邓" lastIdx="1" clrIdx="0"/>
  <p:cmAuthor id="664" name="陈城" initials="陈" lastIdx="0" clrIdx="2"/>
  <p:cmAuthor id="665" name="未知用户309" initials="未" lastIdx="8" clrIdx="0"/>
  <p:cmAuthor id="667" name="未知用户311" initials="未" lastIdx="2" clrIdx="0"/>
  <p:cmAuthor id="668" name="未知用户312" initials="未" lastIdx="1" clrIdx="0"/>
  <p:cmAuthor id="670" name="未知用户314" initials="未" lastIdx="1" clrIdx="1"/>
  <p:cmAuthor id="671" name="晓  曲" initials="晓" lastIdx="1" clrIdx="0"/>
  <p:cmAuthor id="674" name="孟连磊" initials="孟" lastIdx="1" clrIdx="0"/>
  <p:cmAuthor id="676" name="未知的使用者177" initials="未" lastIdx="8" clrIdx="0"/>
  <p:cmAuthor id="8535702" name="曾蓓/贝贝" initials="曾" lastIdx="0" clrIdx="0"/>
  <p:cmAuthor id="8535703" name="李强" initials="A" lastIdx="1" clrIdx="52"/>
  <p:cmAuthor id="210492765" name="施普希（菜菜）" initials="施" lastIdx="0" clrIdx="0"/>
  <p:cmAuthor id="210492766" name="825982423@qq.com" initials="8" lastIdx="1" clrIdx="10"/>
  <p:cmAuthor id="210492767" name="ZHX" initials="Z" lastIdx="1" clrIdx="53"/>
  <p:cmAuthor id="210492768" name="锦 张" initials="锦张" lastIdx="1" clrIdx="511"/>
  <p:cmAuthor id="394525609" name="姚 舜阳" initials="姚" lastIdx="7" clrIdx="44"/>
  <p:cmAuthor id="394525610" name="10356" initials="1" lastIdx="2" clrIdx="45"/>
  <p:cmAuthor id="394525611" name="ShanQiu LH" initials="SL" lastIdx="1" clrIdx="51"/>
  <p:cmAuthor id="324" name="未知用户123" initials="未" lastIdx="1" clrIdx="0"/>
  <p:cmAuthor id="325" name="未知用户124" initials="未" lastIdx="1" clrIdx="0"/>
  <p:cmAuthor id="2002" name="金宇峰_BfyebuM3" initials="authorId_1008746-10054633" lastIdx="0" clrIdx="0"/>
  <p:cmAuthor id="343" name="未知的使用者102" initials="未" lastIdx="5" clrIdx="1"/>
  <p:cmAuthor id="353" name="Johnny Hsieh" initials="J" lastIdx="1" clrIdx="0"/>
  <p:cmAuthor id="371" name="未知用户20" initials="未" lastIdx="1" clrIdx="0"/>
  <p:cmAuthor id="372" name="dcis" initials="d" lastIdx="4" clrIdx="0"/>
  <p:cmAuthor id="376" name="未知用户166" initials="未知用户166" lastIdx="8" clrIdx="0"/>
  <p:cmAuthor id="377" name="未知用户85" initials="未" lastIdx="1" clrIdx="0"/>
  <p:cmAuthor id="378" name="未知用户86" initials="未" lastIdx="1" clrIdx="0"/>
  <p:cmAuthor id="379" name="未知用户168" initials="未知用户168" lastIdx="1" clrIdx="0"/>
  <p:cmAuthor id="385" name="未知用户135" initials="未" lastIdx="1" clrIdx="0"/>
  <p:cmAuthor id="386" name="未知用户205" initials="未" lastIdx="1" clrIdx="0"/>
  <p:cmAuthor id="389" name="Yoyo Wu" initials="Y" lastIdx="2" clrIdx="0"/>
  <p:cmAuthor id="390" name="zhangbin" initials="z" lastIdx="6" clrIdx="0"/>
  <p:cmAuthor id="392" name="未知用户218" initials="未" lastIdx="1" clrIdx="0"/>
  <p:cmAuthor id="393" name="未知用户63" initials="未" lastIdx="1" clrIdx="0"/>
  <p:cmAuthor id="396" name="Unknown User112" initials="U" lastIdx="1" clrIdx="0"/>
  <p:cmAuthor id="397" name="Unknown User59" initials="U" lastIdx="1" clrIdx="0"/>
  <p:cmAuthor id="398" name="未知用户138" initials="未" lastIdx="1" clrIdx="0"/>
  <p:cmAuthor id="399" name="未知用户130" initials="未" lastIdx="1" clrIdx="1"/>
  <p:cmAuthor id="400" name="未知用户131" initials="未" lastIdx="1" clrIdx="2"/>
  <p:cmAuthor id="401" name="未知用户132" initials="未" lastIdx="1" clrIdx="0"/>
  <p:cmAuthor id="402" name="未知用户133" initials="未" lastIdx="1" clrIdx="0"/>
  <p:cmAuthor id="403" name="未知用户134" initials="未" lastIdx="10" clrIdx="0"/>
  <p:cmAuthor id="405" name="未知用户137" initials="未" lastIdx="10" clrIdx="0"/>
  <p:cmAuthor id="406" name="未知用户136" initials="未" lastIdx="1" clrIdx="1"/>
  <p:cmAuthor id="407" name="Arno.Du(杜明星)" initials="A" lastIdx="0" clrIdx="0"/>
  <p:cmAuthor id="410" name="未知的使用者232" initials="" lastIdx="8" clrIdx="0"/>
  <p:cmAuthor id="412" name="未知用户330" initials="未" lastIdx="5" clrIdx="0"/>
  <p:cmAuthor id="416" name="Unknown User114" initials="U" lastIdx="1" clrIdx="1"/>
  <p:cmAuthor id="417" name="WANGZF" initials="W" lastIdx="4" clrIdx="2"/>
  <p:cmAuthor id="418" name="未知用户94" initials="未" lastIdx="0" clrIdx="1"/>
  <p:cmAuthor id="419" name="Unknown User63" initials="U" lastIdx="8" clrIdx="0"/>
  <p:cmAuthor id="420" name="未知用户118" initials="未" lastIdx="1" clrIdx="0"/>
  <p:cmAuthor id="421" name="未知用户119" initials="未" lastIdx="5" clrIdx="1"/>
  <p:cmAuthor id="422" name="未知用户120" initials="未" lastIdx="8" clrIdx="0"/>
  <p:cmAuthor id="423" name="未知用户121" initials="未" lastIdx="1" clrIdx="0"/>
  <p:cmAuthor id="424" name="未知用户122" initials="未" lastIdx="1" clrIdx="0"/>
  <p:cmAuthor id="425" name="未知用户46" initials="未" lastIdx="1" clrIdx="0"/>
  <p:cmAuthor id="426" name="梅芬 吳" initials="梅" lastIdx="1" clrIdx="85"/>
  <p:cmAuthor id="429" name="James" initials="J" lastIdx="1" clrIdx="0"/>
  <p:cmAuthor id="430" name="未知用户211" initials="未" lastIdx="8" clrIdx="0"/>
  <p:cmAuthor id="431" name="未知用户212" initials="未" lastIdx="8" clrIdx="0"/>
  <p:cmAuthor id="435" name="王丽君" initials="王" lastIdx="4" clrIdx="0"/>
  <p:cmAuthor id="436" name="未知用户126" initials="未" lastIdx="1" clrIdx="0"/>
  <p:cmAuthor id="437" name="未知用户84" initials="未" lastIdx="1" clrIdx="0"/>
  <p:cmAuthor id="440" name="未知用户129" initials="未" lastIdx="1" clrIdx="0"/>
  <p:cmAuthor id="441" name="未知用户125" initials="未" lastIdx="1" clrIdx="1"/>
  <p:cmAuthor id="442" name="未知的使用者89" initials="未" lastIdx="1" clrIdx="2"/>
  <p:cmAuthor id="443" name="未知的使用者88" initials="未" lastIdx="1" clrIdx="1"/>
  <p:cmAuthor id="444" name="未知用户89" initials="未" lastIdx="11" clrIdx="0"/>
  <p:cmAuthor id="445" name="庆芳 许" initials="庆" lastIdx="1" clrIdx="0"/>
  <p:cmAuthor id="446" name="jerrychou" initials="j" lastIdx="1" clrIdx="4"/>
  <p:cmAuthor id="447" name="不明使用者12" initials="不" lastIdx="3" clrIdx="1"/>
  <p:cmAuthor id="448" name="不明使用者1" initials="不" lastIdx="0" clrIdx="0"/>
  <p:cmAuthor id="449" name="不明使用者2" initials="不" lastIdx="2" clrIdx="0"/>
  <p:cmAuthor id="451" name="不明使用者4" initials="不" lastIdx="1" clrIdx="0"/>
  <p:cmAuthor id="452" name="不明使用者6" initials="不" lastIdx="1" clrIdx="0"/>
  <p:cmAuthor id="453" name="不明使用者5" initials="不" lastIdx="11" clrIdx="0"/>
  <p:cmAuthor id="454" name="不明使用者7" initials="不" lastIdx="7" clrIdx="1"/>
  <p:cmAuthor id="455" name="不明使用者8" initials="不" lastIdx="43" clrIdx="1"/>
  <p:cmAuthor id="456" name="不明使用者9" initials="不" lastIdx="1" clrIdx="0"/>
  <p:cmAuthor id="457" name="不明使用者10" initials="不" lastIdx="0" clrIdx="0"/>
  <p:cmAuthor id="458" name="不明使用者11" initials="不" lastIdx="1" clrIdx="0"/>
  <p:cmAuthor id="459" name="未知用户280" initials="未" lastIdx="4" clrIdx="2"/>
  <p:cmAuthor id="460" name="未知用户144" initials="未" lastIdx="1" clrIdx="0"/>
  <p:cmAuthor id="461" name="未知用户145" initials="未" lastIdx="2" clrIdx="0"/>
  <p:cmAuthor id="463" name="未知用户140" initials="未" lastIdx="0" clrIdx="1"/>
  <p:cmAuthor id="464" name="未知用户142" initials="未" lastIdx="1" clrIdx="0"/>
  <p:cmAuthor id="465" name="未知用户146" initials="未" lastIdx="5" clrIdx="1"/>
  <p:cmAuthor id="466" name="未知用户147" initials="未" lastIdx="0" clrIdx="1"/>
  <p:cmAuthor id="467" name="未知用户148" initials="未" lastIdx="1" clrIdx="0"/>
  <p:cmAuthor id="468" name="未知用户195" initials="未" lastIdx="1" clrIdx="0"/>
  <p:cmAuthor id="469" name="未知用户207" initials="未" lastIdx="3" clrIdx="1"/>
  <p:cmAuthor id="470" name="未知用户208" initials="未" lastIdx="1" clrIdx="0"/>
  <p:cmAuthor id="471" name="未知用户198" initials="未" lastIdx="1" clrIdx="0"/>
  <p:cmAuthor id="472" name="未知用户209" initials="未" lastIdx="1" clrIdx="0"/>
  <p:cmAuthor id="473" name="未知用户289" initials="未" lastIdx="1" clrIdx="0"/>
  <p:cmAuthor id="474" name="未知用户206" initials="未" lastIdx="6" clrIdx="0"/>
  <p:cmAuthor id="476" name="未知的使用者207" initials="未" lastIdx="1" clrIdx="0"/>
  <p:cmAuthor id="477" name="未知的使用者208" initials="未" lastIdx="1" clrIdx="0"/>
  <p:cmAuthor id="478" name="未知的使用者188" initials="未" lastIdx="1" clrIdx="0"/>
  <p:cmAuthor id="479" name="未知的使用者189" initials="未" lastIdx="2" clrIdx="0"/>
  <p:cmAuthor id="480" name="未知的使用者190" initials="未" lastIdx="1" clrIdx="1"/>
  <p:cmAuthor id="481" name="未知的使用者191" initials="未" lastIdx="1" clrIdx="0"/>
  <p:cmAuthor id="482" name="未知的使用者192" initials="未" lastIdx="1" clrIdx="0"/>
  <p:cmAuthor id="483" name="未知的使用者193" initials="未" lastIdx="2" clrIdx="0"/>
  <p:cmAuthor id="484" name="未知的使用者209" initials="未" lastIdx="8" clrIdx="0"/>
  <p:cmAuthor id="485" name="未知的使用者210" initials="未" lastIdx="1" clrIdx="0"/>
  <p:cmAuthor id="486" name="未知的使用者211" initials="未" lastIdx="1" clrIdx="0"/>
  <p:cmAuthor id="487" name="未知的使用者212" initials="未" lastIdx="11" clrIdx="0"/>
  <p:cmAuthor id="488" name="未知的使用者213" initials="未" lastIdx="7" clrIdx="1"/>
  <p:cmAuthor id="489" name="未知的使用者214" initials="未" lastIdx="1" clrIdx="2"/>
  <p:cmAuthor id="490" name="未知的使用者215" initials="未" lastIdx="1" clrIdx="0"/>
  <p:cmAuthor id="491" name="未知的使用者216" initials="未" lastIdx="1" clrIdx="0"/>
  <p:cmAuthor id="492" name="未知的使用者217" initials="未" lastIdx="1" clrIdx="1"/>
  <p:cmAuthor id="493" name="未知的使用者218" initials="未" lastIdx="1" clrIdx="0"/>
  <p:cmAuthor id="494" name="未知的使用者219" initials="未" lastIdx="2" clrIdx="0"/>
  <p:cmAuthor id="495" name="未知的使用者220" initials="未" lastIdx="7" clrIdx="1"/>
  <p:cmAuthor id="496" name="ahhk2" initials="a" lastIdx="1" clrIdx="495"/>
  <p:cmAuthor id="497" name="未知的使用者153" initials="未" lastIdx="1" clrIdx="0"/>
  <p:cmAuthor id="498" name="未知的使用者154" initials="未" lastIdx="1" clrIdx="0"/>
  <p:cmAuthor id="499" name="未知的使用者156" initials="未" lastIdx="1" clrIdx="0"/>
  <p:cmAuthor id="500" name="未知的使用者157" initials="未" lastIdx="1" clrIdx="0"/>
  <p:cmAuthor id="502" name="未知的使用者151" initials="未" lastIdx="1" clrIdx="1"/>
  <p:cmAuthor id="503" name="未知的使用者129" initials="未" lastIdx="1" clrIdx="0"/>
  <p:cmAuthor id="504" name="未知的使用者130" initials="未" lastIdx="8" clrIdx="0"/>
  <p:cmAuthor id="505" name="未知的使用者131" initials="未" lastIdx="2" clrIdx="0"/>
  <p:cmAuthor id="506" name="未知的使用者132" initials="未" lastIdx="8" clrIdx="0"/>
  <p:cmAuthor id="507" name="未知的使用者164" initials="未" lastIdx="8" clrIdx="0"/>
  <p:cmAuthor id="508" name="未知的使用者172" initials="未" lastIdx="1" clrIdx="0"/>
  <p:cmAuthor id="509" name="未知的使用者174" initials="未" lastIdx="1" clrIdx="0"/>
  <p:cmAuthor id="511" name="未知的使用者247" initials="未" lastIdx="6" clrIdx="0"/>
  <p:cmAuthor id="512" name="未知的使用者249" initials="未" lastIdx="43" clrIdx="1"/>
  <p:cmAuthor id="513" name="未知的使用者250" initials="未" lastIdx="1" clrIdx="0"/>
  <p:cmAuthor id="514" name="未知的使用者251" initials="未" lastIdx="1" clrIdx="0"/>
  <p:cmAuthor id="515" name="未知的使用者246" initials="未" lastIdx="1" clrIdx="1"/>
  <p:cmAuthor id="516" name="未知的使用者224" initials="未" lastIdx="1" clrIdx="0"/>
  <p:cmAuthor id="517" name="未知的使用者252" initials="未" lastIdx="1" clrIdx="0"/>
  <p:cmAuthor id="518" name="未知的使用者253" initials="未" lastIdx="1" clrIdx="0"/>
  <p:cmAuthor id="519" name="未知的使用者254" initials="未" lastIdx="1" clrIdx="0"/>
  <p:cmAuthor id="520" name="未知的使用者255" initials="未" lastIdx="1" clrIdx="0"/>
  <p:cmAuthor id="521" name="未知的使用者226" initials="未" lastIdx="8" clrIdx="0"/>
  <p:cmAuthor id="522" name="未知的使用者227" initials="未" lastIdx="2" clrIdx="0"/>
  <p:cmAuthor id="523" name="未知的使用者270" initials="未" lastIdx="1" clrIdx="0"/>
  <p:cmAuthor id="524" name="未知的使用者228" initials="未" lastIdx="8" clrIdx="0"/>
  <p:cmAuthor id="525" name="未知的使用者229" initials="未" lastIdx="8" clrIdx="0"/>
  <p:cmAuthor id="526" name="未知的使用者230" initials="未" lastIdx="1" clrIdx="0"/>
  <p:cmAuthor id="527" name="未知的使用者231" initials="未" lastIdx="1" clrIdx="0"/>
  <p:cmAuthor id="528" name="未知的使用者256" initials="未" lastIdx="1" clrIdx="0"/>
  <p:cmAuthor id="529" name="未知的使用者233" initials="未" lastIdx="1" clrIdx="0"/>
  <p:cmAuthor id="287643684" name="Aqf" initials="A" lastIdx="1" clrIdx="36"/>
  <p:cmAuthor id="530" name="未知的使用者234" initials="未" lastIdx="10" clrIdx="0"/>
  <p:cmAuthor id="287643685" name="13709759491@139.com" initials="1" lastIdx="1" clrIdx="49"/>
  <p:cmAuthor id="531" name="未知的使用者235" initials="未" lastIdx="1" clrIdx="0"/>
  <p:cmAuthor id="532" name="未知的使用者236" initials="未" lastIdx="1" clrIdx="0"/>
  <p:cmAuthor id="533" name="未知的使用者257" initials="未" lastIdx="1" clrIdx="0"/>
  <p:cmAuthor id="534" name="未知的使用者237" initials="未" lastIdx="1" clrIdx="0"/>
  <p:cmAuthor id="535" name="未知的使用者238" initials="未" lastIdx="2" clrIdx="0"/>
  <p:cmAuthor id="536" name="未知的使用者239" initials="未" lastIdx="1" clrIdx="1"/>
  <p:cmAuthor id="537" name="未知的使用者240" initials="未" lastIdx="1" clrIdx="0"/>
  <p:cmAuthor id="538" name="未知的使用者241" initials="未" lastIdx="1" clrIdx="0"/>
  <p:cmAuthor id="539" name="未知的使用者242" initials="未" lastIdx="2" clrIdx="0"/>
  <p:cmAuthor id="540" name="未知的使用者243" initials="未" lastIdx="1" clrIdx="0"/>
  <p:cmAuthor id="541" name="未知的使用者258" initials="未" lastIdx="8" clrIdx="0"/>
  <p:cmAuthor id="542" name="未知的使用者259" initials="未" lastIdx="1" clrIdx="0"/>
  <p:cmAuthor id="543" name="未知的使用者260" initials="未" lastIdx="1" clrIdx="0"/>
  <p:cmAuthor id="544" name="未知的使用者261" initials="未" lastIdx="11" clrIdx="0"/>
  <p:cmAuthor id="545" name="未知的使用者262" initials="未" lastIdx="7" clrIdx="1"/>
  <p:cmAuthor id="546" name="未知的使用者263" initials="未" lastIdx="1" clrIdx="2"/>
  <p:cmAuthor id="547" name="未知的使用者264" initials="未" lastIdx="1" clrIdx="0"/>
  <p:cmAuthor id="548" name="未知的使用者265" initials="未" lastIdx="1" clrIdx="0"/>
  <p:cmAuthor id="549" name="未知的使用者266" initials="未" lastIdx="1" clrIdx="1"/>
  <p:cmAuthor id="550" name="未知的使用者267" initials="未" lastIdx="1" clrIdx="0"/>
  <p:cmAuthor id="551" name="未知的使用者268" initials="未" lastIdx="2" clrIdx="0"/>
  <p:cmAuthor id="552" name="未知的使用者269" initials="未" lastIdx="7" clrIdx="1"/>
  <p:cmAuthor id="553" name="刘晖" initials="刘" lastIdx="1" clrIdx="0"/>
  <p:cmAuthor id="554" name="未知用户112" initials="未" lastIdx="1" clrIdx="0"/>
  <p:cmAuthor id="555" name="lillian" initials="l" lastIdx="1" clrIdx="0"/>
  <p:cmAuthor id="556" name="未知用户197" initials="未"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EEBF7"/>
    <a:srgbClr val="FFFFFF"/>
    <a:srgbClr val="F8CBAD"/>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1" d="100"/>
          <a:sy n="91" d="100"/>
        </p:scale>
        <p:origin x="270" y="48"/>
      </p:cViewPr>
      <p:guideLst>
        <p:guide orient="horz" pos="2148"/>
        <p:guide pos="4021"/>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2" Type="http://schemas.openxmlformats.org/officeDocument/2006/relationships/tags" Target="tags/tag121.xml"/><Relationship Id="rId21" Type="http://schemas.openxmlformats.org/officeDocument/2006/relationships/commentAuthors" Target="commentAuthors.xml"/><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notesMaster" Target="notesMasters/notesMaster1.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0.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image" Target="../media/image7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1.xml"/><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tags" Target="../tags/tag2.xml"/><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3.xml"/><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7" name="灯片编号占位符 9"/>
          <p:cNvSpPr>
            <a:spLocks noGrp="1"/>
          </p:cNvSpPr>
          <p:nvPr>
            <p:ph type="sldNum" sz="quarter" idx="10"/>
          </p:nvPr>
        </p:nvSpPr>
        <p:spPr>
          <a:xfrm>
            <a:off x="11258114" y="6327487"/>
            <a:ext cx="317607" cy="323165"/>
          </a:xfrm>
        </p:spPr>
        <p:txBody>
          <a:bodyPr/>
          <a:lstStyle>
            <a:lvl1pPr>
              <a:defRPr>
                <a:latin typeface="微软雅黑" panose="020B0503020204020204" charset="-122"/>
                <a:ea typeface="微软雅黑" panose="020B0503020204020204" charset="-122"/>
              </a:defRPr>
            </a:lvl1pPr>
          </a:lstStyle>
          <a:p>
            <a:fld id="{86CB4B4D-7CA3-9044-876B-883B54F8677D}" type="slidenum">
              <a:rPr lang="en-US" altLang="zh-CN" smtClean="0"/>
            </a:fld>
            <a:endParaRPr lang="en-US" altLang="zh-CN" dirty="0"/>
          </a:p>
        </p:txBody>
      </p:sp>
      <p:sp>
        <p:nvSpPr>
          <p:cNvPr id="8" name="矩形 7"/>
          <p:cNvSpPr/>
          <p:nvPr userDrawn="1"/>
        </p:nvSpPr>
        <p:spPr>
          <a:xfrm>
            <a:off x="9326853" y="157772"/>
            <a:ext cx="2701636" cy="6031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9" name="矩形 8"/>
          <p:cNvSpPr/>
          <p:nvPr userDrawn="1"/>
        </p:nvSpPr>
        <p:spPr>
          <a:xfrm>
            <a:off x="325925" y="157772"/>
            <a:ext cx="2625505" cy="7837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pic>
        <p:nvPicPr>
          <p:cNvPr id="10" name="图片 1"/>
          <p:cNvPicPr>
            <a:picLocks noChangeAspect="1" noChangeArrowheads="1"/>
          </p:cNvPicPr>
          <p:nvPr userDrawn="1"/>
        </p:nvPicPr>
        <p:blipFill>
          <a:blip r:embed="rId2"/>
          <a:stretch>
            <a:fillRect/>
          </a:stretch>
        </p:blipFill>
        <p:spPr bwMode="auto">
          <a:xfrm>
            <a:off x="-9427" y="2276377"/>
            <a:ext cx="8867775"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2"/>
          <p:cNvPicPr>
            <a:picLocks noChangeAspect="1" noChangeArrowheads="1"/>
          </p:cNvPicPr>
          <p:nvPr userDrawn="1"/>
        </p:nvPicPr>
        <p:blipFill>
          <a:blip r:embed="rId3"/>
          <a:stretch>
            <a:fillRect/>
          </a:stretch>
        </p:blipFill>
        <p:spPr bwMode="auto">
          <a:xfrm>
            <a:off x="322347" y="270105"/>
            <a:ext cx="1724012" cy="644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p:cNvPicPr>
            <a:picLocks noChangeAspect="1"/>
          </p:cNvPicPr>
          <p:nvPr userDrawn="1">
            <p:custDataLst>
              <p:tags r:id="rId4"/>
            </p:custDataLst>
          </p:nvPr>
        </p:nvPicPr>
        <p:blipFill>
          <a:blip r:embed="rId5"/>
          <a:stretch>
            <a:fillRect/>
          </a:stretch>
        </p:blipFill>
        <p:spPr>
          <a:xfrm>
            <a:off x="11257915" y="127000"/>
            <a:ext cx="806450" cy="633730"/>
          </a:xfrm>
          <a:prstGeom prst="rect">
            <a:avLst/>
          </a:prstGeom>
        </p:spPr>
      </p:pic>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14" name="灯片编号占位符 1"/>
          <p:cNvSpPr txBox="1">
            <a:spLocks noChangeArrowheads="1"/>
          </p:cNvSpPr>
          <p:nvPr userDrawn="1"/>
        </p:nvSpPr>
        <p:spPr bwMode="auto">
          <a:xfrm>
            <a:off x="11776492" y="6593076"/>
            <a:ext cx="404323" cy="264923"/>
          </a:xfrm>
          <a:prstGeom prst="rect">
            <a:avLst/>
          </a:prstGeom>
          <a:noFill/>
          <a:ln w="9525">
            <a:noFill/>
            <a:miter lim="800000"/>
          </a:ln>
        </p:spPr>
        <p:txBody>
          <a:bodyPr/>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9pPr>
          </a:lstStyle>
          <a:p>
            <a:pPr>
              <a:defRPr/>
            </a:pPr>
            <a:fld id="{2DE725AE-F307-4AA2-96FE-096D4F2661C2}" type="slidenum">
              <a:rPr lang="zh-CN" altLang="en-US" sz="1200" smtClean="0">
                <a:solidFill>
                  <a:srgbClr val="7F7F7F"/>
                </a:solidFill>
                <a:latin typeface="微软雅黑" panose="020B0503020204020204" charset="-122"/>
              </a:rPr>
            </a:fld>
            <a:endParaRPr lang="zh-CN" altLang="en-US" sz="1600">
              <a:solidFill>
                <a:srgbClr val="7F7F7F"/>
              </a:solidFill>
              <a:latin typeface="微软雅黑" panose="020B0503020204020204" charset="-122"/>
            </a:endParaRPr>
          </a:p>
        </p:txBody>
      </p:sp>
      <p:pic>
        <p:nvPicPr>
          <p:cNvPr id="5" name="图片 4"/>
          <p:cNvPicPr>
            <a:picLocks noChangeAspect="1"/>
          </p:cNvPicPr>
          <p:nvPr userDrawn="1"/>
        </p:nvPicPr>
        <p:blipFill>
          <a:blip r:embed="rId2"/>
          <a:stretch>
            <a:fillRect/>
          </a:stretch>
        </p:blipFill>
        <p:spPr>
          <a:xfrm>
            <a:off x="335359" y="807730"/>
            <a:ext cx="11520001" cy="67235"/>
          </a:xfrm>
          <a:prstGeom prst="rect">
            <a:avLst/>
          </a:prstGeom>
        </p:spPr>
      </p:pic>
      <p:pic>
        <p:nvPicPr>
          <p:cNvPr id="2" name="图片 1"/>
          <p:cNvPicPr>
            <a:picLocks noChangeAspect="1"/>
          </p:cNvPicPr>
          <p:nvPr userDrawn="1">
            <p:custDataLst>
              <p:tags r:id="rId3"/>
            </p:custDataLst>
          </p:nvPr>
        </p:nvPicPr>
        <p:blipFill>
          <a:blip r:embed="rId4"/>
          <a:stretch>
            <a:fillRect/>
          </a:stretch>
        </p:blipFill>
        <p:spPr>
          <a:xfrm>
            <a:off x="11257915" y="127000"/>
            <a:ext cx="806450" cy="633730"/>
          </a:xfrm>
          <a:prstGeom prst="rect">
            <a:avLst/>
          </a:prstGeom>
        </p:spPr>
      </p:pic>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比较">
    <p:bg>
      <p:bgRef idx="1001">
        <a:schemeClr val="bg1"/>
      </p:bgRef>
    </p:bg>
    <p:spTree>
      <p:nvGrpSpPr>
        <p:cNvPr id="1" name=""/>
        <p:cNvGrpSpPr/>
        <p:nvPr/>
      </p:nvGrpSpPr>
      <p:grpSpPr>
        <a:xfrm>
          <a:off x="0" y="0"/>
          <a:ext cx="0" cy="0"/>
          <a:chOff x="0" y="0"/>
          <a:chExt cx="0" cy="0"/>
        </a:xfrm>
      </p:grpSpPr>
      <p:pic>
        <p:nvPicPr>
          <p:cNvPr id="17" name="图片 16"/>
          <p:cNvPicPr>
            <a:picLocks noChangeAspect="1"/>
          </p:cNvPicPr>
          <p:nvPr userDrawn="1"/>
        </p:nvPicPr>
        <p:blipFill>
          <a:blip r:embed="rId2"/>
          <a:srcRect l="43857" t="40553" b="-221"/>
          <a:stretch>
            <a:fillRect/>
          </a:stretch>
        </p:blipFill>
        <p:spPr>
          <a:xfrm>
            <a:off x="6605285" y="2747464"/>
            <a:ext cx="5586715" cy="4110537"/>
          </a:xfrm>
          <a:prstGeom prst="rect">
            <a:avLst/>
          </a:prstGeom>
        </p:spPr>
      </p:pic>
      <p:sp>
        <p:nvSpPr>
          <p:cNvPr id="20" name="灯片编号占位符 8"/>
          <p:cNvSpPr>
            <a:spLocks noGrp="1"/>
          </p:cNvSpPr>
          <p:nvPr>
            <p:ph type="sldNum" sz="quarter" idx="10"/>
          </p:nvPr>
        </p:nvSpPr>
        <p:spPr>
          <a:xfrm>
            <a:off x="11036197" y="6377331"/>
            <a:ext cx="317607" cy="323165"/>
          </a:xfrm>
          <a:prstGeom prst="rect">
            <a:avLst/>
          </a:prstGeom>
        </p:spPr>
        <p:txBody>
          <a:bodyPr/>
          <a:lstStyle/>
          <a:p>
            <a:fld id="{86CB4B4D-7CA3-9044-876B-883B54F8677D}" type="slidenum">
              <a:rPr lang="en-US" altLang="zh-CN" smtClean="0"/>
            </a:fld>
            <a:endParaRPr lang="en-US" altLang="zh-CN" dirty="0"/>
          </a:p>
        </p:txBody>
      </p:sp>
      <p:pic>
        <p:nvPicPr>
          <p:cNvPr id="2" name="图片 2"/>
          <p:cNvPicPr>
            <a:picLocks noChangeAspect="1" noChangeArrowheads="1"/>
          </p:cNvPicPr>
          <p:nvPr userDrawn="1"/>
        </p:nvPicPr>
        <p:blipFill>
          <a:blip r:embed="rId3"/>
          <a:stretch>
            <a:fillRect/>
          </a:stretch>
        </p:blipFill>
        <p:spPr bwMode="auto">
          <a:xfrm>
            <a:off x="322347" y="270105"/>
            <a:ext cx="1724012" cy="644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custDataLst>
              <p:tags r:id="rId4"/>
            </p:custDataLst>
          </p:nvPr>
        </p:nvPicPr>
        <p:blipFill>
          <a:blip r:embed="rId5"/>
          <a:stretch>
            <a:fillRect/>
          </a:stretch>
        </p:blipFill>
        <p:spPr>
          <a:xfrm>
            <a:off x="11257915" y="127000"/>
            <a:ext cx="806450" cy="633730"/>
          </a:xfrm>
          <a:prstGeom prst="rect">
            <a:avLst/>
          </a:prstGeom>
        </p:spPr>
      </p:pic>
    </p:spTree>
  </p:cSld>
  <p:clrMapOvr>
    <a:overrideClrMapping bg1="lt1" tx1="dk1" bg2="lt2" tx2="dk2" accent1="accent1" accent2="accent2" accent3="accent3" accent4="accent4" accent5="accent5" accent6="accent6" hlink="hlink" folHlink="folHlink"/>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3" name="图片 3"/>
          <p:cNvPicPr>
            <a:picLocks noChangeAspect="1" noChangeArrowheads="1"/>
          </p:cNvPicPr>
          <p:nvPr userDrawn="1"/>
        </p:nvPicPr>
        <p:blipFill>
          <a:blip r:embed="rId2"/>
          <a:stretch>
            <a:fillRect/>
          </a:stretch>
        </p:blipFill>
        <p:spPr bwMode="auto">
          <a:xfrm>
            <a:off x="0" y="6307138"/>
            <a:ext cx="121920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灯片编号占位符 1"/>
          <p:cNvSpPr txBox="1">
            <a:spLocks noChangeArrowheads="1"/>
          </p:cNvSpPr>
          <p:nvPr userDrawn="1"/>
        </p:nvSpPr>
        <p:spPr bwMode="auto">
          <a:xfrm>
            <a:off x="11798300" y="6442075"/>
            <a:ext cx="787400" cy="336550"/>
          </a:xfrm>
          <a:prstGeom prst="rect">
            <a:avLst/>
          </a:prstGeom>
          <a:noFill/>
          <a:ln w="9525">
            <a:noFill/>
            <a:miter lim="800000"/>
          </a:ln>
        </p:spPr>
        <p:txBody>
          <a:bodyPr/>
          <a:lstStyle>
            <a:lvl1pPr eaLnBrk="0" hangingPunct="0">
              <a:defRPr>
                <a:solidFill>
                  <a:schemeClr val="tx1"/>
                </a:solidFill>
                <a:latin typeface="Arial" panose="020B0604020202020204" pitchFamily="34" charset="0"/>
                <a:ea typeface="微软雅黑" panose="020B0503020204020204" charset="-122"/>
              </a:defRPr>
            </a:lvl1pPr>
            <a:lvl2pPr marL="742950" indent="-285750" eaLnBrk="0" hangingPunct="0">
              <a:defRPr>
                <a:solidFill>
                  <a:schemeClr val="tx1"/>
                </a:solidFill>
                <a:latin typeface="Arial" panose="020B0604020202020204" pitchFamily="34" charset="0"/>
                <a:ea typeface="微软雅黑" panose="020B0503020204020204" charset="-122"/>
              </a:defRPr>
            </a:lvl2pPr>
            <a:lvl3pPr marL="1143000" indent="-228600" eaLnBrk="0" hangingPunct="0">
              <a:defRPr>
                <a:solidFill>
                  <a:schemeClr val="tx1"/>
                </a:solidFill>
                <a:latin typeface="Arial" panose="020B0604020202020204" pitchFamily="34" charset="0"/>
                <a:ea typeface="微软雅黑" panose="020B0503020204020204" charset="-122"/>
              </a:defRPr>
            </a:lvl3pPr>
            <a:lvl4pPr marL="1600200" indent="-228600" eaLnBrk="0" hangingPunct="0">
              <a:defRPr>
                <a:solidFill>
                  <a:schemeClr val="tx1"/>
                </a:solidFill>
                <a:latin typeface="Arial" panose="020B0604020202020204" pitchFamily="34" charset="0"/>
                <a:ea typeface="微软雅黑" panose="020B0503020204020204" charset="-122"/>
              </a:defRPr>
            </a:lvl4pPr>
            <a:lvl5pPr marL="2057400" indent="-228600" eaLnBrk="0" hangingPunct="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9pPr>
          </a:lstStyle>
          <a:p>
            <a:pPr eaLnBrk="1" hangingPunct="1">
              <a:defRPr/>
            </a:pPr>
            <a:fld id="{B828C77C-8C97-44E3-961B-93F2254A7569}" type="slidenum">
              <a:rPr lang="zh-CN" altLang="en-US" sz="1600" smtClean="0">
                <a:solidFill>
                  <a:srgbClr val="7F7F7F"/>
                </a:solidFill>
              </a:rPr>
            </a:fld>
            <a:endParaRPr lang="zh-CN" altLang="en-US" sz="1600">
              <a:solidFill>
                <a:srgbClr val="7F7F7F"/>
              </a:solidFill>
            </a:endParaRPr>
          </a:p>
        </p:txBody>
      </p:sp>
      <p:sp>
        <p:nvSpPr>
          <p:cNvPr id="11" name="标题 11"/>
          <p:cNvSpPr>
            <a:spLocks noGrp="1"/>
          </p:cNvSpPr>
          <p:nvPr>
            <p:ph type="title"/>
          </p:nvPr>
        </p:nvSpPr>
        <p:spPr>
          <a:xfrm>
            <a:off x="334859" y="163789"/>
            <a:ext cx="10528883" cy="591220"/>
          </a:xfrm>
          <a:prstGeom prst="rect">
            <a:avLst/>
          </a:prstGeom>
        </p:spPr>
        <p:txBody>
          <a:bodyPr anchor="ctr"/>
          <a:lstStyle>
            <a:lvl1pPr algn="l">
              <a:defRPr sz="2600" b="1">
                <a:solidFill>
                  <a:srgbClr val="C00000"/>
                </a:solidFill>
                <a:latin typeface="+mj-ea"/>
                <a:ea typeface="+mj-ea"/>
              </a:defRPr>
            </a:lvl1pPr>
          </a:lstStyle>
          <a:p>
            <a:r>
              <a:rPr lang="zh-CN" altLang="en-US" noProof="1"/>
              <a:t>单击此处编辑母版标题样式</a:t>
            </a:r>
            <a:endParaRPr lang="zh-CN" altLang="en-US" noProof="1"/>
          </a:p>
        </p:txBody>
      </p:sp>
      <p:pic>
        <p:nvPicPr>
          <p:cNvPr id="7" name="图片 6"/>
          <p:cNvPicPr>
            <a:picLocks noChangeAspect="1"/>
          </p:cNvPicPr>
          <p:nvPr userDrawn="1"/>
        </p:nvPicPr>
        <p:blipFill>
          <a:blip r:embed="rId3"/>
          <a:stretch>
            <a:fillRect/>
          </a:stretch>
        </p:blipFill>
        <p:spPr>
          <a:xfrm>
            <a:off x="335359" y="807730"/>
            <a:ext cx="11520001" cy="67235"/>
          </a:xfrm>
          <a:prstGeom prst="rect">
            <a:avLst/>
          </a:prstGeom>
        </p:spPr>
      </p:pic>
      <p:pic>
        <p:nvPicPr>
          <p:cNvPr id="9" name="图片 8"/>
          <p:cNvPicPr>
            <a:picLocks noChangeAspect="1"/>
          </p:cNvPicPr>
          <p:nvPr userDrawn="1"/>
        </p:nvPicPr>
        <p:blipFill>
          <a:blip r:embed="rId4"/>
          <a:stretch>
            <a:fillRect/>
          </a:stretch>
        </p:blipFill>
        <p:spPr>
          <a:xfrm>
            <a:off x="10771094" y="15229"/>
            <a:ext cx="1367118" cy="877690"/>
          </a:xfrm>
          <a:prstGeom prst="rect">
            <a:avLst/>
          </a:prstGeom>
        </p:spPr>
      </p:pic>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50416CB-8600-4271-97C0-E26F65A83FDA}"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7DF5474-A9BB-4BCF-AAAC-D753281AFE30}"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仅标题空内容">
    <p:bg>
      <p:bgPr>
        <a:solidFill>
          <a:schemeClr val="bg1"/>
        </a:solidFill>
        <a:effectLst/>
      </p:bgPr>
    </p:bg>
    <p:spTree>
      <p:nvGrpSpPr>
        <p:cNvPr id="1" name=""/>
        <p:cNvGrpSpPr/>
        <p:nvPr/>
      </p:nvGrpSpPr>
      <p:grpSpPr>
        <a:xfrm>
          <a:off x="0" y="0"/>
          <a:ext cx="0" cy="0"/>
          <a:chOff x="0" y="0"/>
          <a:chExt cx="0" cy="0"/>
        </a:xfrm>
      </p:grpSpPr>
      <p:sp>
        <p:nvSpPr>
          <p:cNvPr id="7" name="矩形 6"/>
          <p:cNvSpPr/>
          <p:nvPr/>
        </p:nvSpPr>
        <p:spPr>
          <a:xfrm>
            <a:off x="11568113" y="6445250"/>
            <a:ext cx="320675" cy="419100"/>
          </a:xfrm>
          <a:prstGeom prst="rect">
            <a:avLst/>
          </a:prstGeom>
        </p:spPr>
        <p:txBody>
          <a:bodyPr wrap="none">
            <a:spAutoFit/>
          </a:bodyPr>
          <a:lstStyle/>
          <a:p>
            <a:pPr lvl="0" defTabSz="1216025" eaLnBrk="1" hangingPunct="1"/>
            <a:fld id="{9A0DB2DC-4C9A-4742-B13C-FB6460FD3503}" type="slidenum">
              <a:rPr lang="en-US" altLang="en-US" sz="2100" dirty="0">
                <a:solidFill>
                  <a:srgbClr val="898989"/>
                </a:solidFill>
                <a:latin typeface="Calibri" panose="020F0502020204030204" charset="0"/>
              </a:rPr>
            </a:fld>
            <a:endParaRPr lang="en-US" altLang="en-US" sz="2100" dirty="0">
              <a:solidFill>
                <a:srgbClr val="898989"/>
              </a:solidFill>
              <a:latin typeface="Calibri" panose="020F0502020204030204" charset="0"/>
            </a:endParaRPr>
          </a:p>
        </p:txBody>
      </p:sp>
      <p:pic>
        <p:nvPicPr>
          <p:cNvPr id="4099" name="图片 8"/>
          <p:cNvPicPr>
            <a:picLocks noChangeAspect="1"/>
          </p:cNvPicPr>
          <p:nvPr userDrawn="1"/>
        </p:nvPicPr>
        <p:blipFill>
          <a:blip r:embed="rId2"/>
          <a:stretch>
            <a:fillRect/>
          </a:stretch>
        </p:blipFill>
        <p:spPr>
          <a:xfrm>
            <a:off x="334963" y="808038"/>
            <a:ext cx="11520487" cy="66675"/>
          </a:xfrm>
          <a:prstGeom prst="rect">
            <a:avLst/>
          </a:prstGeom>
          <a:noFill/>
          <a:ln w="9525">
            <a:noFill/>
          </a:ln>
        </p:spPr>
      </p:pic>
      <p:pic>
        <p:nvPicPr>
          <p:cNvPr id="4100" name="图片 6"/>
          <p:cNvPicPr>
            <a:picLocks noChangeAspect="1"/>
          </p:cNvPicPr>
          <p:nvPr userDrawn="1"/>
        </p:nvPicPr>
        <p:blipFill>
          <a:blip r:embed="rId3"/>
          <a:stretch>
            <a:fillRect/>
          </a:stretch>
        </p:blipFill>
        <p:spPr>
          <a:xfrm>
            <a:off x="10771188" y="15875"/>
            <a:ext cx="1366837" cy="876300"/>
          </a:xfrm>
          <a:prstGeom prst="rect">
            <a:avLst/>
          </a:prstGeom>
          <a:noFill/>
          <a:ln w="9525">
            <a:noFill/>
          </a:ln>
        </p:spPr>
      </p:pic>
      <p:sp>
        <p:nvSpPr>
          <p:cNvPr id="2" name="标题 1"/>
          <p:cNvSpPr>
            <a:spLocks noGrp="1"/>
          </p:cNvSpPr>
          <p:nvPr>
            <p:ph type="title"/>
          </p:nvPr>
        </p:nvSpPr>
        <p:spPr>
          <a:xfrm>
            <a:off x="342901" y="122217"/>
            <a:ext cx="10319870" cy="658085"/>
          </a:xfrm>
        </p:spPr>
        <p:txBody>
          <a:bodyPr>
            <a:noAutofit/>
          </a:bodyPr>
          <a:lstStyle>
            <a:lvl1pPr algn="l" defTabSz="1218565" rtl="0" eaLnBrk="1" latinLnBrk="0" hangingPunct="1">
              <a:spcBef>
                <a:spcPct val="0"/>
              </a:spcBef>
              <a:buNone/>
              <a:defRPr lang="zh-CN" altLang="en-US" sz="2800" b="1" kern="1200" dirty="0">
                <a:solidFill>
                  <a:srgbClr val="C00000"/>
                </a:solidFill>
                <a:latin typeface="华文细黑" panose="02010600040101010101" pitchFamily="2" charset="-122"/>
                <a:ea typeface="华文细黑" panose="02010600040101010101" pitchFamily="2" charset="-122"/>
                <a:cs typeface="+mj-cs"/>
              </a:defRPr>
            </a:lvl1pPr>
          </a:lstStyle>
          <a:p>
            <a:r>
              <a:rPr lang="zh-CN" altLang="en-US" noProof="1"/>
              <a:t>单击此处编辑母版标题样式</a:t>
            </a:r>
            <a:endParaRPr lang="zh-CN" altLang="en-US" noProof="1"/>
          </a:p>
        </p:txBody>
      </p:sp>
      <p:sp>
        <p:nvSpPr>
          <p:cNvPr id="10" name="日期占位符 2"/>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AFD127A3-D50F-4565-884C-CC7A68F5CA8F}"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1" name="页脚占位符 3"/>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charset="0"/>
              <a:ea typeface="宋体" panose="02010600030101010101" pitchFamily="2" charset="-122"/>
              <a:cs typeface="+mn-cs"/>
            </a:endParaRPr>
          </a:p>
        </p:txBody>
      </p:sp>
      <p:sp>
        <p:nvSpPr>
          <p:cNvPr id="12" name="灯片编号占位符 4"/>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p>
            <a:pPr algn="r" eaLnBrk="1" hangingPunct="1">
              <a:buNone/>
            </a:pPr>
            <a:fld id="{9A0DB2DC-4C9A-4742-B13C-FB6460FD3503}" type="slidenum">
              <a:rPr lang="en-US" altLang="en-US" dirty="0"/>
            </a:fld>
            <a:endParaRPr lang="en-US" altLang="en-US" dirty="0"/>
          </a:p>
        </p:txBody>
      </p:sp>
      <p:sp>
        <p:nvSpPr>
          <p:cNvPr id="16" name="标题 1"/>
          <p:cNvSpPr txBox="1"/>
          <p:nvPr userDrawn="1"/>
        </p:nvSpPr>
        <p:spPr>
          <a:xfrm>
            <a:off x="342900" y="198417"/>
            <a:ext cx="1816100" cy="658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zh-CN" altLang="en-US" sz="2400" dirty="0">
              <a:solidFill>
                <a:schemeClr val="bg1"/>
              </a:solidFill>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下方留白">
    <p:spTree>
      <p:nvGrpSpPr>
        <p:cNvPr id="1" name=""/>
        <p:cNvGrpSpPr/>
        <p:nvPr/>
      </p:nvGrpSpPr>
      <p:grpSpPr>
        <a:xfrm>
          <a:off x="0" y="0"/>
          <a:ext cx="0" cy="0"/>
          <a:chOff x="0" y="0"/>
          <a:chExt cx="0" cy="0"/>
        </a:xfrm>
      </p:grpSpPr>
      <p:sp>
        <p:nvSpPr>
          <p:cNvPr id="4" name="标题 1"/>
          <p:cNvSpPr>
            <a:spLocks noGrp="1"/>
          </p:cNvSpPr>
          <p:nvPr>
            <p:ph type="ctrTitle"/>
          </p:nvPr>
        </p:nvSpPr>
        <p:spPr>
          <a:xfrm>
            <a:off x="129283" y="105613"/>
            <a:ext cx="7048072" cy="531384"/>
          </a:xfrm>
          <a:prstGeom prst="rect">
            <a:avLst/>
          </a:prstGeom>
        </p:spPr>
        <p:txBody>
          <a:bodyPr anchor="b"/>
          <a:lstStyle>
            <a:lvl1pPr algn="l">
              <a:defRPr sz="2400" b="1">
                <a:latin typeface="微软雅黑" panose="020B0503020204020204" charset="-122"/>
                <a:ea typeface="微软雅黑" panose="020B0503020204020204" charset="-122"/>
              </a:defRPr>
            </a:lvl1pPr>
          </a:lstStyle>
          <a:p>
            <a:r>
              <a:rPr lang="zh-CN" altLang="en-US" dirty="0"/>
              <a:t>单击此处编辑母版标题样式</a:t>
            </a:r>
            <a:endParaRPr lang="zh-CN" altLang="en-US" dirty="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标题页">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9816353" y="202458"/>
            <a:ext cx="2164976" cy="829081"/>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9529" tIns="49529" rIns="49529" bIns="49529" numCol="1" spcCol="38100" rtlCol="0" anchor="ctr">
            <a:noAutofit/>
          </a:bodyPr>
          <a:lstStyle/>
          <a:p>
            <a:pPr marL="0" marR="0" indent="0" algn="l" defTabSz="990600" rtl="0" fontAlgn="auto" latinLnBrk="0" hangingPunct="0">
              <a:lnSpc>
                <a:spcPct val="100000"/>
              </a:lnSpc>
              <a:spcBef>
                <a:spcPts val="0"/>
              </a:spcBef>
              <a:spcAft>
                <a:spcPts val="0"/>
              </a:spcAft>
              <a:buClrTx/>
              <a:buSzTx/>
              <a:buFontTx/>
              <a:buNone/>
            </a:pPr>
            <a:endParaRPr kumimoji="0" lang="zh-CN" altLang="en-US" sz="1950" b="0" i="0" u="none" strike="noStrike" cap="none" spc="0" normalizeH="0" baseline="0">
              <a:ln>
                <a:noFill/>
              </a:ln>
              <a:solidFill>
                <a:srgbClr val="000000"/>
              </a:solidFill>
              <a:effectLst/>
              <a:uFillTx/>
              <a:latin typeface="+mn-lt"/>
              <a:ea typeface="+mn-ea"/>
              <a:cs typeface="+mn-cs"/>
              <a:sym typeface="Calibri" panose="020F0502020204030204"/>
            </a:endParaRPr>
          </a:p>
        </p:txBody>
      </p:sp>
      <p:sp>
        <p:nvSpPr>
          <p:cNvPr id="11" name="文本占位符 22"/>
          <p:cNvSpPr>
            <a:spLocks noGrp="1"/>
          </p:cNvSpPr>
          <p:nvPr>
            <p:ph type="body" sz="quarter" idx="10"/>
          </p:nvPr>
        </p:nvSpPr>
        <p:spPr>
          <a:xfrm>
            <a:off x="1223876" y="2756230"/>
            <a:ext cx="9744253" cy="1248833"/>
          </a:xfrm>
          <a:prstGeom prst="rect">
            <a:avLst/>
          </a:prstGeom>
        </p:spPr>
        <p:txBody>
          <a:bodyPr/>
          <a:lstStyle>
            <a:lvl1pPr marL="0" indent="0" algn="ctr">
              <a:buNone/>
              <a:defRPr sz="4800" b="1"/>
            </a:lvl1pPr>
          </a:lstStyle>
          <a:p>
            <a:pPr lvl="0"/>
            <a:r>
              <a:rPr lang="zh-CN" altLang="en-US" dirty="0"/>
              <a:t>单击此处编辑母版文本样式</a:t>
            </a:r>
            <a:endParaRPr lang="zh-CN" altLang="en-US" dirty="0"/>
          </a:p>
        </p:txBody>
      </p:sp>
      <p:sp>
        <p:nvSpPr>
          <p:cNvPr id="12" name="文本占位符 27"/>
          <p:cNvSpPr>
            <a:spLocks noGrp="1"/>
          </p:cNvSpPr>
          <p:nvPr>
            <p:ph type="body" sz="quarter" idx="12"/>
          </p:nvPr>
        </p:nvSpPr>
        <p:spPr>
          <a:xfrm>
            <a:off x="3023789" y="4005043"/>
            <a:ext cx="6144427" cy="481076"/>
          </a:xfrm>
          <a:prstGeom prst="rect">
            <a:avLst/>
          </a:prstGeom>
        </p:spPr>
        <p:txBody>
          <a:bodyPr anchor="ctr"/>
          <a:lstStyle>
            <a:lvl1pPr marL="0" indent="0" algn="ctr">
              <a:buNone/>
              <a:defRPr sz="2400">
                <a:solidFill>
                  <a:schemeClr val="tx1">
                    <a:lumMod val="50000"/>
                    <a:lumOff val="50000"/>
                  </a:schemeClr>
                </a:solidFill>
              </a:defRPr>
            </a:lvl1pPr>
            <a:lvl2pPr>
              <a:defRPr sz="3200"/>
            </a:lvl2pPr>
            <a:lvl3pPr>
              <a:defRPr sz="2665"/>
            </a:lvl3pPr>
            <a:lvl4pPr>
              <a:defRPr sz="2400"/>
            </a:lvl4pPr>
            <a:lvl5pPr>
              <a:defRPr sz="2400"/>
            </a:lvl5pPr>
          </a:lstStyle>
          <a:p>
            <a:pPr lvl="0"/>
            <a:r>
              <a:rPr lang="zh-CN" altLang="en-US" dirty="0"/>
              <a:t>单击此处编辑母版文本样式</a:t>
            </a:r>
            <a:endParaRPr lang="zh-CN" altLang="en-US" dirty="0"/>
          </a:p>
        </p:txBody>
      </p:sp>
      <p:pic>
        <p:nvPicPr>
          <p:cNvPr id="8" name="图片 7"/>
          <p:cNvPicPr>
            <a:picLocks noChangeAspect="1"/>
          </p:cNvPicPr>
          <p:nvPr userDrawn="1"/>
        </p:nvPicPr>
        <p:blipFill>
          <a:blip r:embed="rId3"/>
          <a:stretch>
            <a:fillRect/>
          </a:stretch>
        </p:blipFill>
        <p:spPr>
          <a:xfrm>
            <a:off x="10314718" y="99769"/>
            <a:ext cx="1883777" cy="1209384"/>
          </a:xfrm>
          <a:prstGeom prst="rect">
            <a:avLst/>
          </a:prstGeom>
        </p:spPr>
      </p:pic>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charset="-122"/>
                <a:ea typeface="微软雅黑" panose="020B0503020204020204" charset="-122"/>
              </a:defRPr>
            </a:lvl1pPr>
          </a:lstStyle>
          <a:p>
            <a:fld id="{D50416CB-8600-4271-97C0-E26F65A83FDA}"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charset="-122"/>
                <a:ea typeface="微软雅黑" panose="020B050302020402020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charset="-122"/>
                <a:ea typeface="微软雅黑" panose="020B0503020204020204" charset="-122"/>
              </a:defRPr>
            </a:lvl1pPr>
          </a:lstStyle>
          <a:p>
            <a:fld id="{F7DF5474-A9BB-4BCF-AAAC-D753281AFE30}"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charset="-122"/>
          <a:ea typeface="微软雅黑" panose="020B050302020402020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9.png"/><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image" Target="../media/image66.jpe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vmlDrawing" Target="../drawings/vmlDrawing1.vml"/><Relationship Id="rId3" Type="http://schemas.openxmlformats.org/officeDocument/2006/relationships/slideLayout" Target="../slideLayouts/slideLayout2.xml"/><Relationship Id="rId2" Type="http://schemas.openxmlformats.org/officeDocument/2006/relationships/image" Target="../media/image70.wmf"/><Relationship Id="rId1" Type="http://schemas.openxmlformats.org/officeDocument/2006/relationships/package" Target="../embeddings/Document1.docx"/></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vmlDrawing" Target="../drawings/vmlDrawing2.vml"/><Relationship Id="rId6"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wmf"/><Relationship Id="rId3" Type="http://schemas.openxmlformats.org/officeDocument/2006/relationships/package" Target="../embeddings/Document3.docx"/><Relationship Id="rId2" Type="http://schemas.openxmlformats.org/officeDocument/2006/relationships/image" Target="../media/image71.wmf"/><Relationship Id="rId1" Type="http://schemas.openxmlformats.org/officeDocument/2006/relationships/oleObject" Target="../embeddings/Document2.doc"/></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20.xml"/></Relationships>
</file>

<file path=ppt/slides/_rels/slide2.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tags" Target="../tags/tag9.xml"/><Relationship Id="rId7" Type="http://schemas.openxmlformats.org/officeDocument/2006/relationships/image" Target="../media/image13.svg"/><Relationship Id="rId6" Type="http://schemas.openxmlformats.org/officeDocument/2006/relationships/image" Target="../media/image12.png"/><Relationship Id="rId51" Type="http://schemas.openxmlformats.org/officeDocument/2006/relationships/slideLayout" Target="../slideLayouts/slideLayout2.xml"/><Relationship Id="rId50" Type="http://schemas.openxmlformats.org/officeDocument/2006/relationships/image" Target="../media/image20.png"/><Relationship Id="rId5" Type="http://schemas.openxmlformats.org/officeDocument/2006/relationships/tags" Target="../tags/tag8.xml"/><Relationship Id="rId49" Type="http://schemas.openxmlformats.org/officeDocument/2006/relationships/tags" Target="../tags/tag44.xml"/><Relationship Id="rId48" Type="http://schemas.openxmlformats.org/officeDocument/2006/relationships/image" Target="../media/image19.png"/><Relationship Id="rId47" Type="http://schemas.openxmlformats.org/officeDocument/2006/relationships/tags" Target="../tags/tag43.xml"/><Relationship Id="rId46" Type="http://schemas.openxmlformats.org/officeDocument/2006/relationships/tags" Target="../tags/tag42.xml"/><Relationship Id="rId45" Type="http://schemas.openxmlformats.org/officeDocument/2006/relationships/tags" Target="../tags/tag41.xml"/><Relationship Id="rId44" Type="http://schemas.openxmlformats.org/officeDocument/2006/relationships/tags" Target="../tags/tag40.xml"/><Relationship Id="rId43" Type="http://schemas.openxmlformats.org/officeDocument/2006/relationships/tags" Target="../tags/tag39.xml"/><Relationship Id="rId42" Type="http://schemas.openxmlformats.org/officeDocument/2006/relationships/tags" Target="../tags/tag38.xml"/><Relationship Id="rId41" Type="http://schemas.openxmlformats.org/officeDocument/2006/relationships/tags" Target="../tags/tag37.xml"/><Relationship Id="rId40" Type="http://schemas.openxmlformats.org/officeDocument/2006/relationships/tags" Target="../tags/tag36.xml"/><Relationship Id="rId4" Type="http://schemas.openxmlformats.org/officeDocument/2006/relationships/image" Target="../media/image11.png"/><Relationship Id="rId39" Type="http://schemas.openxmlformats.org/officeDocument/2006/relationships/tags" Target="../tags/tag35.xml"/><Relationship Id="rId38" Type="http://schemas.openxmlformats.org/officeDocument/2006/relationships/tags" Target="../tags/tag34.xml"/><Relationship Id="rId37" Type="http://schemas.openxmlformats.org/officeDocument/2006/relationships/tags" Target="../tags/tag33.xml"/><Relationship Id="rId36" Type="http://schemas.openxmlformats.org/officeDocument/2006/relationships/tags" Target="../tags/tag32.xml"/><Relationship Id="rId35" Type="http://schemas.openxmlformats.org/officeDocument/2006/relationships/tags" Target="../tags/tag31.xml"/><Relationship Id="rId34" Type="http://schemas.openxmlformats.org/officeDocument/2006/relationships/tags" Target="../tags/tag30.xml"/><Relationship Id="rId33" Type="http://schemas.openxmlformats.org/officeDocument/2006/relationships/tags" Target="../tags/tag29.xml"/><Relationship Id="rId32" Type="http://schemas.openxmlformats.org/officeDocument/2006/relationships/tags" Target="../tags/tag28.xml"/><Relationship Id="rId31" Type="http://schemas.openxmlformats.org/officeDocument/2006/relationships/tags" Target="../tags/tag27.xml"/><Relationship Id="rId30" Type="http://schemas.openxmlformats.org/officeDocument/2006/relationships/tags" Target="../tags/tag26.xml"/><Relationship Id="rId3" Type="http://schemas.openxmlformats.org/officeDocument/2006/relationships/tags" Target="../tags/tag7.xml"/><Relationship Id="rId29" Type="http://schemas.openxmlformats.org/officeDocument/2006/relationships/tags" Target="../tags/tag25.xml"/><Relationship Id="rId28" Type="http://schemas.openxmlformats.org/officeDocument/2006/relationships/tags" Target="../tags/tag24.xml"/><Relationship Id="rId27" Type="http://schemas.openxmlformats.org/officeDocument/2006/relationships/tags" Target="../tags/tag23.xml"/><Relationship Id="rId26" Type="http://schemas.openxmlformats.org/officeDocument/2006/relationships/tags" Target="../tags/tag22.xml"/><Relationship Id="rId25" Type="http://schemas.openxmlformats.org/officeDocument/2006/relationships/tags" Target="../tags/tag21.xml"/><Relationship Id="rId24" Type="http://schemas.openxmlformats.org/officeDocument/2006/relationships/tags" Target="../tags/tag20.xml"/><Relationship Id="rId23" Type="http://schemas.openxmlformats.org/officeDocument/2006/relationships/tags" Target="../tags/tag19.xml"/><Relationship Id="rId22" Type="http://schemas.openxmlformats.org/officeDocument/2006/relationships/tags" Target="../tags/tag18.xml"/><Relationship Id="rId21" Type="http://schemas.openxmlformats.org/officeDocument/2006/relationships/tags" Target="../tags/tag17.xml"/><Relationship Id="rId20" Type="http://schemas.openxmlformats.org/officeDocument/2006/relationships/tags" Target="../tags/tag16.xml"/><Relationship Id="rId2" Type="http://schemas.openxmlformats.org/officeDocument/2006/relationships/tags" Target="../tags/tag6.xml"/><Relationship Id="rId19" Type="http://schemas.openxmlformats.org/officeDocument/2006/relationships/tags" Target="../tags/tag15.xml"/><Relationship Id="rId18" Type="http://schemas.openxmlformats.org/officeDocument/2006/relationships/tags" Target="../tags/tag14.xml"/><Relationship Id="rId17" Type="http://schemas.openxmlformats.org/officeDocument/2006/relationships/tags" Target="../tags/tag13.xml"/><Relationship Id="rId16" Type="http://schemas.openxmlformats.org/officeDocument/2006/relationships/image" Target="../media/image18.png"/><Relationship Id="rId15" Type="http://schemas.openxmlformats.org/officeDocument/2006/relationships/tags" Target="../tags/tag12.xml"/><Relationship Id="rId14" Type="http://schemas.openxmlformats.org/officeDocument/2006/relationships/image" Target="../media/image17.png"/><Relationship Id="rId13" Type="http://schemas.openxmlformats.org/officeDocument/2006/relationships/tags" Target="../tags/tag11.xml"/><Relationship Id="rId12" Type="http://schemas.openxmlformats.org/officeDocument/2006/relationships/image" Target="../media/image16.svg"/><Relationship Id="rId11" Type="http://schemas.openxmlformats.org/officeDocument/2006/relationships/image" Target="../media/image15.png"/><Relationship Id="rId10" Type="http://schemas.openxmlformats.org/officeDocument/2006/relationships/tags" Target="../tags/tag10.xml"/><Relationship Id="rId1" Type="http://schemas.openxmlformats.org/officeDocument/2006/relationships/tags" Target="../tags/tag5.xml"/></Relationships>
</file>

<file path=ppt/slides/_rels/slide3.xml.rels><?xml version="1.0" encoding="UTF-8" standalone="yes"?>
<Relationships xmlns="http://schemas.openxmlformats.org/package/2006/relationships"><Relationship Id="rId9" Type="http://schemas.openxmlformats.org/officeDocument/2006/relationships/image" Target="../media/image29.png"/><Relationship Id="rId8" Type="http://schemas.openxmlformats.org/officeDocument/2006/relationships/image" Target="../media/image28.png"/><Relationship Id="rId7" Type="http://schemas.openxmlformats.org/officeDocument/2006/relationships/image" Target="../media/image27.png"/><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0" Type="http://schemas.openxmlformats.org/officeDocument/2006/relationships/slideLayout" Target="../slideLayouts/slideLayout2.xml"/><Relationship Id="rId1" Type="http://schemas.openxmlformats.org/officeDocument/2006/relationships/image" Target="../media/image21.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38.png"/><Relationship Id="rId7" Type="http://schemas.openxmlformats.org/officeDocument/2006/relationships/image" Target="../media/image37.png"/><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6.xml.rels><?xml version="1.0" encoding="UTF-8" standalone="yes"?>
<Relationships xmlns="http://schemas.openxmlformats.org/package/2006/relationships"><Relationship Id="rId9" Type="http://schemas.openxmlformats.org/officeDocument/2006/relationships/tags" Target="../tags/tag52.xml"/><Relationship Id="rId8" Type="http://schemas.openxmlformats.org/officeDocument/2006/relationships/tags" Target="../tags/tag51.xml"/><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6" Type="http://schemas.openxmlformats.org/officeDocument/2006/relationships/slideLayout" Target="../slideLayouts/slideLayout2.xml"/><Relationship Id="rId25" Type="http://schemas.openxmlformats.org/officeDocument/2006/relationships/image" Target="../media/image43.png"/><Relationship Id="rId24" Type="http://schemas.openxmlformats.org/officeDocument/2006/relationships/tags" Target="../tags/tag64.xml"/><Relationship Id="rId23" Type="http://schemas.openxmlformats.org/officeDocument/2006/relationships/image" Target="../media/image42.png"/><Relationship Id="rId22" Type="http://schemas.openxmlformats.org/officeDocument/2006/relationships/tags" Target="../tags/tag63.xml"/><Relationship Id="rId21" Type="http://schemas.openxmlformats.org/officeDocument/2006/relationships/image" Target="../media/image41.png"/><Relationship Id="rId20" Type="http://schemas.openxmlformats.org/officeDocument/2006/relationships/tags" Target="../tags/tag62.xml"/><Relationship Id="rId2" Type="http://schemas.openxmlformats.org/officeDocument/2006/relationships/image" Target="../media/image39.png"/><Relationship Id="rId19" Type="http://schemas.openxmlformats.org/officeDocument/2006/relationships/image" Target="../media/image40.png"/><Relationship Id="rId18" Type="http://schemas.openxmlformats.org/officeDocument/2006/relationships/tags" Target="../tags/tag61.xml"/><Relationship Id="rId17" Type="http://schemas.openxmlformats.org/officeDocument/2006/relationships/tags" Target="../tags/tag60.xml"/><Relationship Id="rId16" Type="http://schemas.openxmlformats.org/officeDocument/2006/relationships/tags" Target="../tags/tag59.xml"/><Relationship Id="rId15" Type="http://schemas.openxmlformats.org/officeDocument/2006/relationships/tags" Target="../tags/tag58.xml"/><Relationship Id="rId14" Type="http://schemas.openxmlformats.org/officeDocument/2006/relationships/tags" Target="../tags/tag57.xml"/><Relationship Id="rId13" Type="http://schemas.openxmlformats.org/officeDocument/2006/relationships/tags" Target="../tags/tag56.xml"/><Relationship Id="rId12" Type="http://schemas.openxmlformats.org/officeDocument/2006/relationships/tags" Target="../tags/tag55.xml"/><Relationship Id="rId11" Type="http://schemas.openxmlformats.org/officeDocument/2006/relationships/tags" Target="../tags/tag54.xml"/><Relationship Id="rId10" Type="http://schemas.openxmlformats.org/officeDocument/2006/relationships/tags" Target="../tags/tag53.xml"/><Relationship Id="rId1" Type="http://schemas.openxmlformats.org/officeDocument/2006/relationships/tags" Target="../tags/tag45.xml"/></Relationships>
</file>

<file path=ppt/slides/_rels/slide7.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1" Type="http://schemas.openxmlformats.org/officeDocument/2006/relationships/slideLayout" Target="../slideLayouts/slideLayout2.xml"/><Relationship Id="rId30" Type="http://schemas.openxmlformats.org/officeDocument/2006/relationships/image" Target="../media/image48.png"/><Relationship Id="rId3" Type="http://schemas.openxmlformats.org/officeDocument/2006/relationships/tags" Target="../tags/tag67.xml"/><Relationship Id="rId29" Type="http://schemas.openxmlformats.org/officeDocument/2006/relationships/image" Target="../media/image47.jpeg"/><Relationship Id="rId28" Type="http://schemas.openxmlformats.org/officeDocument/2006/relationships/image" Target="../media/image46.png"/><Relationship Id="rId27" Type="http://schemas.openxmlformats.org/officeDocument/2006/relationships/image" Target="../media/image45.png"/><Relationship Id="rId26" Type="http://schemas.openxmlformats.org/officeDocument/2006/relationships/tags" Target="../tags/tag89.xml"/><Relationship Id="rId25" Type="http://schemas.openxmlformats.org/officeDocument/2006/relationships/image" Target="../media/image44.png"/><Relationship Id="rId24" Type="http://schemas.openxmlformats.org/officeDocument/2006/relationships/tags" Target="../tags/tag88.xml"/><Relationship Id="rId23" Type="http://schemas.openxmlformats.org/officeDocument/2006/relationships/tags" Target="../tags/tag87.xml"/><Relationship Id="rId22" Type="http://schemas.openxmlformats.org/officeDocument/2006/relationships/tags" Target="../tags/tag86.xml"/><Relationship Id="rId21" Type="http://schemas.openxmlformats.org/officeDocument/2006/relationships/tags" Target="../tags/tag85.xml"/><Relationship Id="rId20" Type="http://schemas.openxmlformats.org/officeDocument/2006/relationships/tags" Target="../tags/tag84.xml"/><Relationship Id="rId2" Type="http://schemas.openxmlformats.org/officeDocument/2006/relationships/tags" Target="../tags/tag66.xml"/><Relationship Id="rId19" Type="http://schemas.openxmlformats.org/officeDocument/2006/relationships/tags" Target="../tags/tag83.xml"/><Relationship Id="rId18" Type="http://schemas.openxmlformats.org/officeDocument/2006/relationships/tags" Target="../tags/tag82.xml"/><Relationship Id="rId17" Type="http://schemas.openxmlformats.org/officeDocument/2006/relationships/tags" Target="../tags/tag81.xml"/><Relationship Id="rId16" Type="http://schemas.openxmlformats.org/officeDocument/2006/relationships/tags" Target="../tags/tag80.xml"/><Relationship Id="rId15" Type="http://schemas.openxmlformats.org/officeDocument/2006/relationships/tags" Target="../tags/tag79.xml"/><Relationship Id="rId14" Type="http://schemas.openxmlformats.org/officeDocument/2006/relationships/tags" Target="../tags/tag78.xml"/><Relationship Id="rId13" Type="http://schemas.openxmlformats.org/officeDocument/2006/relationships/tags" Target="../tags/tag77.xml"/><Relationship Id="rId12" Type="http://schemas.openxmlformats.org/officeDocument/2006/relationships/tags" Target="../tags/tag76.xml"/><Relationship Id="rId11" Type="http://schemas.openxmlformats.org/officeDocument/2006/relationships/tags" Target="../tags/tag75.xml"/><Relationship Id="rId10" Type="http://schemas.openxmlformats.org/officeDocument/2006/relationships/tags" Target="../tags/tag74.xml"/><Relationship Id="rId1" Type="http://schemas.openxmlformats.org/officeDocument/2006/relationships/tags" Target="../tags/tag65.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slides/_rels/slide9.xml.rels><?xml version="1.0" encoding="UTF-8" standalone="yes"?>
<Relationships xmlns="http://schemas.openxmlformats.org/package/2006/relationships"><Relationship Id="rId9" Type="http://schemas.openxmlformats.org/officeDocument/2006/relationships/tags" Target="../tags/tag95.xml"/><Relationship Id="rId8" Type="http://schemas.openxmlformats.org/officeDocument/2006/relationships/image" Target="../media/image56.png"/><Relationship Id="rId7" Type="http://schemas.openxmlformats.org/officeDocument/2006/relationships/tags" Target="../tags/tag94.xml"/><Relationship Id="rId6" Type="http://schemas.openxmlformats.org/officeDocument/2006/relationships/tags" Target="../tags/tag93.xml"/><Relationship Id="rId5" Type="http://schemas.openxmlformats.org/officeDocument/2006/relationships/image" Target="../media/image55.png"/><Relationship Id="rId45" Type="http://schemas.openxmlformats.org/officeDocument/2006/relationships/slideLayout" Target="../slideLayouts/slideLayout2.xml"/><Relationship Id="rId44" Type="http://schemas.openxmlformats.org/officeDocument/2006/relationships/image" Target="../media/image65.jpeg"/><Relationship Id="rId43" Type="http://schemas.openxmlformats.org/officeDocument/2006/relationships/tags" Target="../tags/tag119.xml"/><Relationship Id="rId42" Type="http://schemas.openxmlformats.org/officeDocument/2006/relationships/image" Target="../media/image64.png"/><Relationship Id="rId41" Type="http://schemas.openxmlformats.org/officeDocument/2006/relationships/tags" Target="../tags/tag118.xml"/><Relationship Id="rId40" Type="http://schemas.microsoft.com/office/2007/relationships/media" Target="../media/media1.mp4"/><Relationship Id="rId4" Type="http://schemas.openxmlformats.org/officeDocument/2006/relationships/tags" Target="../tags/tag92.xml"/><Relationship Id="rId39" Type="http://schemas.openxmlformats.org/officeDocument/2006/relationships/video" Target="../media/media1.mp4"/><Relationship Id="rId38" Type="http://schemas.openxmlformats.org/officeDocument/2006/relationships/tags" Target="../tags/tag117.xml"/><Relationship Id="rId37" Type="http://schemas.openxmlformats.org/officeDocument/2006/relationships/tags" Target="../tags/tag116.xml"/><Relationship Id="rId36" Type="http://schemas.openxmlformats.org/officeDocument/2006/relationships/tags" Target="../tags/tag115.xml"/><Relationship Id="rId35" Type="http://schemas.openxmlformats.org/officeDocument/2006/relationships/tags" Target="../tags/tag114.xml"/><Relationship Id="rId34" Type="http://schemas.openxmlformats.org/officeDocument/2006/relationships/tags" Target="../tags/tag113.xml"/><Relationship Id="rId33" Type="http://schemas.openxmlformats.org/officeDocument/2006/relationships/tags" Target="../tags/tag112.xml"/><Relationship Id="rId32" Type="http://schemas.openxmlformats.org/officeDocument/2006/relationships/tags" Target="../tags/tag111.xml"/><Relationship Id="rId31" Type="http://schemas.openxmlformats.org/officeDocument/2006/relationships/tags" Target="../tags/tag110.xml"/><Relationship Id="rId30" Type="http://schemas.openxmlformats.org/officeDocument/2006/relationships/tags" Target="../tags/tag109.xml"/><Relationship Id="rId3" Type="http://schemas.openxmlformats.org/officeDocument/2006/relationships/tags" Target="../tags/tag91.xml"/><Relationship Id="rId29" Type="http://schemas.openxmlformats.org/officeDocument/2006/relationships/tags" Target="../tags/tag108.xml"/><Relationship Id="rId28" Type="http://schemas.openxmlformats.org/officeDocument/2006/relationships/tags" Target="../tags/tag107.xml"/><Relationship Id="rId27" Type="http://schemas.openxmlformats.org/officeDocument/2006/relationships/image" Target="../media/image63.png"/><Relationship Id="rId26" Type="http://schemas.openxmlformats.org/officeDocument/2006/relationships/tags" Target="../tags/tag106.xml"/><Relationship Id="rId25" Type="http://schemas.openxmlformats.org/officeDocument/2006/relationships/tags" Target="../tags/tag105.xml"/><Relationship Id="rId24" Type="http://schemas.openxmlformats.org/officeDocument/2006/relationships/image" Target="../media/image62.png"/><Relationship Id="rId23" Type="http://schemas.openxmlformats.org/officeDocument/2006/relationships/tags" Target="../tags/tag104.xml"/><Relationship Id="rId22" Type="http://schemas.openxmlformats.org/officeDocument/2006/relationships/image" Target="../media/image61.png"/><Relationship Id="rId21" Type="http://schemas.openxmlformats.org/officeDocument/2006/relationships/tags" Target="../tags/tag103.xml"/><Relationship Id="rId20" Type="http://schemas.openxmlformats.org/officeDocument/2006/relationships/image" Target="../media/image60.png"/><Relationship Id="rId2" Type="http://schemas.openxmlformats.org/officeDocument/2006/relationships/image" Target="../media/image54.png"/><Relationship Id="rId19" Type="http://schemas.openxmlformats.org/officeDocument/2006/relationships/tags" Target="../tags/tag102.xml"/><Relationship Id="rId18" Type="http://schemas.openxmlformats.org/officeDocument/2006/relationships/tags" Target="../tags/tag101.xml"/><Relationship Id="rId17" Type="http://schemas.openxmlformats.org/officeDocument/2006/relationships/image" Target="../media/image59.png"/><Relationship Id="rId16" Type="http://schemas.openxmlformats.org/officeDocument/2006/relationships/tags" Target="../tags/tag100.xml"/><Relationship Id="rId15" Type="http://schemas.openxmlformats.org/officeDocument/2006/relationships/tags" Target="../tags/tag99.xml"/><Relationship Id="rId14" Type="http://schemas.openxmlformats.org/officeDocument/2006/relationships/image" Target="../media/image58.png"/><Relationship Id="rId13" Type="http://schemas.openxmlformats.org/officeDocument/2006/relationships/tags" Target="../tags/tag98.xml"/><Relationship Id="rId12" Type="http://schemas.openxmlformats.org/officeDocument/2006/relationships/tags" Target="../tags/tag97.xml"/><Relationship Id="rId11" Type="http://schemas.openxmlformats.org/officeDocument/2006/relationships/image" Target="../media/image57.png"/><Relationship Id="rId10" Type="http://schemas.openxmlformats.org/officeDocument/2006/relationships/tags" Target="../tags/tag96.xml"/><Relationship Id="rId1" Type="http://schemas.openxmlformats.org/officeDocument/2006/relationships/tags" Target="../tags/tag9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1"/>
            </p:custDataLst>
          </p:nvPr>
        </p:nvSpPr>
        <p:spPr>
          <a:xfrm>
            <a:off x="1329690" y="2496185"/>
            <a:ext cx="9370695" cy="89154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defTabSz="1219200" fontAlgn="auto">
              <a:lnSpc>
                <a:spcPct val="130000"/>
              </a:lnSpc>
            </a:pPr>
            <a:r>
              <a:rPr kumimoji="1" lang="zh-CN" altLang="en-US" sz="4000" b="1" kern="0" dirty="0">
                <a:solidFill>
                  <a:srgbClr val="C0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北斗云盔产品介绍</a:t>
            </a:r>
            <a:endParaRPr kumimoji="1" lang="zh-CN" altLang="en-US" sz="4000" b="1" kern="0" dirty="0">
              <a:solidFill>
                <a:srgbClr val="C0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p:txBody>
      </p:sp>
      <p:sp>
        <p:nvSpPr>
          <p:cNvPr id="14" name="date"/>
          <p:cNvSpPr txBox="1">
            <a:spLocks noChangeArrowheads="1"/>
          </p:cNvSpPr>
          <p:nvPr/>
        </p:nvSpPr>
        <p:spPr bwMode="auto">
          <a:xfrm>
            <a:off x="2180499" y="3914595"/>
            <a:ext cx="7881803" cy="1331912"/>
          </a:xfrm>
          <a:prstGeom prst="rect">
            <a:avLst/>
          </a:prstGeom>
          <a:noFill/>
          <a:ln w="9525">
            <a:noFill/>
            <a:prstDash val="dash"/>
            <a:miter lim="800000"/>
          </a:ln>
        </p:spPr>
        <p:txBody>
          <a:bodyPr lIns="109247" tIns="54623" rIns="109247" bIns="54623" anchor="ctr"/>
          <a:p>
            <a:pPr algn="ctr" defTabSz="1094105" fontAlgn="base">
              <a:spcBef>
                <a:spcPct val="30000"/>
              </a:spcBef>
              <a:spcAft>
                <a:spcPct val="10000"/>
              </a:spcAft>
            </a:pPr>
            <a:r>
              <a:rPr kumimoji="1" lang="zh-CN" altLang="en-US" sz="2135" b="1" dirty="0">
                <a:solidFill>
                  <a:schemeClr val="bg1">
                    <a:lumMod val="50000"/>
                  </a:schemeClr>
                </a:solidFill>
                <a:latin typeface="等线" panose="02010600030101010101" charset="-122"/>
                <a:ea typeface="等线" panose="02010600030101010101" charset="-122"/>
              </a:rPr>
              <a:t>宁夏工业和信息化研究院有限公司</a:t>
            </a:r>
            <a:endParaRPr kumimoji="1" lang="zh-CN" sz="2135" b="1" dirty="0">
              <a:solidFill>
                <a:schemeClr val="bg1">
                  <a:lumMod val="50000"/>
                </a:schemeClr>
              </a:solidFill>
              <a:latin typeface="等线" panose="02010600030101010101" charset="-122"/>
              <a:ea typeface="等线" panose="02010600030101010101" charset="-122"/>
            </a:endParaRPr>
          </a:p>
          <a:p>
            <a:pPr algn="ctr" defTabSz="1094105" fontAlgn="base">
              <a:spcBef>
                <a:spcPct val="30000"/>
              </a:spcBef>
              <a:spcAft>
                <a:spcPct val="10000"/>
              </a:spcAft>
            </a:pPr>
            <a:r>
              <a:rPr kumimoji="1" lang="en-US" altLang="zh-CN" sz="2135" b="1" dirty="0">
                <a:solidFill>
                  <a:schemeClr val="bg1">
                    <a:lumMod val="50000"/>
                  </a:schemeClr>
                </a:solidFill>
                <a:latin typeface="等线" panose="02010600030101010101" charset="-122"/>
                <a:ea typeface="等线" panose="02010600030101010101" charset="-122"/>
              </a:rPr>
              <a:t>2024</a:t>
            </a:r>
            <a:r>
              <a:rPr kumimoji="1" lang="zh-CN" altLang="en-US" sz="2135" b="1" dirty="0">
                <a:solidFill>
                  <a:schemeClr val="bg1">
                    <a:lumMod val="50000"/>
                  </a:schemeClr>
                </a:solidFill>
                <a:latin typeface="等线" panose="02010600030101010101" charset="-122"/>
                <a:ea typeface="等线" panose="02010600030101010101" charset="-122"/>
              </a:rPr>
              <a:t>年</a:t>
            </a:r>
            <a:r>
              <a:rPr kumimoji="1" lang="en-US" altLang="zh-CN" sz="2135" b="1" dirty="0">
                <a:solidFill>
                  <a:schemeClr val="bg1">
                    <a:lumMod val="50000"/>
                  </a:schemeClr>
                </a:solidFill>
                <a:latin typeface="等线" panose="02010600030101010101" charset="-122"/>
                <a:ea typeface="等线" panose="02010600030101010101" charset="-122"/>
              </a:rPr>
              <a:t>1</a:t>
            </a:r>
            <a:r>
              <a:rPr kumimoji="1" lang="zh-CN" altLang="en-US" sz="2135" b="1" dirty="0">
                <a:solidFill>
                  <a:schemeClr val="bg1">
                    <a:lumMod val="50000"/>
                  </a:schemeClr>
                </a:solidFill>
                <a:latin typeface="等线" panose="02010600030101010101" charset="-122"/>
                <a:ea typeface="等线" panose="02010600030101010101" charset="-122"/>
              </a:rPr>
              <a:t>月</a:t>
            </a:r>
            <a:endParaRPr kumimoji="1" lang="zh-CN" altLang="en-US" sz="2135" b="1" dirty="0">
              <a:solidFill>
                <a:schemeClr val="bg1">
                  <a:lumMod val="50000"/>
                </a:schemeClr>
              </a:solidFill>
              <a:latin typeface="等线" panose="02010600030101010101" charset="-122"/>
              <a:ea typeface="等线" panose="02010600030101010101" charset="-122"/>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 name="文本框 53"/>
          <p:cNvSpPr txBox="1"/>
          <p:nvPr/>
        </p:nvSpPr>
        <p:spPr>
          <a:xfrm>
            <a:off x="2811780" y="2030730"/>
            <a:ext cx="3673475" cy="4303395"/>
          </a:xfrm>
          <a:prstGeom prst="rect">
            <a:avLst/>
          </a:prstGeom>
          <a:noFill/>
          <a:ln w="12700">
            <a:solidFill>
              <a:schemeClr val="bg1">
                <a:lumMod val="85000"/>
              </a:schemeClr>
            </a:solidFill>
            <a:miter lim="800000"/>
          </a:ln>
        </p:spPr>
        <p:txBody>
          <a:bodyPr wrap="square" lIns="89996" tIns="46798" rIns="89996" bIns="46798" rtlCol="0" anchor="t">
            <a:noAutofit/>
          </a:bodyPr>
          <a:p>
            <a:pPr indent="457200" fontAlgn="auto">
              <a:lnSpc>
                <a:spcPct val="150000"/>
              </a:lnSpc>
            </a:pPr>
            <a:r>
              <a:rPr lang="zh-CN" altLang="en-US" sz="1200" dirty="0" smtClean="0">
                <a:latin typeface="微软雅黑" panose="020B0503020204020204" charset="-122"/>
                <a:ea typeface="微软雅黑" panose="020B0503020204020204" charset="-122"/>
              </a:rPr>
              <a:t>联合住建厅举办专题讲座，并邀请参观北斗展厅，重点展示北斗在住建行业应用</a:t>
            </a:r>
            <a:endParaRPr lang="zh-CN" altLang="en-US" sz="1200" dirty="0" smtClean="0">
              <a:latin typeface="微软雅黑" panose="020B0503020204020204" charset="-122"/>
              <a:ea typeface="微软雅黑" panose="020B0503020204020204" charset="-122"/>
            </a:endParaRPr>
          </a:p>
        </p:txBody>
      </p:sp>
      <p:sp>
        <p:nvSpPr>
          <p:cNvPr id="2" name="文本框 1"/>
          <p:cNvSpPr txBox="1"/>
          <p:nvPr/>
        </p:nvSpPr>
        <p:spPr>
          <a:xfrm>
            <a:off x="355600" y="377825"/>
            <a:ext cx="7066915" cy="460375"/>
          </a:xfrm>
          <a:prstGeom prst="rect">
            <a:avLst/>
          </a:prstGeom>
          <a:noFill/>
        </p:spPr>
        <p:txBody>
          <a:bodyPr wrap="square" rtlCol="0" anchor="t">
            <a:spAutoFit/>
          </a:bodyPr>
          <a:p>
            <a:r>
              <a:rPr lang="en-US" altLang="zh-CN" sz="2400" b="1" dirty="0">
                <a:solidFill>
                  <a:srgbClr val="C00000"/>
                </a:solidFill>
                <a:latin typeface="微软雅黑" panose="020B0503020204020204" charset="-122"/>
                <a:ea typeface="微软雅黑" panose="020B0503020204020204" charset="-122"/>
                <a:sym typeface="+mn-ea"/>
              </a:rPr>
              <a:t> 3.4 </a:t>
            </a:r>
            <a:r>
              <a:rPr lang="zh-CN" altLang="en-US" sz="2400" b="1" dirty="0">
                <a:solidFill>
                  <a:srgbClr val="C00000"/>
                </a:solidFill>
                <a:latin typeface="微软雅黑" panose="020B0503020204020204" charset="-122"/>
                <a:ea typeface="微软雅黑" panose="020B0503020204020204" charset="-122"/>
                <a:sym typeface="+mn-ea"/>
              </a:rPr>
              <a:t>优秀案例</a:t>
            </a:r>
            <a:r>
              <a:rPr lang="en-US" altLang="zh-CN" sz="2400" b="1" dirty="0">
                <a:solidFill>
                  <a:srgbClr val="C00000"/>
                </a:solidFill>
                <a:latin typeface="微软雅黑" panose="020B0503020204020204" charset="-122"/>
                <a:ea typeface="微软雅黑" panose="020B0503020204020204" charset="-122"/>
                <a:sym typeface="+mn-ea"/>
              </a:rPr>
              <a:t>---</a:t>
            </a:r>
            <a:r>
              <a:rPr lang="zh-CN" altLang="en-US" sz="2400" b="1" dirty="0">
                <a:solidFill>
                  <a:srgbClr val="C00000"/>
                </a:solidFill>
                <a:latin typeface="微软雅黑" panose="020B0503020204020204" charset="-122"/>
                <a:ea typeface="微软雅黑" panose="020B0503020204020204" charset="-122"/>
                <a:sym typeface="+mn-ea"/>
              </a:rPr>
              <a:t>北斗云盔赋能住建行业安全生产</a:t>
            </a:r>
            <a:endParaRPr lang="zh-CN" altLang="en-US" sz="2400" b="1" dirty="0">
              <a:solidFill>
                <a:srgbClr val="C00000"/>
              </a:solidFill>
              <a:latin typeface="微软雅黑" panose="020B0503020204020204" charset="-122"/>
              <a:ea typeface="微软雅黑" panose="020B0503020204020204" charset="-122"/>
              <a:cs typeface="+mj-cs"/>
              <a:sym typeface="+mn-ea"/>
            </a:endParaRPr>
          </a:p>
        </p:txBody>
      </p:sp>
      <p:sp>
        <p:nvSpPr>
          <p:cNvPr id="4" name="文本框 3"/>
          <p:cNvSpPr txBox="1"/>
          <p:nvPr/>
        </p:nvSpPr>
        <p:spPr>
          <a:xfrm>
            <a:off x="295275" y="817880"/>
            <a:ext cx="11562715" cy="738505"/>
          </a:xfrm>
          <a:prstGeom prst="rect">
            <a:avLst/>
          </a:prstGeom>
          <a:noFill/>
          <a:ln w="12700">
            <a:noFill/>
            <a:miter lim="800000"/>
          </a:ln>
        </p:spPr>
        <p:txBody>
          <a:bodyPr wrap="square" lIns="89996" tIns="46798" rIns="89996" bIns="46798" rtlCol="0" anchor="t">
            <a:spAutoFit/>
          </a:bodyPr>
          <a:p>
            <a:pPr indent="457200" fontAlgn="auto">
              <a:lnSpc>
                <a:spcPct val="150000"/>
              </a:lnSpc>
            </a:pPr>
            <a:r>
              <a:rPr lang="en-US" sz="1400" dirty="0" smtClean="0">
                <a:latin typeface="微软雅黑" panose="020B0503020204020204" charset="-122"/>
                <a:ea typeface="微软雅黑" panose="020B0503020204020204" charset="-122"/>
              </a:rPr>
              <a:t>2024</a:t>
            </a:r>
            <a:r>
              <a:rPr lang="zh-CN" altLang="en-US" sz="1400" dirty="0" smtClean="0">
                <a:latin typeface="微软雅黑" panose="020B0503020204020204" charset="-122"/>
                <a:ea typeface="微软雅黑" panose="020B0503020204020204" charset="-122"/>
              </a:rPr>
              <a:t>年</a:t>
            </a:r>
            <a:r>
              <a:rPr sz="1400" dirty="0" smtClean="0">
                <a:latin typeface="微软雅黑" panose="020B0503020204020204" charset="-122"/>
                <a:ea typeface="微软雅黑" panose="020B0503020204020204" charset="-122"/>
              </a:rPr>
              <a:t>6月6日，自治区住建厅联合</a:t>
            </a:r>
            <a:r>
              <a:rPr lang="zh-CN" sz="1400" b="1" dirty="0" smtClean="0">
                <a:solidFill>
                  <a:srgbClr val="C00000"/>
                </a:solidFill>
                <a:latin typeface="微软雅黑" panose="020B0503020204020204" charset="-122"/>
                <a:ea typeface="微软雅黑" panose="020B0503020204020204" charset="-122"/>
              </a:rPr>
              <a:t>政企智慧城市</a:t>
            </a:r>
            <a:r>
              <a:rPr lang="en-US" altLang="zh-CN" sz="1400" b="1" dirty="0" smtClean="0">
                <a:solidFill>
                  <a:srgbClr val="C00000"/>
                </a:solidFill>
                <a:latin typeface="微软雅黑" panose="020B0503020204020204" charset="-122"/>
                <a:ea typeface="微软雅黑" panose="020B0503020204020204" charset="-122"/>
              </a:rPr>
              <a:t>BD</a:t>
            </a:r>
            <a:r>
              <a:rPr sz="1400" dirty="0" smtClean="0">
                <a:latin typeface="微软雅黑" panose="020B0503020204020204" charset="-122"/>
                <a:ea typeface="微软雅黑" panose="020B0503020204020204" charset="-122"/>
              </a:rPr>
              <a:t>、</a:t>
            </a:r>
            <a:r>
              <a:rPr lang="zh-CN" sz="1400" b="1" dirty="0" smtClean="0">
                <a:solidFill>
                  <a:srgbClr val="C00000"/>
                </a:solidFill>
                <a:latin typeface="微软雅黑" panose="020B0503020204020204" charset="-122"/>
                <a:ea typeface="微软雅黑" panose="020B0503020204020204" charset="-122"/>
              </a:rPr>
              <a:t>工研院</a:t>
            </a:r>
            <a:r>
              <a:rPr sz="1400" dirty="0" smtClean="0">
                <a:latin typeface="微软雅黑" panose="020B0503020204020204" charset="-122"/>
                <a:ea typeface="微软雅黑" panose="020B0503020204020204" charset="-122"/>
              </a:rPr>
              <a:t>开展主题为“</a:t>
            </a:r>
            <a:r>
              <a:rPr sz="1400" b="1" dirty="0" smtClean="0">
                <a:solidFill>
                  <a:srgbClr val="C00000"/>
                </a:solidFill>
                <a:latin typeface="微软雅黑" panose="020B0503020204020204" charset="-122"/>
                <a:ea typeface="微软雅黑" panose="020B0503020204020204" charset="-122"/>
              </a:rPr>
              <a:t>北斗技术助力引航住房城乡建设高质量发展</a:t>
            </a:r>
            <a:r>
              <a:rPr sz="1400" dirty="0" smtClean="0">
                <a:latin typeface="微软雅黑" panose="020B0503020204020204" charset="-122"/>
                <a:ea typeface="微软雅黑" panose="020B0503020204020204" charset="-122"/>
              </a:rPr>
              <a:t>”的专题讲座，自治区住建厅厅机关各处室、厅属各单位、各市、县（区）住建系统干部职工</a:t>
            </a:r>
            <a:r>
              <a:rPr sz="1400" b="1" dirty="0" smtClean="0">
                <a:solidFill>
                  <a:srgbClr val="C00000"/>
                </a:solidFill>
                <a:latin typeface="微软雅黑" panose="020B0503020204020204" charset="-122"/>
                <a:ea typeface="微软雅黑" panose="020B0503020204020204" charset="-122"/>
              </a:rPr>
              <a:t>200余人</a:t>
            </a:r>
            <a:r>
              <a:rPr sz="1400" dirty="0" smtClean="0">
                <a:latin typeface="微软雅黑" panose="020B0503020204020204" charset="-122"/>
                <a:ea typeface="微软雅黑" panose="020B0503020204020204" charset="-122"/>
              </a:rPr>
              <a:t>通过</a:t>
            </a:r>
            <a:r>
              <a:rPr sz="1400" b="1" dirty="0" smtClean="0">
                <a:solidFill>
                  <a:srgbClr val="C00000"/>
                </a:solidFill>
                <a:latin typeface="微软雅黑" panose="020B0503020204020204" charset="-122"/>
                <a:ea typeface="微软雅黑" panose="020B0503020204020204" charset="-122"/>
              </a:rPr>
              <a:t>线下+线上</a:t>
            </a:r>
            <a:r>
              <a:rPr sz="1400" dirty="0" smtClean="0">
                <a:latin typeface="微软雅黑" panose="020B0503020204020204" charset="-122"/>
                <a:ea typeface="微软雅黑" panose="020B0503020204020204" charset="-122"/>
              </a:rPr>
              <a:t>相结合的方式参加学习交流。</a:t>
            </a:r>
            <a:endParaRPr sz="1400" dirty="0" smtClean="0">
              <a:latin typeface="微软雅黑" panose="020B0503020204020204" charset="-122"/>
              <a:ea typeface="微软雅黑" panose="020B0503020204020204" charset="-122"/>
            </a:endParaRPr>
          </a:p>
        </p:txBody>
      </p:sp>
      <p:sp>
        <p:nvSpPr>
          <p:cNvPr id="16" name="文本框 15"/>
          <p:cNvSpPr txBox="1"/>
          <p:nvPr/>
        </p:nvSpPr>
        <p:spPr>
          <a:xfrm>
            <a:off x="8660130" y="1696085"/>
            <a:ext cx="1507490" cy="338455"/>
          </a:xfrm>
          <a:prstGeom prst="rect">
            <a:avLst/>
          </a:prstGeom>
          <a:solidFill>
            <a:srgbClr val="C00000"/>
          </a:solidFill>
          <a:ln w="12700">
            <a:noFill/>
            <a:miter lim="800000"/>
          </a:ln>
        </p:spPr>
        <p:txBody>
          <a:bodyPr wrap="square" lIns="89996" tIns="46798" rIns="89996" bIns="46798" rtlCol="0" anchor="t">
            <a:spAutoFit/>
          </a:bodyPr>
          <a:p>
            <a:pPr algn="ctr"/>
            <a:r>
              <a:rPr lang="zh-CN" altLang="en-US" sz="1600" b="1" dirty="0" smtClean="0">
                <a:solidFill>
                  <a:schemeClr val="bg1"/>
                </a:solidFill>
                <a:latin typeface="微软雅黑" panose="020B0503020204020204" charset="-122"/>
                <a:ea typeface="微软雅黑" panose="020B0503020204020204" charset="-122"/>
              </a:rPr>
              <a:t>政府下文</a:t>
            </a:r>
            <a:endParaRPr lang="zh-CN" altLang="en-US" sz="1600" b="1" dirty="0" smtClean="0">
              <a:solidFill>
                <a:schemeClr val="bg1"/>
              </a:solidFill>
              <a:latin typeface="微软雅黑" panose="020B0503020204020204" charset="-122"/>
              <a:ea typeface="微软雅黑" panose="020B0503020204020204" charset="-122"/>
            </a:endParaRPr>
          </a:p>
        </p:txBody>
      </p:sp>
      <p:grpSp>
        <p:nvGrpSpPr>
          <p:cNvPr id="8" name="组合 7"/>
          <p:cNvGrpSpPr/>
          <p:nvPr/>
        </p:nvGrpSpPr>
        <p:grpSpPr>
          <a:xfrm>
            <a:off x="2897505" y="2668905"/>
            <a:ext cx="3486150" cy="3588385"/>
            <a:chOff x="465" y="3260"/>
            <a:chExt cx="5490" cy="6058"/>
          </a:xfrm>
        </p:grpSpPr>
        <p:pic>
          <p:nvPicPr>
            <p:cNvPr id="3" name="图片 1" descr="2a8197a974a49257dba8e8dc48e4b83"/>
            <p:cNvPicPr>
              <a:picLocks noChangeAspect="1"/>
            </p:cNvPicPr>
            <p:nvPr/>
          </p:nvPicPr>
          <p:blipFill>
            <a:blip r:embed="rId1"/>
            <a:stretch>
              <a:fillRect/>
            </a:stretch>
          </p:blipFill>
          <p:spPr>
            <a:xfrm>
              <a:off x="465" y="3260"/>
              <a:ext cx="5491" cy="3166"/>
            </a:xfrm>
            <a:prstGeom prst="rect">
              <a:avLst/>
            </a:prstGeom>
          </p:spPr>
        </p:pic>
        <p:pic>
          <p:nvPicPr>
            <p:cNvPr id="7" name="图片 6"/>
            <p:cNvPicPr>
              <a:picLocks noChangeAspect="1"/>
            </p:cNvPicPr>
            <p:nvPr/>
          </p:nvPicPr>
          <p:blipFill>
            <a:blip r:embed="rId2"/>
            <a:stretch>
              <a:fillRect/>
            </a:stretch>
          </p:blipFill>
          <p:spPr>
            <a:xfrm>
              <a:off x="465" y="6412"/>
              <a:ext cx="5490" cy="2906"/>
            </a:xfrm>
            <a:prstGeom prst="rect">
              <a:avLst/>
            </a:prstGeom>
          </p:spPr>
        </p:pic>
      </p:grpSp>
      <p:sp>
        <p:nvSpPr>
          <p:cNvPr id="11" name="文本框 10"/>
          <p:cNvSpPr txBox="1"/>
          <p:nvPr/>
        </p:nvSpPr>
        <p:spPr>
          <a:xfrm>
            <a:off x="755015" y="1696085"/>
            <a:ext cx="1507490" cy="338455"/>
          </a:xfrm>
          <a:prstGeom prst="rect">
            <a:avLst/>
          </a:prstGeom>
          <a:solidFill>
            <a:srgbClr val="C00000"/>
          </a:solidFill>
          <a:ln w="12700">
            <a:noFill/>
            <a:miter lim="800000"/>
          </a:ln>
        </p:spPr>
        <p:txBody>
          <a:bodyPr wrap="square" lIns="89996" tIns="46798" rIns="89996" bIns="46798" rtlCol="0" anchor="t">
            <a:spAutoFit/>
          </a:bodyPr>
          <a:p>
            <a:pPr algn="ctr"/>
            <a:r>
              <a:rPr lang="zh-CN" altLang="en-US" sz="1600" b="1" dirty="0" smtClean="0">
                <a:solidFill>
                  <a:schemeClr val="bg1"/>
                </a:solidFill>
                <a:latin typeface="微软雅黑" panose="020B0503020204020204" charset="-122"/>
                <a:ea typeface="微软雅黑" panose="020B0503020204020204" charset="-122"/>
              </a:rPr>
              <a:t>业务拓展</a:t>
            </a:r>
            <a:endParaRPr lang="zh-CN" altLang="en-US" sz="1600" b="1" dirty="0" smtClean="0">
              <a:solidFill>
                <a:schemeClr val="bg1"/>
              </a:solidFill>
              <a:latin typeface="微软雅黑" panose="020B0503020204020204" charset="-122"/>
              <a:ea typeface="微软雅黑" panose="020B0503020204020204" charset="-122"/>
            </a:endParaRPr>
          </a:p>
        </p:txBody>
      </p:sp>
      <p:sp>
        <p:nvSpPr>
          <p:cNvPr id="15" name="文本框 14"/>
          <p:cNvSpPr txBox="1"/>
          <p:nvPr/>
        </p:nvSpPr>
        <p:spPr>
          <a:xfrm>
            <a:off x="286385" y="2030730"/>
            <a:ext cx="2390140" cy="4302760"/>
          </a:xfrm>
          <a:prstGeom prst="rect">
            <a:avLst/>
          </a:prstGeom>
          <a:noFill/>
          <a:ln>
            <a:solidFill>
              <a:schemeClr val="bg1">
                <a:lumMod val="75000"/>
              </a:schemeClr>
            </a:solidFill>
          </a:ln>
        </p:spPr>
        <p:txBody>
          <a:bodyPr wrap="square" rtlCol="0">
            <a:noAutofit/>
          </a:bodyPr>
          <a:p>
            <a:pPr lvl="0" indent="457200" algn="just" fontAlgn="auto">
              <a:lnSpc>
                <a:spcPct val="170000"/>
              </a:lnSpc>
              <a:buClr>
                <a:srgbClr val="C00000"/>
              </a:buClr>
              <a:buSzTx/>
              <a:buFont typeface="Arial" panose="020B0604020202020204" pitchFamily="34" charset="0"/>
              <a:buNone/>
            </a:pPr>
            <a:r>
              <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rPr>
              <a:t>智慧城市</a:t>
            </a:r>
            <a:r>
              <a:rPr lang="en-US" altLang="zh-CN" sz="1200">
                <a:solidFill>
                  <a:schemeClr val="tx1"/>
                </a:solidFill>
                <a:latin typeface="微软雅黑" panose="020B0503020204020204" charset="-122"/>
                <a:ea typeface="微软雅黑" panose="020B0503020204020204" charset="-122"/>
                <a:cs typeface="微软雅黑" panose="020B0503020204020204" charset="-122"/>
                <a:sym typeface="+mn-ea"/>
              </a:rPr>
              <a:t>BD</a:t>
            </a:r>
            <a:r>
              <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rPr>
              <a:t>马丽萍、贺志勇</a:t>
            </a:r>
            <a:r>
              <a:rPr lang="en-US" altLang="zh-CN" sz="120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rPr>
              <a:t>工研院北斗工作室团队为积极拓展住建行业北斗应用场景并取得阶段成效。</a:t>
            </a:r>
            <a:endPar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endParaRPr>
          </a:p>
          <a:p>
            <a:pPr marL="685800" lvl="1" indent="-228600" algn="just" fontAlgn="auto">
              <a:lnSpc>
                <a:spcPct val="230000"/>
              </a:lnSpc>
              <a:buClr>
                <a:srgbClr val="C00000"/>
              </a:buClr>
              <a:buSzTx/>
              <a:buFont typeface="+mj-lt"/>
              <a:buAutoNum type="arabicPeriod"/>
            </a:pPr>
            <a:r>
              <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rPr>
              <a:t>客户拜访介绍云盔</a:t>
            </a:r>
            <a:endPar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endParaRPr>
          </a:p>
          <a:p>
            <a:pPr marL="685800" lvl="1" indent="-228600" algn="just" fontAlgn="auto">
              <a:lnSpc>
                <a:spcPct val="230000"/>
              </a:lnSpc>
              <a:buClr>
                <a:srgbClr val="C00000"/>
              </a:buClr>
              <a:buSzTx/>
              <a:buFont typeface="+mj-lt"/>
              <a:buAutoNum type="arabicPeriod"/>
            </a:pPr>
            <a:r>
              <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rPr>
              <a:t>支撑人员实物演示</a:t>
            </a:r>
            <a:endPar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endParaRPr>
          </a:p>
          <a:p>
            <a:pPr marL="685800" lvl="1" indent="-228600" algn="just" fontAlgn="auto">
              <a:lnSpc>
                <a:spcPct val="230000"/>
              </a:lnSpc>
              <a:buClr>
                <a:srgbClr val="C00000"/>
              </a:buClr>
              <a:buSzTx/>
              <a:buFont typeface="+mj-lt"/>
              <a:buAutoNum type="arabicPeriod"/>
            </a:pPr>
            <a:r>
              <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rPr>
              <a:t>向决策层汇报</a:t>
            </a:r>
            <a:endPar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endParaRPr>
          </a:p>
          <a:p>
            <a:pPr marL="685800" lvl="1" indent="-228600" algn="just" fontAlgn="auto">
              <a:lnSpc>
                <a:spcPct val="230000"/>
              </a:lnSpc>
              <a:buClr>
                <a:srgbClr val="C00000"/>
              </a:buClr>
              <a:buSzTx/>
              <a:buFont typeface="+mj-lt"/>
              <a:buAutoNum type="arabicPeriod"/>
            </a:pPr>
            <a:r>
              <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rPr>
              <a:t>提供试用云盔测试</a:t>
            </a:r>
            <a:endPar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endParaRPr>
          </a:p>
          <a:p>
            <a:pPr marL="685800" lvl="1" indent="-228600" algn="just" fontAlgn="auto">
              <a:lnSpc>
                <a:spcPct val="230000"/>
              </a:lnSpc>
              <a:buClr>
                <a:srgbClr val="C00000"/>
              </a:buClr>
              <a:buSzTx/>
              <a:buFont typeface="+mj-lt"/>
              <a:buAutoNum type="arabicPeriod"/>
            </a:pPr>
            <a:r>
              <a:rPr lang="zh-CN" altLang="en-US" sz="1200" b="1">
                <a:solidFill>
                  <a:srgbClr val="C00000"/>
                </a:solidFill>
                <a:latin typeface="微软雅黑" panose="020B0503020204020204" charset="-122"/>
                <a:ea typeface="微软雅黑" panose="020B0503020204020204" charset="-122"/>
                <a:cs typeface="微软雅黑" panose="020B0503020204020204" charset="-122"/>
                <a:sym typeface="+mn-ea"/>
              </a:rPr>
              <a:t>举办专题讲座</a:t>
            </a:r>
            <a:endParaRPr lang="zh-CN" altLang="en-US" sz="1200" b="1">
              <a:solidFill>
                <a:srgbClr val="C00000"/>
              </a:solidFill>
              <a:latin typeface="微软雅黑" panose="020B0503020204020204" charset="-122"/>
              <a:ea typeface="微软雅黑" panose="020B0503020204020204" charset="-122"/>
              <a:cs typeface="微软雅黑" panose="020B0503020204020204" charset="-122"/>
              <a:sym typeface="+mn-ea"/>
            </a:endParaRPr>
          </a:p>
          <a:p>
            <a:pPr marL="685800" lvl="1" indent="-228600" algn="just" fontAlgn="auto">
              <a:lnSpc>
                <a:spcPct val="230000"/>
              </a:lnSpc>
              <a:buClr>
                <a:srgbClr val="C00000"/>
              </a:buClr>
              <a:buSzTx/>
              <a:buFont typeface="+mj-lt"/>
              <a:buAutoNum type="arabicPeriod"/>
            </a:pPr>
            <a:r>
              <a:rPr lang="zh-CN" altLang="en-US" sz="1200" b="1">
                <a:solidFill>
                  <a:srgbClr val="C00000"/>
                </a:solidFill>
                <a:latin typeface="微软雅黑" panose="020B0503020204020204" charset="-122"/>
                <a:ea typeface="微软雅黑" panose="020B0503020204020204" charset="-122"/>
                <a:cs typeface="微软雅黑" panose="020B0503020204020204" charset="-122"/>
                <a:sym typeface="+mn-ea"/>
              </a:rPr>
              <a:t>参观北斗展厅</a:t>
            </a:r>
            <a:endParaRPr lang="zh-CN" altLang="en-US" sz="1200" b="1">
              <a:solidFill>
                <a:srgbClr val="C00000"/>
              </a:solidFill>
              <a:latin typeface="微软雅黑" panose="020B0503020204020204" charset="-122"/>
              <a:ea typeface="微软雅黑" panose="020B0503020204020204" charset="-122"/>
              <a:cs typeface="微软雅黑" panose="020B0503020204020204" charset="-122"/>
              <a:sym typeface="+mn-ea"/>
            </a:endParaRPr>
          </a:p>
          <a:p>
            <a:pPr marL="685800" lvl="1" indent="-228600" algn="just" fontAlgn="auto">
              <a:lnSpc>
                <a:spcPct val="230000"/>
              </a:lnSpc>
              <a:buClr>
                <a:srgbClr val="C00000"/>
              </a:buClr>
              <a:buSzTx/>
              <a:buFont typeface="+mj-lt"/>
              <a:buAutoNum type="arabicPeriod"/>
            </a:pPr>
            <a:r>
              <a:rPr lang="zh-CN" altLang="en-US" sz="1200" b="1">
                <a:solidFill>
                  <a:srgbClr val="C00000"/>
                </a:solidFill>
                <a:latin typeface="微软雅黑" panose="020B0503020204020204" charset="-122"/>
                <a:ea typeface="微软雅黑" panose="020B0503020204020204" charset="-122"/>
                <a:cs typeface="微软雅黑" panose="020B0503020204020204" charset="-122"/>
                <a:sym typeface="+mn-ea"/>
              </a:rPr>
              <a:t>配合政府下文</a:t>
            </a:r>
            <a:endParaRPr lang="zh-CN" altLang="en-US" sz="12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cxnSp>
        <p:nvCxnSpPr>
          <p:cNvPr id="53" name="直接箭头连接符 52"/>
          <p:cNvCxnSpPr/>
          <p:nvPr/>
        </p:nvCxnSpPr>
        <p:spPr>
          <a:xfrm>
            <a:off x="622300" y="3411220"/>
            <a:ext cx="14605" cy="2853690"/>
          </a:xfrm>
          <a:prstGeom prst="straightConnector1">
            <a:avLst/>
          </a:prstGeom>
          <a:ln>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55" name="文本框 54"/>
          <p:cNvSpPr txBox="1"/>
          <p:nvPr/>
        </p:nvSpPr>
        <p:spPr>
          <a:xfrm>
            <a:off x="3844925" y="1696085"/>
            <a:ext cx="1507490" cy="338455"/>
          </a:xfrm>
          <a:prstGeom prst="rect">
            <a:avLst/>
          </a:prstGeom>
          <a:solidFill>
            <a:srgbClr val="C00000"/>
          </a:solidFill>
          <a:ln w="12700">
            <a:noFill/>
            <a:miter lim="800000"/>
          </a:ln>
        </p:spPr>
        <p:txBody>
          <a:bodyPr wrap="square" lIns="89996" tIns="46798" rIns="89996" bIns="46798" rtlCol="0" anchor="t">
            <a:spAutoFit/>
          </a:bodyPr>
          <a:p>
            <a:pPr algn="ctr"/>
            <a:r>
              <a:rPr lang="zh-CN" altLang="en-US" sz="1600" b="1" dirty="0" smtClean="0">
                <a:solidFill>
                  <a:schemeClr val="bg1"/>
                </a:solidFill>
                <a:latin typeface="微软雅黑" panose="020B0503020204020204" charset="-122"/>
                <a:ea typeface="微软雅黑" panose="020B0503020204020204" charset="-122"/>
              </a:rPr>
              <a:t>大会成效</a:t>
            </a:r>
            <a:endParaRPr lang="zh-CN" altLang="en-US" sz="1600" b="1" dirty="0" smtClean="0">
              <a:solidFill>
                <a:schemeClr val="bg1"/>
              </a:solidFill>
              <a:latin typeface="微软雅黑" panose="020B0503020204020204" charset="-122"/>
              <a:ea typeface="微软雅黑" panose="020B0503020204020204" charset="-122"/>
            </a:endParaRPr>
          </a:p>
        </p:txBody>
      </p:sp>
      <p:pic>
        <p:nvPicPr>
          <p:cNvPr id="56" name="图片 55"/>
          <p:cNvPicPr preferRelativeResize="0"/>
          <p:nvPr/>
        </p:nvPicPr>
        <p:blipFill>
          <a:blip r:embed="rId3"/>
          <a:stretch>
            <a:fillRect/>
          </a:stretch>
        </p:blipFill>
        <p:spPr>
          <a:xfrm>
            <a:off x="6620510" y="2034540"/>
            <a:ext cx="2760345" cy="4297045"/>
          </a:xfrm>
          <a:prstGeom prst="rect">
            <a:avLst/>
          </a:prstGeom>
        </p:spPr>
      </p:pic>
      <p:pic>
        <p:nvPicPr>
          <p:cNvPr id="57" name="图片 56"/>
          <p:cNvPicPr preferRelativeResize="0"/>
          <p:nvPr/>
        </p:nvPicPr>
        <p:blipFill>
          <a:blip r:embed="rId4"/>
          <a:stretch>
            <a:fillRect/>
          </a:stretch>
        </p:blipFill>
        <p:spPr>
          <a:xfrm>
            <a:off x="9125585" y="2035810"/>
            <a:ext cx="2761200" cy="4298400"/>
          </a:xfrm>
          <a:prstGeom prst="rect">
            <a:avLst/>
          </a:prstGeom>
        </p:spPr>
      </p:pic>
      <p:sp>
        <p:nvSpPr>
          <p:cNvPr id="58" name="文本框 57"/>
          <p:cNvSpPr txBox="1"/>
          <p:nvPr/>
        </p:nvSpPr>
        <p:spPr>
          <a:xfrm>
            <a:off x="6620510" y="2035810"/>
            <a:ext cx="5304790" cy="4303395"/>
          </a:xfrm>
          <a:prstGeom prst="rect">
            <a:avLst/>
          </a:prstGeom>
          <a:noFill/>
          <a:ln w="12700">
            <a:solidFill>
              <a:schemeClr val="bg1">
                <a:lumMod val="85000"/>
              </a:schemeClr>
            </a:solidFill>
            <a:miter lim="800000"/>
          </a:ln>
        </p:spPr>
        <p:txBody>
          <a:bodyPr wrap="square" lIns="89996" tIns="46798" rIns="89996" bIns="46798" rtlCol="0" anchor="t">
            <a:noAutofit/>
          </a:bodyPr>
          <a:p>
            <a:pPr indent="457200" fontAlgn="auto">
              <a:lnSpc>
                <a:spcPct val="150000"/>
              </a:lnSpc>
            </a:pPr>
            <a:endParaRPr lang="zh-CN" altLang="en-US" sz="1200" dirty="0" smtClean="0">
              <a:latin typeface="微软雅黑" panose="020B0503020204020204" charset="-122"/>
              <a:ea typeface="微软雅黑" panose="020B0503020204020204" charset="-122"/>
            </a:endParaRPr>
          </a:p>
        </p:txBody>
      </p:sp>
      <p:sp>
        <p:nvSpPr>
          <p:cNvPr id="59" name="矩形 58"/>
          <p:cNvSpPr/>
          <p:nvPr/>
        </p:nvSpPr>
        <p:spPr>
          <a:xfrm>
            <a:off x="9446260" y="3278505"/>
            <a:ext cx="2174875" cy="736600"/>
          </a:xfrm>
          <a:prstGeom prst="rect">
            <a:avLst/>
          </a:prstGeom>
          <a:no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rgbClr val="C00000"/>
              </a:solidFill>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idx="4294967295"/>
          </p:nvPr>
        </p:nvSpPr>
        <p:spPr>
          <a:xfrm>
            <a:off x="296545" y="290830"/>
            <a:ext cx="10314940" cy="658495"/>
          </a:xfrm>
        </p:spPr>
        <p:txBody>
          <a:bodyPr/>
          <a:lstStyle/>
          <a:p>
            <a:r>
              <a:rPr lang="en-US" altLang="zh-CN" sz="2400" b="1" dirty="0">
                <a:solidFill>
                  <a:srgbClr val="C00000"/>
                </a:solidFill>
              </a:rPr>
              <a:t>  4.1</a:t>
            </a:r>
            <a:r>
              <a:rPr lang="zh-CN" altLang="en-US" sz="2400" b="1" dirty="0">
                <a:solidFill>
                  <a:srgbClr val="C00000"/>
                </a:solidFill>
              </a:rPr>
              <a:t>云盔问题</a:t>
            </a:r>
            <a:r>
              <a:rPr lang="zh-CN" altLang="en-US" sz="2400" b="1" dirty="0">
                <a:solidFill>
                  <a:srgbClr val="C00000"/>
                </a:solidFill>
              </a:rPr>
              <a:t>点</a:t>
            </a:r>
            <a:endParaRPr lang="zh-CN" altLang="en-US" sz="2400" b="1" dirty="0">
              <a:solidFill>
                <a:srgbClr val="C00000"/>
              </a:solidFill>
            </a:endParaRPr>
          </a:p>
        </p:txBody>
      </p:sp>
      <p:sp>
        <p:nvSpPr>
          <p:cNvPr id="14" name="文本框 13"/>
          <p:cNvSpPr txBox="1"/>
          <p:nvPr/>
        </p:nvSpPr>
        <p:spPr>
          <a:xfrm>
            <a:off x="296545" y="892810"/>
            <a:ext cx="11555095" cy="5833110"/>
          </a:xfrm>
          <a:prstGeom prst="rect">
            <a:avLst/>
          </a:prstGeom>
        </p:spPr>
        <p:txBody>
          <a:bodyPr>
            <a:noAutofit/>
            <a:extLst>
              <a:ext uri="{4A0BC546-FE56-4ADE-93B0-CB8AF2F6F144}">
                <wpsdc:textFrameExt xmlns:wpsdc="http://www.wps.cn/officeDocument/2022/drawingmlCustomData" type="text"/>
              </a:ext>
            </a:extLst>
          </a:bodyPr>
          <a:p>
            <a:pPr lvl="0" indent="0" algn="l" fontAlgn="auto">
              <a:lnSpc>
                <a:spcPct val="160000"/>
              </a:lnSpc>
              <a:buClr>
                <a:srgbClr val="C00000"/>
              </a:buClr>
              <a:buSzTx/>
              <a:buFont typeface="Arial" panose="020B0604020202020204" pitchFamily="34" charset="0"/>
              <a:buNone/>
            </a:pPr>
            <a:r>
              <a:rPr lang="zh-CN" altLang="en-US" sz="1200" b="1">
                <a:solidFill>
                  <a:srgbClr val="C00000"/>
                </a:solidFill>
                <a:latin typeface="微软雅黑" panose="020B0503020204020204" charset="-122"/>
                <a:ea typeface="微软雅黑" panose="020B0503020204020204" charset="-122"/>
                <a:cs typeface="微软雅黑" panose="020B0503020204020204" charset="-122"/>
                <a:sym typeface="+mn-ea"/>
              </a:rPr>
              <a:t>1、云盔主要功能有哪些？</a:t>
            </a:r>
            <a:endParaRPr lang="zh-CN" altLang="en-US" sz="1200" b="1">
              <a:solidFill>
                <a:schemeClr val="tx1"/>
              </a:solidFill>
              <a:latin typeface="微软雅黑" panose="020B0503020204020204" charset="-122"/>
              <a:ea typeface="微软雅黑" panose="020B0503020204020204" charset="-122"/>
              <a:cs typeface="微软雅黑" panose="020B0503020204020204" charset="-122"/>
              <a:sym typeface="+mn-ea"/>
            </a:endParaRPr>
          </a:p>
          <a:p>
            <a:pPr lvl="0" indent="0" algn="l" fontAlgn="auto">
              <a:lnSpc>
                <a:spcPct val="160000"/>
              </a:lnSpc>
              <a:buClr>
                <a:srgbClr val="C00000"/>
              </a:buClr>
              <a:buSzTx/>
              <a:buFont typeface="Arial" panose="020B0604020202020204" pitchFamily="34" charset="0"/>
              <a:buNone/>
            </a:pPr>
            <a:r>
              <a:rPr lang="zh-CN" altLang="en-US" sz="1200" b="1">
                <a:latin typeface="微软雅黑" panose="020B0503020204020204" charset="-122"/>
                <a:ea typeface="微软雅黑" panose="020B0503020204020204" charset="-122"/>
                <a:cs typeface="微软雅黑" panose="020B0503020204020204" charset="-122"/>
                <a:sym typeface="+mn-ea"/>
              </a:rPr>
              <a:t>答：云盔基于北斗定位以及音视频通信技术，可实现</a:t>
            </a:r>
            <a:r>
              <a:rPr lang="zh-CN" altLang="en-US" sz="1200" b="1">
                <a:latin typeface="微软雅黑" panose="020B0503020204020204" charset="-122"/>
                <a:ea typeface="微软雅黑" panose="020B0503020204020204" charset="-122"/>
                <a:cs typeface="微软雅黑" panose="020B0503020204020204" charset="-122"/>
                <a:sym typeface="+mn-ea"/>
              </a:rPr>
              <a:t>人员定位、语音对讲、实时监控、音视频通话、拍照录像、电子围栏、数据存储。</a:t>
            </a:r>
            <a:br>
              <a:rPr lang="zh-CN" altLang="en-US" sz="1200" b="1">
                <a:latin typeface="微软雅黑" panose="020B0503020204020204" charset="-122"/>
                <a:ea typeface="微软雅黑" panose="020B0503020204020204" charset="-122"/>
                <a:cs typeface="微软雅黑" panose="020B0503020204020204" charset="-122"/>
                <a:sym typeface="+mn-ea"/>
              </a:rPr>
            </a:br>
            <a:r>
              <a:rPr lang="zh-CN" altLang="en-US" sz="1200" b="1">
                <a:solidFill>
                  <a:srgbClr val="C00000"/>
                </a:solidFill>
                <a:latin typeface="微软雅黑" panose="020B0503020204020204" charset="-122"/>
                <a:ea typeface="微软雅黑" panose="020B0503020204020204" charset="-122"/>
                <a:cs typeface="微软雅黑" panose="020B0503020204020204" charset="-122"/>
                <a:sym typeface="+mn-ea"/>
              </a:rPr>
              <a:t>2、云盔支持试用吗？</a:t>
            </a:r>
            <a:br>
              <a:rPr lang="zh-CN" altLang="en-US" sz="1200" b="1">
                <a:latin typeface="微软雅黑" panose="020B0503020204020204" charset="-122"/>
                <a:ea typeface="微软雅黑" panose="020B0503020204020204" charset="-122"/>
                <a:cs typeface="微软雅黑" panose="020B0503020204020204" charset="-122"/>
                <a:sym typeface="+mn-ea"/>
              </a:rPr>
            </a:br>
            <a:r>
              <a:rPr lang="zh-CN" altLang="en-US" sz="1200" b="1">
                <a:latin typeface="微软雅黑" panose="020B0503020204020204" charset="-122"/>
                <a:ea typeface="微软雅黑" panose="020B0503020204020204" charset="-122"/>
                <a:cs typeface="微软雅黑" panose="020B0503020204020204" charset="-122"/>
                <a:sym typeface="+mn-ea"/>
              </a:rPr>
              <a:t>答：支持</a:t>
            </a:r>
            <a:r>
              <a:rPr lang="zh-CN" altLang="en-US" sz="1200" b="1">
                <a:latin typeface="微软雅黑" panose="020B0503020204020204" charset="-122"/>
                <a:ea typeface="微软雅黑" panose="020B0503020204020204" charset="-122"/>
                <a:cs typeface="微软雅黑" panose="020B0503020204020204" charset="-122"/>
                <a:sym typeface="+mn-ea"/>
              </a:rPr>
              <a:t>，试用前需和试用企业单位签订云盔试用协议（试用时间一般为</a:t>
            </a:r>
            <a:r>
              <a:rPr lang="en-US" altLang="zh-CN" sz="1200" b="1">
                <a:latin typeface="微软雅黑" panose="020B0503020204020204" charset="-122"/>
                <a:ea typeface="微软雅黑" panose="020B0503020204020204" charset="-122"/>
                <a:cs typeface="微软雅黑" panose="020B0503020204020204" charset="-122"/>
                <a:sym typeface="+mn-ea"/>
              </a:rPr>
              <a:t>2</a:t>
            </a:r>
            <a:r>
              <a:rPr lang="zh-CN" altLang="en-US" sz="1200" b="1">
                <a:latin typeface="微软雅黑" panose="020B0503020204020204" charset="-122"/>
                <a:ea typeface="微软雅黑" panose="020B0503020204020204" charset="-122"/>
                <a:cs typeface="微软雅黑" panose="020B0503020204020204" charset="-122"/>
                <a:sym typeface="+mn-ea"/>
              </a:rPr>
              <a:t>周）</a:t>
            </a:r>
            <a:br>
              <a:rPr lang="zh-CN" altLang="en-US" sz="1200" b="1">
                <a:latin typeface="微软雅黑" panose="020B0503020204020204" charset="-122"/>
                <a:ea typeface="微软雅黑" panose="020B0503020204020204" charset="-122"/>
                <a:cs typeface="微软雅黑" panose="020B0503020204020204" charset="-122"/>
                <a:sym typeface="+mn-ea"/>
              </a:rPr>
            </a:br>
            <a:r>
              <a:rPr lang="zh-CN" altLang="en-US" sz="1200" b="1">
                <a:solidFill>
                  <a:srgbClr val="C00000"/>
                </a:solidFill>
                <a:latin typeface="微软雅黑" panose="020B0503020204020204" charset="-122"/>
                <a:ea typeface="微软雅黑" panose="020B0503020204020204" charset="-122"/>
                <a:cs typeface="微软雅黑" panose="020B0503020204020204" charset="-122"/>
                <a:sym typeface="+mn-ea"/>
              </a:rPr>
              <a:t>3、云盔报警功能都有哪些?</a:t>
            </a:r>
            <a:br>
              <a:rPr lang="zh-CN" altLang="en-US" sz="1200" b="1">
                <a:solidFill>
                  <a:srgbClr val="C00000"/>
                </a:solidFill>
                <a:latin typeface="微软雅黑" panose="020B0503020204020204" charset="-122"/>
                <a:ea typeface="微软雅黑" panose="020B0503020204020204" charset="-122"/>
                <a:cs typeface="微软雅黑" panose="020B0503020204020204" charset="-122"/>
                <a:sym typeface="+mn-ea"/>
              </a:rPr>
            </a:br>
            <a:r>
              <a:rPr lang="zh-CN" altLang="en-US" sz="1200" b="1">
                <a:latin typeface="微软雅黑" panose="020B0503020204020204" charset="-122"/>
                <a:ea typeface="微软雅黑" panose="020B0503020204020204" charset="-122"/>
                <a:cs typeface="微软雅黑" panose="020B0503020204020204" charset="-122"/>
                <a:sym typeface="+mn-ea"/>
              </a:rPr>
              <a:t>答：可实现</a:t>
            </a:r>
            <a:r>
              <a:rPr lang="en-US" altLang="zh-CN" sz="1200" b="1">
                <a:latin typeface="微软雅黑" panose="020B0503020204020204" charset="-122"/>
                <a:ea typeface="微软雅黑" panose="020B0503020204020204" charset="-122"/>
                <a:cs typeface="微软雅黑" panose="020B0503020204020204" charset="-122"/>
                <a:sym typeface="+mn-ea"/>
              </a:rPr>
              <a:t>SOS</a:t>
            </a:r>
            <a:r>
              <a:rPr lang="zh-CN" altLang="en-US" sz="1200" b="1">
                <a:latin typeface="微软雅黑" panose="020B0503020204020204" charset="-122"/>
                <a:ea typeface="微软雅黑" panose="020B0503020204020204" charset="-122"/>
                <a:cs typeface="微软雅黑" panose="020B0503020204020204" charset="-122"/>
                <a:sym typeface="+mn-ea"/>
              </a:rPr>
              <a:t>一键报警、静电报警、电子围栏、静默报警、脱帽报警、登高报警、撞击报警。</a:t>
            </a:r>
            <a:br>
              <a:rPr lang="zh-CN" altLang="en-US" sz="1200" b="1">
                <a:latin typeface="微软雅黑" panose="020B0503020204020204" charset="-122"/>
                <a:ea typeface="微软雅黑" panose="020B0503020204020204" charset="-122"/>
                <a:cs typeface="微软雅黑" panose="020B0503020204020204" charset="-122"/>
                <a:sym typeface="+mn-ea"/>
              </a:rPr>
            </a:br>
            <a:r>
              <a:rPr lang="en-US" altLang="zh-CN" sz="1200" b="1">
                <a:solidFill>
                  <a:srgbClr val="C00000"/>
                </a:solidFill>
                <a:latin typeface="微软雅黑" panose="020B0503020204020204" charset="-122"/>
                <a:ea typeface="微软雅黑" panose="020B0503020204020204" charset="-122"/>
                <a:cs typeface="微软雅黑" panose="020B0503020204020204" charset="-122"/>
                <a:sym typeface="+mn-ea"/>
              </a:rPr>
              <a:t>4、云盔都有哪些资质证书？</a:t>
            </a:r>
            <a:br>
              <a:rPr lang="zh-CN" altLang="en-US" sz="1200" b="1">
                <a:latin typeface="微软雅黑" panose="020B0503020204020204" charset="-122"/>
                <a:ea typeface="微软雅黑" panose="020B0503020204020204" charset="-122"/>
                <a:cs typeface="微软雅黑" panose="020B0503020204020204" charset="-122"/>
                <a:sym typeface="+mn-ea"/>
              </a:rPr>
            </a:br>
            <a:r>
              <a:rPr lang="zh-CN" altLang="en-US" sz="1200" b="1">
                <a:latin typeface="微软雅黑" panose="020B0503020204020204" charset="-122"/>
                <a:ea typeface="微软雅黑" panose="020B0503020204020204" charset="-122"/>
                <a:cs typeface="微软雅黑" panose="020B0503020204020204" charset="-122"/>
                <a:sym typeface="+mn-ea"/>
              </a:rPr>
              <a:t>答：防爆证书、进网许可证、无线电发射型号核准证、</a:t>
            </a:r>
            <a:r>
              <a:rPr lang="en-US" altLang="zh-CN" sz="1200" b="1">
                <a:latin typeface="微软雅黑" panose="020B0503020204020204" charset="-122"/>
                <a:ea typeface="微软雅黑" panose="020B0503020204020204" charset="-122"/>
                <a:cs typeface="微软雅黑" panose="020B0503020204020204" charset="-122"/>
                <a:sym typeface="+mn-ea"/>
              </a:rPr>
              <a:t>3C</a:t>
            </a:r>
            <a:r>
              <a:rPr lang="zh-CN" altLang="en-US" sz="1200" b="1">
                <a:latin typeface="微软雅黑" panose="020B0503020204020204" charset="-122"/>
                <a:ea typeface="微软雅黑" panose="020B0503020204020204" charset="-122"/>
                <a:cs typeface="微软雅黑" panose="020B0503020204020204" charset="-122"/>
                <a:sym typeface="+mn-ea"/>
              </a:rPr>
              <a:t>认证、防水、防尘检测报告（</a:t>
            </a:r>
            <a:r>
              <a:rPr lang="en-US" altLang="zh-CN" sz="1200" b="1">
                <a:latin typeface="微软雅黑" panose="020B0503020204020204" charset="-122"/>
                <a:ea typeface="微软雅黑" panose="020B0503020204020204" charset="-122"/>
                <a:cs typeface="微软雅黑" panose="020B0503020204020204" charset="-122"/>
                <a:sym typeface="+mn-ea"/>
              </a:rPr>
              <a:t>IP66)</a:t>
            </a:r>
            <a:r>
              <a:rPr lang="zh-CN" altLang="en-US" sz="1200" b="1">
                <a:latin typeface="微软雅黑" panose="020B0503020204020204" charset="-122"/>
                <a:ea typeface="微软雅黑" panose="020B0503020204020204" charset="-122"/>
                <a:cs typeface="微软雅黑" panose="020B0503020204020204" charset="-122"/>
                <a:sym typeface="+mn-ea"/>
              </a:rPr>
              <a:t>、</a:t>
            </a:r>
            <a:r>
              <a:rPr lang="en-US" altLang="zh-CN" sz="1200" b="1">
                <a:latin typeface="微软雅黑" panose="020B0503020204020204" charset="-122"/>
                <a:ea typeface="微软雅黑" panose="020B0503020204020204" charset="-122"/>
                <a:cs typeface="微软雅黑" panose="020B0503020204020204" charset="-122"/>
                <a:sym typeface="+mn-ea"/>
              </a:rPr>
              <a:t>1.5</a:t>
            </a:r>
            <a:r>
              <a:rPr lang="zh-CN" altLang="en-US" sz="1200" b="1">
                <a:latin typeface="微软雅黑" panose="020B0503020204020204" charset="-122"/>
                <a:ea typeface="微软雅黑" panose="020B0503020204020204" charset="-122"/>
                <a:cs typeface="微软雅黑" panose="020B0503020204020204" charset="-122"/>
                <a:sym typeface="+mn-ea"/>
              </a:rPr>
              <a:t>米坠落检测报告。</a:t>
            </a:r>
            <a:br>
              <a:rPr lang="zh-CN" altLang="en-US" sz="1200" b="1">
                <a:latin typeface="微软雅黑" panose="020B0503020204020204" charset="-122"/>
                <a:ea typeface="微软雅黑" panose="020B0503020204020204" charset="-122"/>
                <a:cs typeface="微软雅黑" panose="020B0503020204020204" charset="-122"/>
                <a:sym typeface="+mn-ea"/>
              </a:rPr>
            </a:br>
            <a:r>
              <a:rPr lang="en-US" altLang="zh-CN" sz="1200" b="1">
                <a:solidFill>
                  <a:srgbClr val="C00000"/>
                </a:solidFill>
                <a:latin typeface="微软雅黑" panose="020B0503020204020204" charset="-122"/>
                <a:ea typeface="微软雅黑" panose="020B0503020204020204" charset="-122"/>
                <a:cs typeface="微软雅黑" panose="020B0503020204020204" charset="-122"/>
                <a:sym typeface="+mn-ea"/>
              </a:rPr>
              <a:t>5、云盔支持哪些定位方式？</a:t>
            </a:r>
            <a:br>
              <a:rPr lang="zh-CN" altLang="en-US" sz="1200" b="1">
                <a:latin typeface="微软雅黑" panose="020B0503020204020204" charset="-122"/>
                <a:ea typeface="微软雅黑" panose="020B0503020204020204" charset="-122"/>
                <a:cs typeface="微软雅黑" panose="020B0503020204020204" charset="-122"/>
                <a:sym typeface="+mn-ea"/>
              </a:rPr>
            </a:br>
            <a:r>
              <a:rPr lang="zh-CN" altLang="en-US" sz="1200" b="1">
                <a:latin typeface="微软雅黑" panose="020B0503020204020204" charset="-122"/>
                <a:ea typeface="微软雅黑" panose="020B0503020204020204" charset="-122"/>
                <a:cs typeface="微软雅黑" panose="020B0503020204020204" charset="-122"/>
                <a:sym typeface="+mn-ea"/>
              </a:rPr>
              <a:t>答：室外北斗定位，同时云盔集成蓝牙定位，配合室内蓝牙定位基站可实现企业室内外一体化定位。</a:t>
            </a:r>
            <a:br>
              <a:rPr lang="zh-CN" altLang="en-US" sz="1200" b="1">
                <a:latin typeface="微软雅黑" panose="020B0503020204020204" charset="-122"/>
                <a:ea typeface="微软雅黑" panose="020B0503020204020204" charset="-122"/>
                <a:cs typeface="微软雅黑" panose="020B0503020204020204" charset="-122"/>
                <a:sym typeface="+mn-ea"/>
              </a:rPr>
            </a:br>
            <a:r>
              <a:rPr lang="en-US" altLang="zh-CN" sz="1200" b="1">
                <a:solidFill>
                  <a:srgbClr val="C00000"/>
                </a:solidFill>
                <a:latin typeface="微软雅黑" panose="020B0503020204020204" charset="-122"/>
                <a:ea typeface="微软雅黑" panose="020B0503020204020204" charset="-122"/>
                <a:cs typeface="微软雅黑" panose="020B0503020204020204" charset="-122"/>
                <a:sym typeface="+mn-ea"/>
              </a:rPr>
              <a:t>6</a:t>
            </a:r>
            <a:r>
              <a:rPr lang="zh-CN" altLang="en-US" sz="1200" b="1">
                <a:solidFill>
                  <a:srgbClr val="C00000"/>
                </a:solidFill>
                <a:latin typeface="微软雅黑" panose="020B0503020204020204" charset="-122"/>
                <a:ea typeface="微软雅黑" panose="020B0503020204020204" charset="-122"/>
                <a:cs typeface="微软雅黑" panose="020B0503020204020204" charset="-122"/>
                <a:sym typeface="+mn-ea"/>
              </a:rPr>
              <a:t>、云盔有多重，重量符合国家相关标准范围吗？</a:t>
            </a:r>
            <a:endParaRPr lang="zh-CN" altLang="en-US" sz="1200" b="1">
              <a:solidFill>
                <a:srgbClr val="C00000"/>
              </a:solidFill>
              <a:latin typeface="微软雅黑" panose="020B0503020204020204" charset="-122"/>
              <a:ea typeface="微软雅黑" panose="020B0503020204020204" charset="-122"/>
              <a:cs typeface="微软雅黑" panose="020B0503020204020204" charset="-122"/>
              <a:sym typeface="+mn-ea"/>
            </a:endParaRPr>
          </a:p>
          <a:p>
            <a:pPr lvl="0" indent="0" algn="l" fontAlgn="auto">
              <a:lnSpc>
                <a:spcPct val="160000"/>
              </a:lnSpc>
              <a:buClr>
                <a:srgbClr val="C00000"/>
              </a:buClr>
              <a:buSzTx/>
              <a:buFont typeface="Arial" panose="020B0604020202020204" pitchFamily="34" charset="0"/>
              <a:buNone/>
            </a:pPr>
            <a:r>
              <a:rPr lang="zh-CN" altLang="en-US" sz="1200" b="1">
                <a:latin typeface="微软雅黑" panose="020B0503020204020204" charset="-122"/>
                <a:ea typeface="微软雅黑" panose="020B0503020204020204" charset="-122"/>
                <a:cs typeface="微软雅黑" panose="020B0503020204020204" charset="-122"/>
                <a:sym typeface="+mn-ea"/>
              </a:rPr>
              <a:t>答：云盔本机重量小于等于650G</a:t>
            </a:r>
            <a:r>
              <a:rPr lang="zh-CN" altLang="en-US" sz="1200" b="1">
                <a:latin typeface="微软雅黑" panose="020B0503020204020204" charset="-122"/>
                <a:ea typeface="微软雅黑" panose="020B0503020204020204" charset="-122"/>
                <a:cs typeface="微软雅黑" panose="020B0503020204020204" charset="-122"/>
                <a:sym typeface="+mn-ea"/>
              </a:rPr>
              <a:t>,按照GB/T 2812国家规定检测要求，智能安全帽重量小于等于700G</a:t>
            </a:r>
            <a:r>
              <a:rPr lang="zh-CN" altLang="en-US" sz="1200" b="1">
                <a:latin typeface="微软雅黑" panose="020B0503020204020204" charset="-122"/>
                <a:ea typeface="微软雅黑" panose="020B0503020204020204" charset="-122"/>
                <a:cs typeface="微软雅黑" panose="020B0503020204020204" charset="-122"/>
                <a:sym typeface="+mn-ea"/>
              </a:rPr>
              <a:t>都属于合格范围内（除特种装备类型外）</a:t>
            </a:r>
            <a:endParaRPr lang="zh-CN" altLang="en-US" sz="1200" b="1">
              <a:latin typeface="微软雅黑" panose="020B0503020204020204" charset="-122"/>
              <a:ea typeface="微软雅黑" panose="020B0503020204020204" charset="-122"/>
              <a:cs typeface="微软雅黑" panose="020B0503020204020204" charset="-122"/>
              <a:sym typeface="+mn-ea"/>
            </a:endParaRPr>
          </a:p>
          <a:p>
            <a:pPr lvl="0" indent="0" algn="l" fontAlgn="auto">
              <a:lnSpc>
                <a:spcPct val="160000"/>
              </a:lnSpc>
              <a:buClr>
                <a:srgbClr val="C00000"/>
              </a:buClr>
              <a:buSzTx/>
              <a:buFont typeface="Arial" panose="020B0604020202020204" pitchFamily="34" charset="0"/>
              <a:buNone/>
            </a:pPr>
            <a:r>
              <a:rPr lang="en-US" altLang="zh-CN" sz="1200" b="1">
                <a:solidFill>
                  <a:srgbClr val="C00000"/>
                </a:solidFill>
                <a:latin typeface="微软雅黑" panose="020B0503020204020204" charset="-122"/>
                <a:ea typeface="微软雅黑" panose="020B0503020204020204" charset="-122"/>
                <a:cs typeface="微软雅黑" panose="020B0503020204020204" charset="-122"/>
                <a:sym typeface="+mn-ea"/>
              </a:rPr>
              <a:t>7</a:t>
            </a:r>
            <a:r>
              <a:rPr lang="zh-CN" altLang="en-US" sz="1200" b="1">
                <a:solidFill>
                  <a:srgbClr val="C00000"/>
                </a:solidFill>
                <a:latin typeface="微软雅黑" panose="020B0503020204020204" charset="-122"/>
                <a:ea typeface="微软雅黑" panose="020B0503020204020204" charset="-122"/>
                <a:cs typeface="微软雅黑" panose="020B0503020204020204" charset="-122"/>
                <a:sym typeface="+mn-ea"/>
              </a:rPr>
              <a:t>、云盔存储内存多大？</a:t>
            </a:r>
            <a:r>
              <a:rPr lang="zh-CN" altLang="en-US" sz="1200" b="1">
                <a:latin typeface="微软雅黑" panose="020B0503020204020204" charset="-122"/>
                <a:ea typeface="微软雅黑" panose="020B0503020204020204" charset="-122"/>
                <a:cs typeface="微软雅黑" panose="020B0503020204020204" charset="-122"/>
                <a:sym typeface="+mn-ea"/>
              </a:rPr>
              <a:t>    </a:t>
            </a:r>
            <a:endParaRPr lang="zh-CN" altLang="en-US" sz="1200" b="1">
              <a:solidFill>
                <a:schemeClr val="tx1"/>
              </a:solidFill>
              <a:latin typeface="微软雅黑" panose="020B0503020204020204" charset="-122"/>
              <a:ea typeface="微软雅黑" panose="020B0503020204020204" charset="-122"/>
              <a:cs typeface="微软雅黑" panose="020B0503020204020204" charset="-122"/>
              <a:sym typeface="+mn-ea"/>
            </a:endParaRPr>
          </a:p>
          <a:p>
            <a:pPr lvl="0" indent="0" algn="l" fontAlgn="auto">
              <a:lnSpc>
                <a:spcPct val="160000"/>
              </a:lnSpc>
              <a:buClr>
                <a:srgbClr val="C00000"/>
              </a:buClr>
              <a:buSzTx/>
              <a:buFont typeface="Arial" panose="020B0604020202020204" pitchFamily="34" charset="0"/>
              <a:buNone/>
            </a:pPr>
            <a:r>
              <a:rPr lang="zh-CN" altLang="en-US" sz="1200" b="1">
                <a:latin typeface="微软雅黑" panose="020B0503020204020204" charset="-122"/>
                <a:ea typeface="微软雅黑" panose="020B0503020204020204" charset="-122"/>
                <a:cs typeface="微软雅黑" panose="020B0503020204020204" charset="-122"/>
                <a:sym typeface="+mn-ea"/>
              </a:rPr>
              <a:t>答：云盔本机内置32G固定内存</a:t>
            </a:r>
            <a:r>
              <a:rPr lang="zh-CN" altLang="en-US" sz="1200" b="1">
                <a:latin typeface="微软雅黑" panose="020B0503020204020204" charset="-122"/>
                <a:ea typeface="微软雅黑" panose="020B0503020204020204" charset="-122"/>
                <a:cs typeface="微软雅黑" panose="020B0503020204020204" charset="-122"/>
                <a:sym typeface="+mn-ea"/>
              </a:rPr>
              <a:t>，要是需要大量数据存储也可以外置插入128G内存</a:t>
            </a:r>
            <a:r>
              <a:rPr lang="zh-CN" altLang="en-US" sz="1200" b="1">
                <a:latin typeface="微软雅黑" panose="020B0503020204020204" charset="-122"/>
                <a:ea typeface="微软雅黑" panose="020B0503020204020204" charset="-122"/>
                <a:cs typeface="微软雅黑" panose="020B0503020204020204" charset="-122"/>
                <a:sym typeface="+mn-ea"/>
              </a:rPr>
              <a:t>拓展（安全帽支持外置存储卡槽）</a:t>
            </a:r>
            <a:endParaRPr lang="zh-CN" altLang="en-US" sz="1200" b="1">
              <a:latin typeface="微软雅黑" panose="020B0503020204020204" charset="-122"/>
              <a:ea typeface="微软雅黑" panose="020B0503020204020204" charset="-122"/>
              <a:cs typeface="微软雅黑" panose="020B0503020204020204" charset="-122"/>
              <a:sym typeface="+mn-ea"/>
            </a:endParaRPr>
          </a:p>
          <a:p>
            <a:pPr lvl="0" indent="0" algn="just" fontAlgn="auto">
              <a:lnSpc>
                <a:spcPct val="160000"/>
              </a:lnSpc>
              <a:buClr>
                <a:srgbClr val="C00000"/>
              </a:buClr>
              <a:buSzTx/>
              <a:buFont typeface="Arial" panose="020B0604020202020204" pitchFamily="34" charset="0"/>
              <a:buNone/>
            </a:pPr>
            <a:r>
              <a:rPr lang="en-US" altLang="zh-CN" sz="1200" b="1">
                <a:solidFill>
                  <a:srgbClr val="C00000"/>
                </a:solidFill>
                <a:latin typeface="微软雅黑" panose="020B0503020204020204" charset="-122"/>
                <a:ea typeface="微软雅黑" panose="020B0503020204020204" charset="-122"/>
                <a:cs typeface="微软雅黑" panose="020B0503020204020204" charset="-122"/>
                <a:sym typeface="+mn-ea"/>
              </a:rPr>
              <a:t>8</a:t>
            </a:r>
            <a:r>
              <a:rPr lang="zh-CN" altLang="en-US" sz="1200" b="1">
                <a:solidFill>
                  <a:srgbClr val="C00000"/>
                </a:solidFill>
                <a:latin typeface="微软雅黑" panose="020B0503020204020204" charset="-122"/>
                <a:ea typeface="微软雅黑" panose="020B0503020204020204" charset="-122"/>
                <a:cs typeface="微软雅黑" panose="020B0503020204020204" charset="-122"/>
                <a:sym typeface="+mn-ea"/>
              </a:rPr>
              <a:t>、云盔拍照、录像采集的数据可以保存多长时间？</a:t>
            </a:r>
            <a:endParaRPr lang="zh-CN" altLang="en-US" sz="1200" b="1">
              <a:solidFill>
                <a:srgbClr val="C00000"/>
              </a:solidFill>
              <a:latin typeface="微软雅黑" panose="020B0503020204020204" charset="-122"/>
              <a:ea typeface="微软雅黑" panose="020B0503020204020204" charset="-122"/>
              <a:cs typeface="微软雅黑" panose="020B0503020204020204" charset="-122"/>
              <a:sym typeface="+mn-ea"/>
            </a:endParaRPr>
          </a:p>
          <a:p>
            <a:pPr lvl="0" indent="0" algn="l" fontAlgn="auto">
              <a:lnSpc>
                <a:spcPct val="160000"/>
              </a:lnSpc>
              <a:buClr>
                <a:srgbClr val="C00000"/>
              </a:buClr>
              <a:buSzTx/>
              <a:buFont typeface="Arial" panose="020B0604020202020204" pitchFamily="34" charset="0"/>
              <a:buNone/>
            </a:pPr>
            <a:r>
              <a:rPr lang="zh-CN" altLang="en-US" sz="1200" b="1">
                <a:latin typeface="微软雅黑" panose="020B0503020204020204" charset="-122"/>
                <a:ea typeface="微软雅黑" panose="020B0503020204020204" charset="-122"/>
                <a:cs typeface="微软雅黑" panose="020B0503020204020204" charset="-122"/>
                <a:sym typeface="+mn-ea"/>
              </a:rPr>
              <a:t>答：采集的数据在云盔本机可以保存</a:t>
            </a:r>
            <a:r>
              <a:rPr lang="en-US" altLang="zh-CN" sz="1200" b="1">
                <a:latin typeface="微软雅黑" panose="020B0503020204020204" charset="-122"/>
                <a:ea typeface="微软雅黑" panose="020B0503020204020204" charset="-122"/>
                <a:cs typeface="微软雅黑" panose="020B0503020204020204" charset="-122"/>
                <a:sym typeface="+mn-ea"/>
              </a:rPr>
              <a:t>3</a:t>
            </a:r>
            <a:r>
              <a:rPr lang="zh-CN" altLang="en-US" sz="1200" b="1">
                <a:latin typeface="微软雅黑" panose="020B0503020204020204" charset="-122"/>
                <a:ea typeface="微软雅黑" panose="020B0503020204020204" charset="-122"/>
                <a:cs typeface="微软雅黑" panose="020B0503020204020204" charset="-122"/>
                <a:sym typeface="+mn-ea"/>
              </a:rPr>
              <a:t>个月，数据上传到在云端可以保存</a:t>
            </a:r>
            <a:r>
              <a:rPr lang="en-US" altLang="zh-CN" sz="1200" b="1">
                <a:latin typeface="微软雅黑" panose="020B0503020204020204" charset="-122"/>
                <a:ea typeface="微软雅黑" panose="020B0503020204020204" charset="-122"/>
                <a:cs typeface="微软雅黑" panose="020B0503020204020204" charset="-122"/>
                <a:sym typeface="+mn-ea"/>
              </a:rPr>
              <a:t>30</a:t>
            </a:r>
            <a:r>
              <a:rPr lang="zh-CN" altLang="en-US" sz="1200" b="1">
                <a:latin typeface="微软雅黑" panose="020B0503020204020204" charset="-122"/>
                <a:ea typeface="微软雅黑" panose="020B0503020204020204" charset="-122"/>
                <a:cs typeface="微软雅黑" panose="020B0503020204020204" charset="-122"/>
                <a:sym typeface="+mn-ea"/>
              </a:rPr>
              <a:t>个月。</a:t>
            </a:r>
            <a:br>
              <a:rPr lang="zh-CN" altLang="en-US" sz="1200" b="1">
                <a:latin typeface="微软雅黑" panose="020B0503020204020204" charset="-122"/>
                <a:ea typeface="微软雅黑" panose="020B0503020204020204" charset="-122"/>
                <a:cs typeface="微软雅黑" panose="020B0503020204020204" charset="-122"/>
                <a:sym typeface="+mn-ea"/>
              </a:rPr>
            </a:br>
            <a:r>
              <a:rPr lang="en-US" altLang="zh-CN" sz="1200" b="1">
                <a:solidFill>
                  <a:srgbClr val="C00000"/>
                </a:solidFill>
                <a:latin typeface="微软雅黑" panose="020B0503020204020204" charset="-122"/>
                <a:ea typeface="微软雅黑" panose="020B0503020204020204" charset="-122"/>
                <a:cs typeface="微软雅黑" panose="020B0503020204020204" charset="-122"/>
                <a:sym typeface="+mn-ea"/>
              </a:rPr>
              <a:t>9</a:t>
            </a:r>
            <a:r>
              <a:rPr lang="zh-CN" altLang="en-US" sz="1200" b="1">
                <a:solidFill>
                  <a:srgbClr val="C00000"/>
                </a:solidFill>
                <a:latin typeface="微软雅黑" panose="020B0503020204020204" charset="-122"/>
                <a:ea typeface="微软雅黑" panose="020B0503020204020204" charset="-122"/>
                <a:cs typeface="微软雅黑" panose="020B0503020204020204" charset="-122"/>
                <a:sym typeface="+mn-ea"/>
              </a:rPr>
              <a:t>、云盔里的图片、视频数据该怎么下载到电脑或U盘？</a:t>
            </a:r>
            <a:endParaRPr lang="zh-CN" altLang="en-US" sz="1200" b="1">
              <a:solidFill>
                <a:srgbClr val="C00000"/>
              </a:solidFill>
              <a:latin typeface="微软雅黑" panose="020B0503020204020204" charset="-122"/>
              <a:ea typeface="微软雅黑" panose="020B0503020204020204" charset="-122"/>
              <a:cs typeface="微软雅黑" panose="020B0503020204020204" charset="-122"/>
              <a:sym typeface="+mn-ea"/>
            </a:endParaRPr>
          </a:p>
          <a:p>
            <a:pPr lvl="0" indent="0" algn="l" fontAlgn="auto">
              <a:lnSpc>
                <a:spcPct val="160000"/>
              </a:lnSpc>
              <a:buClr>
                <a:srgbClr val="C00000"/>
              </a:buClr>
              <a:buSzTx/>
              <a:buFont typeface="Arial" panose="020B0604020202020204" pitchFamily="34" charset="0"/>
              <a:buNone/>
            </a:pPr>
            <a:r>
              <a:rPr lang="zh-CN" altLang="en-US" sz="1200" b="1">
                <a:latin typeface="微软雅黑" panose="020B0503020204020204" charset="-122"/>
                <a:ea typeface="微软雅黑" panose="020B0503020204020204" charset="-122"/>
                <a:cs typeface="微软雅黑" panose="020B0503020204020204" charset="-122"/>
                <a:sym typeface="+mn-ea"/>
              </a:rPr>
              <a:t>答：第一种；用数据线连接云盔和电脑，再在此电脑打开显示新的磁盘，里面文件即可下载。</a:t>
            </a:r>
            <a:r>
              <a:rPr lang="en-US" altLang="zh-CN" sz="1200" b="1">
                <a:latin typeface="微软雅黑" panose="020B0503020204020204" charset="-122"/>
                <a:ea typeface="微软雅黑" panose="020B0503020204020204" charset="-122"/>
                <a:cs typeface="微软雅黑" panose="020B0503020204020204" charset="-122"/>
                <a:sym typeface="+mn-ea"/>
              </a:rPr>
              <a:t> </a:t>
            </a:r>
            <a:r>
              <a:rPr lang="zh-CN" altLang="en-US" sz="1200" b="1">
                <a:latin typeface="微软雅黑" panose="020B0503020204020204" charset="-122"/>
                <a:ea typeface="微软雅黑" panose="020B0503020204020204" charset="-122"/>
                <a:cs typeface="微软雅黑" panose="020B0503020204020204" charset="-122"/>
                <a:sym typeface="+mn-ea"/>
              </a:rPr>
              <a:t>第二种；登录云盔平台，打开回放中心后搜索自己的设备，再点击本机文件即可筛选下载到电脑。</a:t>
            </a:r>
            <a:endPar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graphicFrame>
        <p:nvGraphicFramePr>
          <p:cNvPr id="9" name="对象 8">
            <a:hlinkClick r:id="" action="ppaction://ole?verb="/>
          </p:cNvPr>
          <p:cNvGraphicFramePr>
            <a:graphicFrameLocks noChangeAspect="1"/>
          </p:cNvGraphicFramePr>
          <p:nvPr/>
        </p:nvGraphicFramePr>
        <p:xfrm>
          <a:off x="6402705" y="1717675"/>
          <a:ext cx="685800" cy="561975"/>
        </p:xfrm>
        <a:graphic>
          <a:graphicData uri="http://schemas.openxmlformats.org/presentationml/2006/ole">
            <mc:AlternateContent xmlns:mc="http://schemas.openxmlformats.org/markup-compatibility/2006">
              <mc:Choice xmlns:v="urn:schemas-microsoft-com:vml" Requires="v">
                <p:oleObj spid="_x0000_s1027" name="" showAsIcon="1" r:id="rId1" imgW="971550" imgH="1238250" progId="Word.Document.12">
                  <p:embed/>
                </p:oleObj>
              </mc:Choice>
              <mc:Fallback>
                <p:oleObj name="" showAsIcon="1" r:id="rId1" imgW="971550" imgH="1238250" progId="Word.Document.12">
                  <p:embed/>
                  <p:pic>
                    <p:nvPicPr>
                      <p:cNvPr id="0" name="图片 1026"/>
                      <p:cNvPicPr/>
                      <p:nvPr/>
                    </p:nvPicPr>
                    <p:blipFill>
                      <a:blip r:embed="rId2"/>
                      <a:stretch>
                        <a:fillRect/>
                      </a:stretch>
                    </p:blipFill>
                    <p:spPr>
                      <a:xfrm>
                        <a:off x="6402705" y="1717675"/>
                        <a:ext cx="685800" cy="561975"/>
                      </a:xfrm>
                      <a:prstGeom prst="rect">
                        <a:avLst/>
                      </a:prstGeom>
                    </p:spPr>
                  </p:pic>
                </p:oleObj>
              </mc:Fallback>
            </mc:AlternateContent>
          </a:graphicData>
        </a:graphic>
      </p:graphicFrame>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idx="4294967295"/>
          </p:nvPr>
        </p:nvSpPr>
        <p:spPr>
          <a:xfrm>
            <a:off x="296545" y="290830"/>
            <a:ext cx="10314940" cy="658495"/>
          </a:xfrm>
        </p:spPr>
        <p:txBody>
          <a:bodyPr/>
          <a:lstStyle/>
          <a:p>
            <a:r>
              <a:rPr lang="en-US" altLang="zh-CN" sz="2400" b="1" dirty="0">
                <a:solidFill>
                  <a:srgbClr val="C00000"/>
                </a:solidFill>
              </a:rPr>
              <a:t>  4.2 </a:t>
            </a:r>
            <a:r>
              <a:rPr lang="zh-CN" altLang="en-US" sz="2400" b="1" dirty="0">
                <a:solidFill>
                  <a:srgbClr val="C00000"/>
                </a:solidFill>
              </a:rPr>
              <a:t>云盔问题</a:t>
            </a:r>
            <a:r>
              <a:rPr lang="zh-CN" altLang="en-US" sz="2400" b="1" dirty="0">
                <a:solidFill>
                  <a:srgbClr val="C00000"/>
                </a:solidFill>
              </a:rPr>
              <a:t>点</a:t>
            </a:r>
            <a:endParaRPr lang="zh-CN" altLang="en-US" sz="2400" b="1" dirty="0">
              <a:solidFill>
                <a:srgbClr val="C00000"/>
              </a:solidFill>
            </a:endParaRPr>
          </a:p>
        </p:txBody>
      </p:sp>
      <p:sp>
        <p:nvSpPr>
          <p:cNvPr id="2" name="文本框 1"/>
          <p:cNvSpPr txBox="1"/>
          <p:nvPr/>
        </p:nvSpPr>
        <p:spPr>
          <a:xfrm>
            <a:off x="2612390" y="1393825"/>
            <a:ext cx="4064000" cy="914400"/>
          </a:xfrm>
          <a:prstGeom prst="rect">
            <a:avLst/>
          </a:prstGeom>
          <a:noFill/>
        </p:spPr>
        <p:txBody>
          <a:bodyPr wrap="square" rtlCol="0">
            <a:noAutofit/>
          </a:bodyPr>
          <a:p>
            <a:pPr marL="285750" lvl="0" indent="-285750" algn="just" fontAlgn="auto">
              <a:lnSpc>
                <a:spcPct val="160000"/>
              </a:lnSpc>
              <a:buClr>
                <a:srgbClr val="C00000"/>
              </a:buClr>
              <a:buSzTx/>
              <a:buFont typeface="Arial" panose="020B0604020202020204" pitchFamily="34" charset="0"/>
              <a:buChar char="•"/>
            </a:pPr>
            <a:endPar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p:cNvSpPr txBox="1"/>
          <p:nvPr/>
        </p:nvSpPr>
        <p:spPr>
          <a:xfrm>
            <a:off x="296545" y="949960"/>
            <a:ext cx="11548110" cy="5835650"/>
          </a:xfrm>
          <a:prstGeom prst="rect">
            <a:avLst/>
          </a:prstGeom>
          <a:noFill/>
        </p:spPr>
        <p:txBody>
          <a:bodyPr wrap="square" rtlCol="0">
            <a:noAutofit/>
          </a:bodyPr>
          <a:p>
            <a:pPr lvl="0" indent="0" algn="l" fontAlgn="auto">
              <a:lnSpc>
                <a:spcPct val="160000"/>
              </a:lnSpc>
              <a:buClr>
                <a:srgbClr val="C00000"/>
              </a:buClr>
              <a:buSzTx/>
              <a:buFont typeface="Arial" panose="020B0604020202020204" pitchFamily="34" charset="0"/>
              <a:buNone/>
            </a:pPr>
            <a:r>
              <a:rPr lang="zh-CN" altLang="en-US" sz="1200" b="1">
                <a:solidFill>
                  <a:srgbClr val="C00000"/>
                </a:solidFill>
                <a:latin typeface="微软雅黑" panose="020B0503020204020204" charset="-122"/>
                <a:ea typeface="微软雅黑" panose="020B0503020204020204" charset="-122"/>
                <a:cs typeface="微软雅黑" panose="020B0503020204020204" charset="-122"/>
                <a:sym typeface="+mn-ea"/>
              </a:rPr>
              <a:t>10、</a:t>
            </a:r>
            <a:r>
              <a:rPr lang="zh-CN" altLang="en-US" sz="1200" b="1">
                <a:solidFill>
                  <a:srgbClr val="C00000"/>
                </a:solidFill>
                <a:latin typeface="微软雅黑" panose="020B0503020204020204" charset="-122"/>
                <a:ea typeface="微软雅黑" panose="020B0503020204020204" charset="-122"/>
                <a:cs typeface="微软雅黑" panose="020B0503020204020204" charset="-122"/>
                <a:sym typeface="+mn-ea"/>
              </a:rPr>
              <a:t>云盔电池容量多大、续航时长多长时间？</a:t>
            </a:r>
            <a:endParaRPr lang="zh-CN" altLang="en-US" sz="1200" b="1">
              <a:solidFill>
                <a:srgbClr val="C00000"/>
              </a:solidFill>
              <a:latin typeface="微软雅黑" panose="020B0503020204020204" charset="-122"/>
              <a:ea typeface="微软雅黑" panose="020B0503020204020204" charset="-122"/>
              <a:cs typeface="微软雅黑" panose="020B0503020204020204" charset="-122"/>
              <a:sym typeface="+mn-ea"/>
            </a:endParaRPr>
          </a:p>
          <a:p>
            <a:pPr lvl="0" indent="0" algn="l" fontAlgn="auto">
              <a:lnSpc>
                <a:spcPct val="160000"/>
              </a:lnSpc>
              <a:buClr>
                <a:srgbClr val="C00000"/>
              </a:buClr>
              <a:buSzTx/>
              <a:buFont typeface="Arial" panose="020B0604020202020204" pitchFamily="34" charset="0"/>
              <a:buNone/>
            </a:pPr>
            <a:r>
              <a:rPr lang="zh-CN" altLang="en-US" sz="1200" b="1">
                <a:latin typeface="微软雅黑" panose="020B0503020204020204" charset="-122"/>
                <a:ea typeface="微软雅黑" panose="020B0503020204020204" charset="-122"/>
                <a:cs typeface="微软雅黑" panose="020B0503020204020204" charset="-122"/>
                <a:sym typeface="+mn-ea"/>
              </a:rPr>
              <a:t>答：电池容量有5600毫安，正常作业拍照录像工作时长达到8小时，待机状态下时长达到</a:t>
            </a:r>
            <a:r>
              <a:rPr lang="en-US" altLang="zh-CN" sz="1200" b="1">
                <a:latin typeface="微软雅黑" panose="020B0503020204020204" charset="-122"/>
                <a:ea typeface="微软雅黑" panose="020B0503020204020204" charset="-122"/>
                <a:cs typeface="微软雅黑" panose="020B0503020204020204" charset="-122"/>
                <a:sym typeface="+mn-ea"/>
              </a:rPr>
              <a:t>48</a:t>
            </a:r>
            <a:r>
              <a:rPr lang="zh-CN" altLang="en-US" sz="1200" b="1">
                <a:latin typeface="微软雅黑" panose="020B0503020204020204" charset="-122"/>
                <a:ea typeface="微软雅黑" panose="020B0503020204020204" charset="-122"/>
                <a:cs typeface="微软雅黑" panose="020B0503020204020204" charset="-122"/>
                <a:sym typeface="+mn-ea"/>
              </a:rPr>
              <a:t>小时。</a:t>
            </a:r>
            <a:br>
              <a:rPr lang="zh-CN" altLang="en-US" sz="1200" b="1">
                <a:latin typeface="微软雅黑" panose="020B0503020204020204" charset="-122"/>
                <a:ea typeface="微软雅黑" panose="020B0503020204020204" charset="-122"/>
                <a:cs typeface="微软雅黑" panose="020B0503020204020204" charset="-122"/>
                <a:sym typeface="+mn-ea"/>
              </a:rPr>
            </a:br>
            <a:r>
              <a:rPr lang="zh-CN" altLang="en-US" sz="1200" b="1">
                <a:solidFill>
                  <a:srgbClr val="C00000"/>
                </a:solidFill>
                <a:latin typeface="微软雅黑" panose="020B0503020204020204" charset="-122"/>
                <a:ea typeface="微软雅黑" panose="020B0503020204020204" charset="-122"/>
                <a:cs typeface="微软雅黑" panose="020B0503020204020204" charset="-122"/>
                <a:sym typeface="+mn-ea"/>
              </a:rPr>
              <a:t>11</a:t>
            </a:r>
            <a:r>
              <a:rPr lang="zh-CN" altLang="en-US" sz="1200" b="1">
                <a:latin typeface="微软雅黑" panose="020B0503020204020204" charset="-122"/>
                <a:ea typeface="微软雅黑" panose="020B0503020204020204" charset="-122"/>
                <a:cs typeface="微软雅黑" panose="020B0503020204020204" charset="-122"/>
                <a:sym typeface="+mn-ea"/>
              </a:rPr>
              <a:t>、</a:t>
            </a:r>
            <a:r>
              <a:rPr lang="zh-CN" altLang="en-US" sz="1200" b="1">
                <a:solidFill>
                  <a:srgbClr val="C00000"/>
                </a:solidFill>
                <a:latin typeface="微软雅黑" panose="020B0503020204020204" charset="-122"/>
                <a:ea typeface="微软雅黑" panose="020B0503020204020204" charset="-122"/>
                <a:cs typeface="微软雅黑" panose="020B0503020204020204" charset="-122"/>
                <a:sym typeface="+mn-ea"/>
              </a:rPr>
              <a:t>云盔在互联网通信距离具体多远？</a:t>
            </a:r>
            <a:endParaRPr lang="zh-CN" altLang="en-US" sz="1200" b="1">
              <a:solidFill>
                <a:srgbClr val="C00000"/>
              </a:solidFill>
              <a:latin typeface="微软雅黑" panose="020B0503020204020204" charset="-122"/>
              <a:ea typeface="微软雅黑" panose="020B0503020204020204" charset="-122"/>
              <a:cs typeface="微软雅黑" panose="020B0503020204020204" charset="-122"/>
              <a:sym typeface="+mn-ea"/>
            </a:endParaRPr>
          </a:p>
          <a:p>
            <a:pPr lvl="0" indent="0" algn="l" fontAlgn="auto">
              <a:lnSpc>
                <a:spcPct val="160000"/>
              </a:lnSpc>
              <a:buClr>
                <a:srgbClr val="C00000"/>
              </a:buClr>
              <a:buSzTx/>
              <a:buFont typeface="Arial" panose="020B0604020202020204" pitchFamily="34" charset="0"/>
              <a:buNone/>
            </a:pPr>
            <a:r>
              <a:rPr lang="zh-CN" altLang="en-US" sz="1200" b="1">
                <a:latin typeface="微软雅黑" panose="020B0503020204020204" charset="-122"/>
                <a:ea typeface="微软雅黑" panose="020B0503020204020204" charset="-122"/>
                <a:cs typeface="微软雅黑" panose="020B0503020204020204" charset="-122"/>
                <a:sym typeface="+mn-ea"/>
              </a:rPr>
              <a:t>答：云盔在互联网环境下通信不限距离。</a:t>
            </a:r>
            <a:br>
              <a:rPr lang="zh-CN" altLang="en-US" sz="1200" b="1">
                <a:latin typeface="微软雅黑" panose="020B0503020204020204" charset="-122"/>
                <a:ea typeface="微软雅黑" panose="020B0503020204020204" charset="-122"/>
                <a:cs typeface="微软雅黑" panose="020B0503020204020204" charset="-122"/>
                <a:sym typeface="+mn-ea"/>
              </a:rPr>
            </a:br>
            <a:r>
              <a:rPr lang="zh-CN" altLang="en-US" sz="1200" b="1">
                <a:solidFill>
                  <a:srgbClr val="C00000"/>
                </a:solidFill>
                <a:latin typeface="微软雅黑" panose="020B0503020204020204" charset="-122"/>
                <a:ea typeface="微软雅黑" panose="020B0503020204020204" charset="-122"/>
                <a:cs typeface="微软雅黑" panose="020B0503020204020204" charset="-122"/>
                <a:sym typeface="+mn-ea"/>
              </a:rPr>
              <a:t>12</a:t>
            </a:r>
            <a:r>
              <a:rPr lang="zh-CN" altLang="en-US" sz="1200" b="1">
                <a:solidFill>
                  <a:srgbClr val="C00000"/>
                </a:solidFill>
                <a:latin typeface="微软雅黑" panose="020B0503020204020204" charset="-122"/>
                <a:ea typeface="微软雅黑" panose="020B0503020204020204" charset="-122"/>
                <a:cs typeface="微软雅黑" panose="020B0503020204020204" charset="-122"/>
                <a:sym typeface="+mn-ea"/>
              </a:rPr>
              <a:t>、云盔充电接口是那种、多久可以充满？</a:t>
            </a:r>
            <a:endParaRPr lang="zh-CN" altLang="en-US" sz="1200" b="1">
              <a:solidFill>
                <a:srgbClr val="C00000"/>
              </a:solidFill>
              <a:latin typeface="微软雅黑" panose="020B0503020204020204" charset="-122"/>
              <a:ea typeface="微软雅黑" panose="020B0503020204020204" charset="-122"/>
              <a:cs typeface="微软雅黑" panose="020B0503020204020204" charset="-122"/>
              <a:sym typeface="+mn-ea"/>
            </a:endParaRPr>
          </a:p>
          <a:p>
            <a:pPr lvl="0" indent="0" algn="l" fontAlgn="auto">
              <a:lnSpc>
                <a:spcPct val="160000"/>
              </a:lnSpc>
              <a:buClr>
                <a:srgbClr val="C00000"/>
              </a:buClr>
              <a:buSzTx/>
              <a:buFont typeface="Arial" panose="020B0604020202020204" pitchFamily="34" charset="0"/>
              <a:buNone/>
            </a:pPr>
            <a:r>
              <a:rPr lang="zh-CN" altLang="en-US" sz="1200" b="1">
                <a:latin typeface="微软雅黑" panose="020B0503020204020204" charset="-122"/>
                <a:ea typeface="微软雅黑" panose="020B0503020204020204" charset="-122"/>
                <a:cs typeface="微软雅黑" panose="020B0503020204020204" charset="-122"/>
                <a:sym typeface="+mn-ea"/>
              </a:rPr>
              <a:t>答：通用Type-C接口，电池</a:t>
            </a:r>
            <a:r>
              <a:rPr lang="en-US" altLang="zh-CN" sz="1200" b="1">
                <a:latin typeface="微软雅黑" panose="020B0503020204020204" charset="-122"/>
                <a:ea typeface="微软雅黑" panose="020B0503020204020204" charset="-122"/>
                <a:cs typeface="微软雅黑" panose="020B0503020204020204" charset="-122"/>
                <a:sym typeface="+mn-ea"/>
              </a:rPr>
              <a:t>4</a:t>
            </a:r>
            <a:r>
              <a:rPr lang="zh-CN" altLang="en-US" sz="1200" b="1">
                <a:latin typeface="微软雅黑" panose="020B0503020204020204" charset="-122"/>
                <a:ea typeface="微软雅黑" panose="020B0503020204020204" charset="-122"/>
                <a:cs typeface="微软雅黑" panose="020B0503020204020204" charset="-122"/>
                <a:sym typeface="+mn-ea"/>
              </a:rPr>
              <a:t>小时可以充至满电状态。</a:t>
            </a:r>
            <a:br>
              <a:rPr lang="zh-CN" altLang="en-US" sz="1200" b="1">
                <a:latin typeface="微软雅黑" panose="020B0503020204020204" charset="-122"/>
                <a:ea typeface="微软雅黑" panose="020B0503020204020204" charset="-122"/>
                <a:cs typeface="微软雅黑" panose="020B0503020204020204" charset="-122"/>
                <a:sym typeface="+mn-ea"/>
              </a:rPr>
            </a:br>
            <a:r>
              <a:rPr lang="zh-CN" altLang="en-US" sz="1200" b="1">
                <a:solidFill>
                  <a:srgbClr val="C00000"/>
                </a:solidFill>
                <a:latin typeface="微软雅黑" panose="020B0503020204020204" charset="-122"/>
                <a:ea typeface="微软雅黑" panose="020B0503020204020204" charset="-122"/>
                <a:cs typeface="微软雅黑" panose="020B0503020204020204" charset="-122"/>
                <a:sym typeface="+mn-ea"/>
              </a:rPr>
              <a:t>13、云盔保质期有多长？</a:t>
            </a:r>
            <a:br>
              <a:rPr lang="zh-CN" altLang="en-US" sz="1200" b="1">
                <a:latin typeface="微软雅黑" panose="020B0503020204020204" charset="-122"/>
                <a:ea typeface="微软雅黑" panose="020B0503020204020204" charset="-122"/>
                <a:cs typeface="微软雅黑" panose="020B0503020204020204" charset="-122"/>
                <a:sym typeface="+mn-ea"/>
              </a:rPr>
            </a:br>
            <a:r>
              <a:rPr lang="zh-CN" altLang="en-US" sz="1200" b="1">
                <a:latin typeface="微软雅黑" panose="020B0503020204020204" charset="-122"/>
                <a:ea typeface="微软雅黑" panose="020B0503020204020204" charset="-122"/>
                <a:cs typeface="微软雅黑" panose="020B0503020204020204" charset="-122"/>
                <a:sym typeface="+mn-ea"/>
              </a:rPr>
              <a:t>答：根据国家规定的</a:t>
            </a:r>
            <a:r>
              <a:rPr lang="en-US" altLang="zh-CN" sz="1200" b="1">
                <a:latin typeface="微软雅黑" panose="020B0503020204020204" charset="-122"/>
                <a:ea typeface="微软雅黑" panose="020B0503020204020204" charset="-122"/>
                <a:cs typeface="微软雅黑" panose="020B0503020204020204" charset="-122"/>
                <a:sym typeface="+mn-ea"/>
              </a:rPr>
              <a:t> GB2811-2019</a:t>
            </a:r>
            <a:r>
              <a:rPr lang="zh-CN" altLang="en-US" sz="1200" b="1">
                <a:latin typeface="微软雅黑" panose="020B0503020204020204" charset="-122"/>
                <a:ea typeface="微软雅黑" panose="020B0503020204020204" charset="-122"/>
                <a:cs typeface="微软雅黑" panose="020B0503020204020204" charset="-122"/>
                <a:sym typeface="+mn-ea"/>
              </a:rPr>
              <a:t>标准，云盔保质期为</a:t>
            </a:r>
            <a:r>
              <a:rPr lang="en-US" altLang="zh-CN" sz="1200" b="1">
                <a:latin typeface="微软雅黑" panose="020B0503020204020204" charset="-122"/>
                <a:ea typeface="微软雅黑" panose="020B0503020204020204" charset="-122"/>
                <a:cs typeface="微软雅黑" panose="020B0503020204020204" charset="-122"/>
                <a:sym typeface="+mn-ea"/>
              </a:rPr>
              <a:t>30</a:t>
            </a:r>
            <a:r>
              <a:rPr lang="zh-CN" altLang="en-US" sz="1200" b="1">
                <a:latin typeface="微软雅黑" panose="020B0503020204020204" charset="-122"/>
                <a:ea typeface="微软雅黑" panose="020B0503020204020204" charset="-122"/>
                <a:cs typeface="微软雅黑" panose="020B0503020204020204" charset="-122"/>
                <a:sym typeface="+mn-ea"/>
              </a:rPr>
              <a:t>个月，合约期之后续约支持免费更换新的云盔。</a:t>
            </a:r>
            <a:br>
              <a:rPr lang="zh-CN" altLang="en-US" sz="1200" b="1">
                <a:latin typeface="微软雅黑" panose="020B0503020204020204" charset="-122"/>
                <a:ea typeface="微软雅黑" panose="020B0503020204020204" charset="-122"/>
                <a:cs typeface="微软雅黑" panose="020B0503020204020204" charset="-122"/>
                <a:sym typeface="+mn-ea"/>
              </a:rPr>
            </a:br>
            <a:r>
              <a:rPr lang="zh-CN" altLang="en-US" sz="1200" b="1">
                <a:solidFill>
                  <a:srgbClr val="C00000"/>
                </a:solidFill>
                <a:latin typeface="微软雅黑" panose="020B0503020204020204" charset="-122"/>
                <a:ea typeface="微软雅黑" panose="020B0503020204020204" charset="-122"/>
                <a:cs typeface="微软雅黑" panose="020B0503020204020204" charset="-122"/>
                <a:sym typeface="+mn-ea"/>
              </a:rPr>
              <a:t>14、云盔都有哪些管理平台、平台分别名称是什么？</a:t>
            </a:r>
            <a:br>
              <a:rPr lang="zh-CN" altLang="en-US" sz="1200" b="1">
                <a:latin typeface="微软雅黑" panose="020B0503020204020204" charset="-122"/>
                <a:ea typeface="微软雅黑" panose="020B0503020204020204" charset="-122"/>
                <a:cs typeface="微软雅黑" panose="020B0503020204020204" charset="-122"/>
                <a:sym typeface="+mn-ea"/>
              </a:rPr>
            </a:br>
            <a:r>
              <a:rPr lang="zh-CN" altLang="en-US" sz="1200" b="1">
                <a:latin typeface="微软雅黑" panose="020B0503020204020204" charset="-122"/>
                <a:ea typeface="微软雅黑" panose="020B0503020204020204" charset="-122"/>
                <a:cs typeface="微软雅黑" panose="020B0503020204020204" charset="-122"/>
                <a:sym typeface="+mn-ea"/>
              </a:rPr>
              <a:t>答：手机端</a:t>
            </a:r>
            <a:r>
              <a:rPr lang="en-US" altLang="zh-CN" sz="1200" b="1">
                <a:latin typeface="微软雅黑" panose="020B0503020204020204" charset="-122"/>
                <a:ea typeface="微软雅黑" panose="020B0503020204020204" charset="-122"/>
                <a:cs typeface="微软雅黑" panose="020B0503020204020204" charset="-122"/>
                <a:sym typeface="+mn-ea"/>
              </a:rPr>
              <a:t>APP</a:t>
            </a:r>
            <a:r>
              <a:rPr lang="zh-CN" altLang="en-US" sz="1200" b="1">
                <a:latin typeface="微软雅黑" panose="020B0503020204020204" charset="-122"/>
                <a:ea typeface="微软雅黑" panose="020B0503020204020204" charset="-122"/>
                <a:cs typeface="微软雅黑" panose="020B0503020204020204" charset="-122"/>
                <a:sym typeface="+mn-ea"/>
              </a:rPr>
              <a:t>名称</a:t>
            </a:r>
            <a:r>
              <a:rPr lang="en-US" altLang="zh-CN" sz="1200" b="1">
                <a:latin typeface="微软雅黑" panose="020B0503020204020204" charset="-122"/>
                <a:ea typeface="微软雅黑" panose="020B0503020204020204" charset="-122"/>
                <a:cs typeface="微软雅黑" panose="020B0503020204020204" charset="-122"/>
                <a:sym typeface="+mn-ea"/>
              </a:rPr>
              <a:t>”</a:t>
            </a:r>
            <a:r>
              <a:rPr lang="zh-CN" altLang="en-US" sz="1200" b="1">
                <a:latin typeface="微软雅黑" panose="020B0503020204020204" charset="-122"/>
                <a:ea typeface="微软雅黑" panose="020B0503020204020204" charset="-122"/>
                <a:cs typeface="微软雅黑" panose="020B0503020204020204" charset="-122"/>
                <a:sym typeface="+mn-ea"/>
              </a:rPr>
              <a:t>智慧监管平台</a:t>
            </a:r>
            <a:r>
              <a:rPr lang="en-US" altLang="zh-CN" sz="1200" b="1">
                <a:latin typeface="微软雅黑" panose="020B0503020204020204" charset="-122"/>
                <a:ea typeface="微软雅黑" panose="020B0503020204020204" charset="-122"/>
                <a:cs typeface="微软雅黑" panose="020B0503020204020204" charset="-122"/>
                <a:sym typeface="+mn-ea"/>
              </a:rPr>
              <a:t>“</a:t>
            </a:r>
            <a:r>
              <a:rPr lang="zh-CN" altLang="en-US" sz="1200" b="1">
                <a:latin typeface="微软雅黑" panose="020B0503020204020204" charset="-122"/>
                <a:ea typeface="微软雅黑" panose="020B0503020204020204" charset="-122"/>
                <a:cs typeface="微软雅黑" panose="020B0503020204020204" charset="-122"/>
                <a:sym typeface="+mn-ea"/>
              </a:rPr>
              <a:t>，</a:t>
            </a:r>
            <a:r>
              <a:rPr lang="en-US" altLang="zh-CN" sz="1200" b="1">
                <a:latin typeface="微软雅黑" panose="020B0503020204020204" charset="-122"/>
                <a:ea typeface="微软雅黑" panose="020B0503020204020204" charset="-122"/>
                <a:cs typeface="微软雅黑" panose="020B0503020204020204" charset="-122"/>
                <a:sym typeface="+mn-ea"/>
              </a:rPr>
              <a:t>PC</a:t>
            </a:r>
            <a:r>
              <a:rPr lang="zh-CN" altLang="en-US" sz="1200" b="1">
                <a:latin typeface="微软雅黑" panose="020B0503020204020204" charset="-122"/>
                <a:ea typeface="微软雅黑" panose="020B0503020204020204" charset="-122"/>
                <a:cs typeface="微软雅黑" panose="020B0503020204020204" charset="-122"/>
                <a:sym typeface="+mn-ea"/>
              </a:rPr>
              <a:t>客户端，平台名称</a:t>
            </a:r>
            <a:r>
              <a:rPr lang="en-US" altLang="zh-CN" sz="1200" b="1">
                <a:latin typeface="微软雅黑" panose="020B0503020204020204" charset="-122"/>
                <a:ea typeface="微软雅黑" panose="020B0503020204020204" charset="-122"/>
                <a:cs typeface="微软雅黑" panose="020B0503020204020204" charset="-122"/>
                <a:sym typeface="+mn-ea"/>
              </a:rPr>
              <a:t>“北斗云盔+应急融合通信平台”</a:t>
            </a:r>
            <a:br>
              <a:rPr lang="zh-CN" altLang="en-US" sz="1200" b="1">
                <a:latin typeface="微软雅黑" panose="020B0503020204020204" charset="-122"/>
                <a:ea typeface="微软雅黑" panose="020B0503020204020204" charset="-122"/>
                <a:cs typeface="微软雅黑" panose="020B0503020204020204" charset="-122"/>
                <a:sym typeface="+mn-ea"/>
              </a:rPr>
            </a:br>
            <a:r>
              <a:rPr lang="zh-CN" altLang="en-US" sz="1200" b="1">
                <a:solidFill>
                  <a:srgbClr val="C00000"/>
                </a:solidFill>
                <a:latin typeface="微软雅黑" panose="020B0503020204020204" charset="-122"/>
                <a:ea typeface="微软雅黑" panose="020B0503020204020204" charset="-122"/>
                <a:cs typeface="微软雅黑" panose="020B0503020204020204" charset="-122"/>
                <a:sym typeface="+mn-ea"/>
              </a:rPr>
              <a:t>15、云盔数据安全怎么保障？</a:t>
            </a:r>
            <a:br>
              <a:rPr lang="zh-CN" altLang="en-US" sz="1200" b="1">
                <a:latin typeface="微软雅黑" panose="020B0503020204020204" charset="-122"/>
                <a:ea typeface="微软雅黑" panose="020B0503020204020204" charset="-122"/>
                <a:cs typeface="微软雅黑" panose="020B0503020204020204" charset="-122"/>
                <a:sym typeface="+mn-ea"/>
              </a:rPr>
            </a:br>
            <a:r>
              <a:rPr lang="zh-CN" altLang="en-US" sz="1200" b="1">
                <a:latin typeface="微软雅黑" panose="020B0503020204020204" charset="-122"/>
                <a:ea typeface="微软雅黑" panose="020B0503020204020204" charset="-122"/>
                <a:cs typeface="微软雅黑" panose="020B0503020204020204" charset="-122"/>
                <a:sym typeface="+mn-ea"/>
              </a:rPr>
              <a:t>答：平台在天翼云部署，有相关的安全设备保障数据安全，同时平台支持私有化部署，保障数据不出园区、不出厂。</a:t>
            </a:r>
            <a:br>
              <a:rPr lang="zh-CN" altLang="en-US" sz="1200" b="1">
                <a:latin typeface="微软雅黑" panose="020B0503020204020204" charset="-122"/>
                <a:ea typeface="微软雅黑" panose="020B0503020204020204" charset="-122"/>
                <a:cs typeface="微软雅黑" panose="020B0503020204020204" charset="-122"/>
                <a:sym typeface="+mn-ea"/>
              </a:rPr>
            </a:br>
            <a:r>
              <a:rPr lang="zh-CN" altLang="en-US" sz="1200" b="1">
                <a:solidFill>
                  <a:srgbClr val="C00000"/>
                </a:solidFill>
                <a:latin typeface="微软雅黑" panose="020B0503020204020204" charset="-122"/>
                <a:ea typeface="微软雅黑" panose="020B0503020204020204" charset="-122"/>
                <a:cs typeface="微软雅黑" panose="020B0503020204020204" charset="-122"/>
                <a:sym typeface="+mn-ea"/>
              </a:rPr>
              <a:t>16、办理云盔业务后，平台怎么使用，是否收费？</a:t>
            </a:r>
            <a:br>
              <a:rPr lang="zh-CN" altLang="en-US" sz="1200" b="1">
                <a:latin typeface="微软雅黑" panose="020B0503020204020204" charset="-122"/>
                <a:ea typeface="微软雅黑" panose="020B0503020204020204" charset="-122"/>
                <a:cs typeface="微软雅黑" panose="020B0503020204020204" charset="-122"/>
                <a:sym typeface="+mn-ea"/>
              </a:rPr>
            </a:br>
            <a:r>
              <a:rPr lang="zh-CN" altLang="en-US" sz="1200" b="1">
                <a:latin typeface="微软雅黑" panose="020B0503020204020204" charset="-122"/>
                <a:ea typeface="微软雅黑" panose="020B0503020204020204" charset="-122"/>
                <a:cs typeface="微软雅黑" panose="020B0503020204020204" charset="-122"/>
                <a:sym typeface="+mn-ea"/>
              </a:rPr>
              <a:t>答：平台免费使用不收费，售后维护人员会给企业开通独立账号，管理自己购买的云盔并进行现场培训。</a:t>
            </a:r>
            <a:br>
              <a:rPr lang="zh-CN" altLang="en-US" sz="1200" b="1">
                <a:latin typeface="微软雅黑" panose="020B0503020204020204" charset="-122"/>
                <a:ea typeface="微软雅黑" panose="020B0503020204020204" charset="-122"/>
                <a:cs typeface="微软雅黑" panose="020B0503020204020204" charset="-122"/>
                <a:sym typeface="+mn-ea"/>
              </a:rPr>
            </a:br>
            <a:r>
              <a:rPr lang="zh-CN" altLang="en-US" sz="1200" b="1">
                <a:solidFill>
                  <a:srgbClr val="C00000"/>
                </a:solidFill>
                <a:latin typeface="微软雅黑" panose="020B0503020204020204" charset="-122"/>
                <a:ea typeface="微软雅黑" panose="020B0503020204020204" charset="-122"/>
                <a:cs typeface="微软雅黑" panose="020B0503020204020204" charset="-122"/>
                <a:sym typeface="+mn-ea"/>
              </a:rPr>
              <a:t>17、平台私有化部署是否收费？</a:t>
            </a:r>
            <a:br>
              <a:rPr lang="zh-CN" altLang="en-US" sz="1200" b="1">
                <a:latin typeface="微软雅黑" panose="020B0503020204020204" charset="-122"/>
                <a:ea typeface="微软雅黑" panose="020B0503020204020204" charset="-122"/>
                <a:cs typeface="微软雅黑" panose="020B0503020204020204" charset="-122"/>
                <a:sym typeface="+mn-ea"/>
              </a:rPr>
            </a:br>
            <a:r>
              <a:rPr lang="zh-CN" altLang="en-US" sz="1200" b="1">
                <a:latin typeface="微软雅黑" panose="020B0503020204020204" charset="-122"/>
                <a:ea typeface="微软雅黑" panose="020B0503020204020204" charset="-122"/>
                <a:cs typeface="微软雅黑" panose="020B0503020204020204" charset="-122"/>
                <a:sym typeface="+mn-ea"/>
              </a:rPr>
              <a:t>答：单个企业一次性购买量超过</a:t>
            </a:r>
            <a:r>
              <a:rPr lang="en-US" altLang="zh-CN" sz="1200" b="1">
                <a:latin typeface="微软雅黑" panose="020B0503020204020204" charset="-122"/>
                <a:ea typeface="微软雅黑" panose="020B0503020204020204" charset="-122"/>
                <a:cs typeface="微软雅黑" panose="020B0503020204020204" charset="-122"/>
                <a:sym typeface="+mn-ea"/>
              </a:rPr>
              <a:t>300</a:t>
            </a:r>
            <a:r>
              <a:rPr lang="zh-CN" altLang="en-US" sz="1200" b="1">
                <a:latin typeface="微软雅黑" panose="020B0503020204020204" charset="-122"/>
                <a:ea typeface="微软雅黑" panose="020B0503020204020204" charset="-122"/>
                <a:cs typeface="微软雅黑" panose="020B0503020204020204" charset="-122"/>
                <a:sym typeface="+mn-ea"/>
              </a:rPr>
              <a:t>台，免费部署云平台，不超过</a:t>
            </a:r>
            <a:r>
              <a:rPr lang="en-US" altLang="zh-CN" sz="1200" b="1">
                <a:latin typeface="微软雅黑" panose="020B0503020204020204" charset="-122"/>
                <a:ea typeface="微软雅黑" panose="020B0503020204020204" charset="-122"/>
                <a:cs typeface="微软雅黑" panose="020B0503020204020204" charset="-122"/>
                <a:sym typeface="+mn-ea"/>
              </a:rPr>
              <a:t>300</a:t>
            </a:r>
            <a:r>
              <a:rPr lang="zh-CN" altLang="en-US" sz="1200" b="1">
                <a:latin typeface="微软雅黑" panose="020B0503020204020204" charset="-122"/>
                <a:ea typeface="微软雅黑" panose="020B0503020204020204" charset="-122"/>
                <a:cs typeface="微软雅黑" panose="020B0503020204020204" charset="-122"/>
                <a:sym typeface="+mn-ea"/>
              </a:rPr>
              <a:t>台，独立部署需收取七万元费用，可通过原子能力平台下单。</a:t>
            </a:r>
            <a:br>
              <a:rPr lang="zh-CN" altLang="en-US" sz="1200" b="1">
                <a:latin typeface="微软雅黑" panose="020B0503020204020204" charset="-122"/>
                <a:ea typeface="微软雅黑" panose="020B0503020204020204" charset="-122"/>
                <a:cs typeface="微软雅黑" panose="020B0503020204020204" charset="-122"/>
                <a:sym typeface="+mn-ea"/>
              </a:rPr>
            </a:br>
            <a:r>
              <a:rPr lang="zh-CN" altLang="en-US" sz="1200" b="1">
                <a:solidFill>
                  <a:srgbClr val="C00000"/>
                </a:solidFill>
                <a:latin typeface="微软雅黑" panose="020B0503020204020204" charset="-122"/>
                <a:ea typeface="微软雅黑" panose="020B0503020204020204" charset="-122"/>
                <a:cs typeface="微软雅黑" panose="020B0503020204020204" charset="-122"/>
                <a:sym typeface="+mn-ea"/>
              </a:rPr>
              <a:t>18、云盔提供哪些售后服务，是否有本地运维团队？</a:t>
            </a:r>
            <a:br>
              <a:rPr lang="zh-CN" altLang="en-US" sz="1200" b="1">
                <a:latin typeface="微软雅黑" panose="020B0503020204020204" charset="-122"/>
                <a:ea typeface="微软雅黑" panose="020B0503020204020204" charset="-122"/>
                <a:cs typeface="微软雅黑" panose="020B0503020204020204" charset="-122"/>
                <a:sym typeface="+mn-ea"/>
              </a:rPr>
            </a:br>
            <a:r>
              <a:rPr lang="zh-CN" altLang="en-US" sz="1200" b="1">
                <a:latin typeface="微软雅黑" panose="020B0503020204020204" charset="-122"/>
                <a:ea typeface="微软雅黑" panose="020B0503020204020204" charset="-122"/>
                <a:cs typeface="微软雅黑" panose="020B0503020204020204" charset="-122"/>
                <a:sym typeface="+mn-ea"/>
              </a:rPr>
              <a:t>答：宁夏本地有运维人员，云盔在</a:t>
            </a:r>
            <a:r>
              <a:rPr lang="en-US" altLang="zh-CN" sz="1200" b="1">
                <a:latin typeface="微软雅黑" panose="020B0503020204020204" charset="-122"/>
                <a:ea typeface="微软雅黑" panose="020B0503020204020204" charset="-122"/>
                <a:cs typeface="微软雅黑" panose="020B0503020204020204" charset="-122"/>
                <a:sym typeface="+mn-ea"/>
              </a:rPr>
              <a:t>30</a:t>
            </a:r>
            <a:r>
              <a:rPr lang="zh-CN" altLang="en-US" sz="1200" b="1">
                <a:latin typeface="微软雅黑" panose="020B0503020204020204" charset="-122"/>
                <a:ea typeface="微软雅黑" panose="020B0503020204020204" charset="-122"/>
                <a:cs typeface="微软雅黑" panose="020B0503020204020204" charset="-122"/>
                <a:sym typeface="+mn-ea"/>
              </a:rPr>
              <a:t>个月合约期，设备出现任何问题，都会现场或远程处理及更换。</a:t>
            </a:r>
            <a:br>
              <a:rPr lang="zh-CN" altLang="en-US" sz="1200" b="1">
                <a:latin typeface="微软雅黑" panose="020B0503020204020204" charset="-122"/>
                <a:ea typeface="微软雅黑" panose="020B0503020204020204" charset="-122"/>
                <a:cs typeface="微软雅黑" panose="020B0503020204020204" charset="-122"/>
                <a:sym typeface="+mn-ea"/>
              </a:rPr>
            </a:br>
            <a:endParaRPr lang="zh-CN" altLang="en-US" sz="1200" b="1">
              <a:solidFill>
                <a:schemeClr val="tx1"/>
              </a:solidFill>
              <a:latin typeface="微软雅黑" panose="020B0503020204020204" charset="-122"/>
              <a:ea typeface="微软雅黑" panose="020B0503020204020204" charset="-122"/>
              <a:cs typeface="微软雅黑" panose="020B0503020204020204" charset="-122"/>
              <a:sym typeface="+mn-ea"/>
            </a:endParaRPr>
          </a:p>
          <a:p>
            <a:pPr lvl="0" indent="0" algn="l" fontAlgn="auto">
              <a:lnSpc>
                <a:spcPct val="160000"/>
              </a:lnSpc>
              <a:buClr>
                <a:srgbClr val="C00000"/>
              </a:buClr>
              <a:buSzTx/>
              <a:buFont typeface="Arial" panose="020B0604020202020204" pitchFamily="34" charset="0"/>
              <a:buNone/>
            </a:pPr>
            <a:br>
              <a:rPr lang="zh-CN" altLang="en-US" sz="1200">
                <a:latin typeface="微软雅黑" panose="020B0503020204020204" charset="-122"/>
                <a:ea typeface="微软雅黑" panose="020B0503020204020204" charset="-122"/>
                <a:cs typeface="微软雅黑" panose="020B0503020204020204" charset="-122"/>
                <a:sym typeface="+mn-ea"/>
              </a:rPr>
            </a:br>
            <a:br>
              <a:rPr lang="zh-CN" altLang="en-US" sz="1200">
                <a:latin typeface="微软雅黑" panose="020B0503020204020204" charset="-122"/>
                <a:ea typeface="微软雅黑" panose="020B0503020204020204" charset="-122"/>
                <a:cs typeface="微软雅黑" panose="020B0503020204020204" charset="-122"/>
                <a:sym typeface="+mn-ea"/>
              </a:rPr>
            </a:br>
            <a:br>
              <a:rPr lang="zh-CN" altLang="en-US" sz="1200">
                <a:latin typeface="微软雅黑" panose="020B0503020204020204" charset="-122"/>
                <a:ea typeface="微软雅黑" panose="020B0503020204020204" charset="-122"/>
                <a:cs typeface="微软雅黑" panose="020B0503020204020204" charset="-122"/>
                <a:sym typeface="+mn-ea"/>
              </a:rPr>
            </a:br>
            <a:endPar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endParaRPr>
          </a:p>
          <a:p>
            <a:pPr lvl="0" indent="0" algn="l" fontAlgn="auto">
              <a:lnSpc>
                <a:spcPct val="160000"/>
              </a:lnSpc>
              <a:buClr>
                <a:srgbClr val="C00000"/>
              </a:buClr>
              <a:buSzTx/>
              <a:buFont typeface="Arial" panose="020B0604020202020204" pitchFamily="34" charset="0"/>
              <a:buNone/>
            </a:pPr>
            <a:endPar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endParaRPr>
          </a:p>
          <a:p>
            <a:pPr lvl="0" indent="0" algn="l" fontAlgn="auto">
              <a:lnSpc>
                <a:spcPct val="160000"/>
              </a:lnSpc>
              <a:buClr>
                <a:srgbClr val="C00000"/>
              </a:buClr>
              <a:buSzTx/>
              <a:buFont typeface="Arial" panose="020B0604020202020204" pitchFamily="34" charset="0"/>
              <a:buNone/>
            </a:pPr>
            <a:endPar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p:nvPr/>
        </p:nvSpPr>
        <p:spPr>
          <a:xfrm>
            <a:off x="371475" y="377825"/>
            <a:ext cx="6096000" cy="460375"/>
          </a:xfrm>
          <a:prstGeom prst="rect">
            <a:avLst/>
          </a:prstGeom>
          <a:noFill/>
        </p:spPr>
        <p:txBody>
          <a:bodyPr wrap="square" rtlCol="0" anchor="t">
            <a:spAutoFit/>
          </a:bodyPr>
          <a:p>
            <a:r>
              <a:rPr lang="en-US" altLang="zh-CN" sz="2400" b="1" dirty="0">
                <a:solidFill>
                  <a:srgbClr val="C00000"/>
                </a:solidFill>
                <a:latin typeface="微软雅黑" panose="020B0503020204020204" charset="-122"/>
                <a:ea typeface="微软雅黑" panose="020B0503020204020204" charset="-122"/>
                <a:sym typeface="+mn-ea"/>
              </a:rPr>
              <a:t> 5.2 </a:t>
            </a:r>
            <a:r>
              <a:rPr lang="zh-CN" sz="2400" b="1" dirty="0">
                <a:solidFill>
                  <a:srgbClr val="C00000"/>
                </a:solidFill>
                <a:latin typeface="微软雅黑" panose="020B0503020204020204" charset="-122"/>
                <a:ea typeface="微软雅黑" panose="020B0503020204020204" charset="-122"/>
                <a:sym typeface="+mn-ea"/>
              </a:rPr>
              <a:t>受理流程</a:t>
            </a:r>
            <a:endParaRPr lang="zh-CN" sz="2400" b="1" dirty="0">
              <a:solidFill>
                <a:srgbClr val="C00000"/>
              </a:solidFill>
              <a:latin typeface="微软雅黑" panose="020B0503020204020204" charset="-122"/>
              <a:ea typeface="微软雅黑" panose="020B0503020204020204" charset="-122"/>
              <a:sym typeface="+mn-ea"/>
            </a:endParaRPr>
          </a:p>
        </p:txBody>
      </p:sp>
      <p:sp>
        <p:nvSpPr>
          <p:cNvPr id="2" name="圆角矩形 1"/>
          <p:cNvSpPr/>
          <p:nvPr/>
        </p:nvSpPr>
        <p:spPr>
          <a:xfrm>
            <a:off x="472440" y="1473835"/>
            <a:ext cx="1830705" cy="1117600"/>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lang="zh-CN" sz="1200" dirty="0">
                <a:latin typeface="微软雅黑" panose="020B0503020204020204" charset="-122"/>
                <a:ea typeface="微软雅黑" panose="020B0503020204020204" charset="-122"/>
                <a:sym typeface="+mn-ea"/>
              </a:rPr>
              <a:t>填写</a:t>
            </a:r>
            <a:r>
              <a:rPr lang="zh-CN" sz="1200" b="1" dirty="0">
                <a:latin typeface="微软雅黑" panose="020B0503020204020204" charset="-122"/>
                <a:ea typeface="微软雅黑" panose="020B0503020204020204" charset="-122"/>
                <a:sym typeface="+mn-ea"/>
              </a:rPr>
              <a:t>云盔终端需</a:t>
            </a:r>
            <a:endParaRPr lang="zh-CN" sz="1200" b="1" dirty="0">
              <a:latin typeface="微软雅黑" panose="020B0503020204020204" charset="-122"/>
              <a:ea typeface="微软雅黑" panose="020B0503020204020204" charset="-122"/>
              <a:sym typeface="+mn-ea"/>
            </a:endParaRPr>
          </a:p>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lang="zh-CN" sz="1200" b="1" dirty="0">
                <a:latin typeface="微软雅黑" panose="020B0503020204020204" charset="-122"/>
                <a:ea typeface="微软雅黑" panose="020B0503020204020204" charset="-122"/>
                <a:sym typeface="+mn-ea"/>
              </a:rPr>
              <a:t>求审批单</a:t>
            </a:r>
            <a:r>
              <a:rPr lang="zh-CN" sz="1200" dirty="0">
                <a:latin typeface="微软雅黑" panose="020B0503020204020204" charset="-122"/>
                <a:ea typeface="微软雅黑" panose="020B0503020204020204" charset="-122"/>
                <a:sym typeface="+mn-ea"/>
              </a:rPr>
              <a:t>提交至</a:t>
            </a:r>
            <a:endParaRPr lang="zh-CN" sz="1200" dirty="0">
              <a:latin typeface="微软雅黑" panose="020B0503020204020204" charset="-122"/>
              <a:ea typeface="微软雅黑" panose="020B0503020204020204" charset="-122"/>
              <a:sym typeface="+mn-ea"/>
            </a:endParaRPr>
          </a:p>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lang="zh-CN" sz="1200" dirty="0">
                <a:latin typeface="微软雅黑" panose="020B0503020204020204" charset="-122"/>
                <a:ea typeface="微软雅黑" panose="020B0503020204020204" charset="-122"/>
                <a:sym typeface="+mn-ea"/>
              </a:rPr>
              <a:t>工研院终端支撑</a:t>
            </a:r>
            <a:r>
              <a:rPr lang="en-US" altLang="zh-CN" sz="1200" dirty="0">
                <a:latin typeface="微软雅黑" panose="020B0503020204020204" charset="-122"/>
                <a:ea typeface="微软雅黑" panose="020B0503020204020204" charset="-122"/>
                <a:sym typeface="+mn-ea"/>
              </a:rPr>
              <a:t> </a:t>
            </a:r>
            <a:endParaRPr lang="zh-CN" altLang="en-US" sz="1200" dirty="0">
              <a:latin typeface="微软雅黑" panose="020B0503020204020204" charset="-122"/>
              <a:ea typeface="微软雅黑" panose="020B0503020204020204" charset="-122"/>
              <a:sym typeface="+mn-ea"/>
            </a:endParaRPr>
          </a:p>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lang="zh-CN" altLang="en-US" sz="1200" dirty="0">
                <a:latin typeface="微软雅黑" panose="020B0503020204020204" charset="-122"/>
                <a:ea typeface="微软雅黑" panose="020B0503020204020204" charset="-122"/>
                <a:sym typeface="+mn-ea"/>
              </a:rPr>
              <a:t>联系人：张鑫</a:t>
            </a:r>
            <a:endParaRPr lang="zh-CN" altLang="en-US" sz="1200" dirty="0">
              <a:latin typeface="微软雅黑" panose="020B0503020204020204" charset="-122"/>
              <a:ea typeface="微软雅黑" panose="020B0503020204020204" charset="-122"/>
              <a:sym typeface="+mn-ea"/>
            </a:endParaRPr>
          </a:p>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lang="zh-CN" altLang="en-US" sz="1200" dirty="0">
                <a:latin typeface="微软雅黑" panose="020B0503020204020204" charset="-122"/>
                <a:ea typeface="微软雅黑" panose="020B0503020204020204" charset="-122"/>
                <a:sym typeface="+mn-ea"/>
              </a:rPr>
              <a:t>电话：</a:t>
            </a:r>
            <a:r>
              <a:rPr lang="en-US" altLang="zh-CN" sz="1200" dirty="0">
                <a:latin typeface="微软雅黑" panose="020B0503020204020204" charset="-122"/>
                <a:ea typeface="微软雅黑" panose="020B0503020204020204" charset="-122"/>
                <a:sym typeface="+mn-ea"/>
              </a:rPr>
              <a:t>18995004905</a:t>
            </a:r>
            <a:endParaRPr kumimoji="0" lang="zh-CN" altLang="en-US" sz="1200" b="1" i="0" u="none" strike="noStrike" cap="none" normalizeH="0" baseline="0" dirty="0" smtClean="0">
              <a:ln>
                <a:noFill/>
              </a:ln>
              <a:solidFill>
                <a:schemeClr val="tx1"/>
              </a:solidFill>
              <a:effectLst/>
              <a:latin typeface="微软雅黑" panose="020B0503020204020204" charset="-122"/>
              <a:ea typeface="微软雅黑" panose="020B0503020204020204" charset="-122"/>
              <a:sym typeface="+mn-ea"/>
            </a:endParaRPr>
          </a:p>
        </p:txBody>
      </p:sp>
      <p:sp>
        <p:nvSpPr>
          <p:cNvPr id="5" name="右箭头 4"/>
          <p:cNvSpPr/>
          <p:nvPr/>
        </p:nvSpPr>
        <p:spPr>
          <a:xfrm>
            <a:off x="2329815" y="5861050"/>
            <a:ext cx="385445" cy="241300"/>
          </a:xfrm>
          <a:prstGeom prst="rightArrow">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8" name="圆角矩形 7"/>
          <p:cNvSpPr/>
          <p:nvPr/>
        </p:nvSpPr>
        <p:spPr>
          <a:xfrm>
            <a:off x="472440" y="3303270"/>
            <a:ext cx="1718310" cy="1117600"/>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sz="1400" i="0" u="none" strike="noStrike" cap="none" normalizeH="0" baseline="0" dirty="0">
                <a:latin typeface="微软雅黑" panose="020B0503020204020204" charset="-122"/>
                <a:ea typeface="微软雅黑" panose="020B0503020204020204" charset="-122"/>
              </a:rPr>
              <a:t>需填写终端数量</a:t>
            </a:r>
            <a:endParaRPr kumimoji="0" lang="zh-CN" sz="1400" i="0" u="none" strike="noStrike" cap="none" normalizeH="0" baseline="0" dirty="0">
              <a:latin typeface="微软雅黑" panose="020B0503020204020204" charset="-122"/>
              <a:ea typeface="微软雅黑" panose="020B0503020204020204" charset="-122"/>
            </a:endParaRPr>
          </a:p>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sz="1400" i="0" u="none" strike="noStrike" cap="none" normalizeH="0" baseline="0" dirty="0">
                <a:latin typeface="微软雅黑" panose="020B0503020204020204" charset="-122"/>
                <a:ea typeface="微软雅黑" panose="020B0503020204020204" charset="-122"/>
              </a:rPr>
              <a:t>及办理套餐</a:t>
            </a:r>
            <a:endParaRPr kumimoji="0" lang="zh-CN" sz="1400" i="0" u="none" strike="noStrike" cap="none" normalizeH="0" baseline="0" dirty="0">
              <a:latin typeface="微软雅黑" panose="020B0503020204020204" charset="-122"/>
              <a:ea typeface="微软雅黑" panose="020B0503020204020204" charset="-122"/>
            </a:endParaRPr>
          </a:p>
        </p:txBody>
      </p:sp>
      <p:sp>
        <p:nvSpPr>
          <p:cNvPr id="9" name="右箭头 8"/>
          <p:cNvSpPr/>
          <p:nvPr/>
        </p:nvSpPr>
        <p:spPr>
          <a:xfrm rot="5400000">
            <a:off x="1120775" y="2833370"/>
            <a:ext cx="534670" cy="241300"/>
          </a:xfrm>
          <a:prstGeom prst="rightArrow">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11" name="圆角矩形 10"/>
          <p:cNvSpPr/>
          <p:nvPr/>
        </p:nvSpPr>
        <p:spPr>
          <a:xfrm>
            <a:off x="434340" y="5349875"/>
            <a:ext cx="1756410" cy="1117600"/>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lang="zh-CN" sz="1400" dirty="0">
              <a:latin typeface="微软雅黑" panose="020B0503020204020204" charset="-122"/>
              <a:ea typeface="微软雅黑" panose="020B0503020204020204" charset="-122"/>
              <a:sym typeface="+mn-ea"/>
            </a:endParaRPr>
          </a:p>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lang="zh-CN" sz="1400" dirty="0">
                <a:latin typeface="微软雅黑" panose="020B0503020204020204" charset="-122"/>
                <a:ea typeface="微软雅黑" panose="020B0503020204020204" charset="-122"/>
                <a:sym typeface="+mn-ea"/>
              </a:rPr>
              <a:t>待终端</a:t>
            </a:r>
            <a:r>
              <a:rPr lang="zh-CN" sz="1400" dirty="0">
                <a:latin typeface="微软雅黑" panose="020B0503020204020204" charset="-122"/>
                <a:ea typeface="微软雅黑" panose="020B0503020204020204" charset="-122"/>
                <a:sym typeface="+mn-ea"/>
              </a:rPr>
              <a:t>公司出库</a:t>
            </a:r>
            <a:endParaRPr lang="zh-CN" sz="1400" dirty="0">
              <a:latin typeface="微软雅黑" panose="020B0503020204020204" charset="-122"/>
              <a:ea typeface="微软雅黑" panose="020B0503020204020204" charset="-122"/>
              <a:sym typeface="+mn-ea"/>
            </a:endParaRPr>
          </a:p>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lang="zh-CN" sz="1400" dirty="0">
                <a:latin typeface="微软雅黑" panose="020B0503020204020204" charset="-122"/>
                <a:ea typeface="微软雅黑" panose="020B0503020204020204" charset="-122"/>
                <a:sym typeface="+mn-ea"/>
              </a:rPr>
              <a:t>工研院支撑入库后从厂家发货至客户经理处</a:t>
            </a:r>
            <a:endParaRPr lang="zh-CN" sz="1400" dirty="0">
              <a:latin typeface="微软雅黑" panose="020B0503020204020204" charset="-122"/>
              <a:ea typeface="微软雅黑" panose="020B0503020204020204" charset="-122"/>
              <a:sym typeface="+mn-ea"/>
            </a:endParaRPr>
          </a:p>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400" b="1" i="0" u="none" strike="noStrike" cap="none" normalizeH="0" baseline="0" dirty="0" smtClean="0">
              <a:ln>
                <a:noFill/>
              </a:ln>
              <a:solidFill>
                <a:schemeClr val="tx1"/>
              </a:solidFill>
              <a:effectLst/>
              <a:latin typeface="微软雅黑" panose="020B0503020204020204" charset="-122"/>
              <a:ea typeface="微软雅黑" panose="020B0503020204020204" charset="-122"/>
              <a:sym typeface="+mn-ea"/>
            </a:endParaRPr>
          </a:p>
        </p:txBody>
      </p:sp>
      <p:sp>
        <p:nvSpPr>
          <p:cNvPr id="13" name="右箭头 12"/>
          <p:cNvSpPr/>
          <p:nvPr/>
        </p:nvSpPr>
        <p:spPr>
          <a:xfrm rot="5400000">
            <a:off x="1066165" y="4770755"/>
            <a:ext cx="643255" cy="241300"/>
          </a:xfrm>
          <a:prstGeom prst="rightArrow">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21" name="圆角矩形 20"/>
          <p:cNvSpPr/>
          <p:nvPr/>
        </p:nvSpPr>
        <p:spPr>
          <a:xfrm>
            <a:off x="2847340" y="5358130"/>
            <a:ext cx="1756410" cy="1117600"/>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
            <a:pPr marL="0" marR="0" algn="ctr" defTabSz="914400" rtl="0" eaLnBrk="1" fontAlgn="base" latinLnBrk="0" hangingPunct="1">
              <a:lnSpc>
                <a:spcPct val="100000"/>
              </a:lnSpc>
              <a:buClrTx/>
              <a:buSzTx/>
              <a:buFont typeface="Arial" panose="020B0604020202020204" pitchFamily="34" charset="0"/>
              <a:buNone/>
            </a:pPr>
            <a:r>
              <a:rPr lang="zh-CN" sz="1400" dirty="0">
                <a:latin typeface="微软雅黑" panose="020B0503020204020204" charset="-122"/>
                <a:ea typeface="微软雅黑" panose="020B0503020204020204" charset="-122"/>
                <a:sym typeface="+mn-ea"/>
              </a:rPr>
              <a:t>办理云盔不向客户收取终端服务费</a:t>
            </a:r>
            <a:endParaRPr kumimoji="0" lang="zh-CN" sz="1400" i="0" u="none" strike="noStrike" cap="none" normalizeH="0" baseline="0" dirty="0">
              <a:latin typeface="微软雅黑" panose="020B0503020204020204" charset="-122"/>
              <a:ea typeface="微软雅黑" panose="020B0503020204020204" charset="-122"/>
              <a:sym typeface="+mn-ea"/>
            </a:endParaRPr>
          </a:p>
        </p:txBody>
      </p:sp>
      <p:sp>
        <p:nvSpPr>
          <p:cNvPr id="22" name="文本框 21"/>
          <p:cNvSpPr txBox="1"/>
          <p:nvPr/>
        </p:nvSpPr>
        <p:spPr>
          <a:xfrm>
            <a:off x="1496695" y="838200"/>
            <a:ext cx="2269490" cy="557530"/>
          </a:xfrm>
          <a:prstGeom prst="rect">
            <a:avLst/>
          </a:prstGeom>
          <a:noFill/>
        </p:spPr>
        <p:txBody>
          <a:bodyPr wrap="square" rtlCol="0">
            <a:noAutofit/>
          </a:bodyPr>
          <a:p>
            <a:pPr lvl="0" indent="0" algn="just" fontAlgn="auto">
              <a:lnSpc>
                <a:spcPct val="160000"/>
              </a:lnSpc>
              <a:buClr>
                <a:srgbClr val="C00000"/>
              </a:buClr>
              <a:buSzTx/>
              <a:buFont typeface="Arial" panose="020B0604020202020204" pitchFamily="34" charset="0"/>
              <a:buNone/>
            </a:pPr>
            <a:r>
              <a:rPr lang="zh-CN" altLang="en-US" b="1">
                <a:solidFill>
                  <a:srgbClr val="C00000"/>
                </a:solidFill>
                <a:latin typeface="微软雅黑" panose="020B0503020204020204" charset="-122"/>
                <a:ea typeface="微软雅黑" panose="020B0503020204020204" charset="-122"/>
                <a:cs typeface="微软雅黑" panose="020B0503020204020204" charset="-122"/>
                <a:sym typeface="+mn-ea"/>
              </a:rPr>
              <a:t>标品业务受理流程</a:t>
            </a:r>
            <a:endParaRPr lang="zh-CN" altLang="en-US"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32" name="右箭头 31"/>
          <p:cNvSpPr/>
          <p:nvPr/>
        </p:nvSpPr>
        <p:spPr>
          <a:xfrm rot="16200000">
            <a:off x="3403600" y="4799330"/>
            <a:ext cx="643255" cy="241300"/>
          </a:xfrm>
          <a:prstGeom prst="rightArrow">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3" name="圆角矩形 32"/>
          <p:cNvSpPr/>
          <p:nvPr/>
        </p:nvSpPr>
        <p:spPr>
          <a:xfrm>
            <a:off x="2847340" y="3330575"/>
            <a:ext cx="1756410" cy="1117600"/>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
            <a:pPr marL="0" marR="0" algn="ctr" defTabSz="914400" rtl="0" eaLnBrk="1" fontAlgn="base" latinLnBrk="0" hangingPunct="1">
              <a:lnSpc>
                <a:spcPct val="100000"/>
              </a:lnSpc>
              <a:buClrTx/>
              <a:buSzTx/>
              <a:buFont typeface="Arial" panose="020B0604020202020204" pitchFamily="34" charset="0"/>
              <a:buNone/>
            </a:pPr>
            <a:r>
              <a:rPr lang="en-US" altLang="zh-CN" sz="1400" b="1" smtClean="0">
                <a:ln>
                  <a:noFill/>
                </a:ln>
                <a:solidFill>
                  <a:schemeClr val="tx1"/>
                </a:solidFill>
                <a:effectLst/>
                <a:latin typeface="Arial" panose="020B0604020202020204" pitchFamily="34" charset="0"/>
                <a:ea typeface="宋体" panose="02010600030101010101" pitchFamily="2" charset="-122"/>
                <a:sym typeface="+mn-ea"/>
              </a:rPr>
              <a:t>CRM</a:t>
            </a:r>
            <a:r>
              <a:rPr lang="zh-CN" sz="1400" b="1" dirty="0">
                <a:latin typeface="微软雅黑" panose="020B0503020204020204" charset="-122"/>
                <a:ea typeface="微软雅黑" panose="020B0503020204020204" charset="-122"/>
                <a:sym typeface="+mn-ea"/>
              </a:rPr>
              <a:t>营业受理</a:t>
            </a:r>
            <a:br>
              <a:rPr lang="zh-CN" sz="1400" dirty="0">
                <a:latin typeface="微软雅黑" panose="020B0503020204020204" charset="-122"/>
                <a:ea typeface="微软雅黑" panose="020B0503020204020204" charset="-122"/>
                <a:sym typeface="+mn-ea"/>
              </a:rPr>
            </a:br>
            <a:r>
              <a:rPr lang="zh-CN" sz="1400" dirty="0">
                <a:latin typeface="微软雅黑" panose="020B0503020204020204" charset="-122"/>
                <a:ea typeface="微软雅黑" panose="020B0503020204020204" charset="-122"/>
                <a:sym typeface="+mn-ea"/>
              </a:rPr>
              <a:t>（详见手册，需凭串码方可录入）</a:t>
            </a:r>
            <a:endParaRPr kumimoji="0" lang="zh-CN" sz="1400" i="0" u="none" strike="noStrike" cap="none" normalizeH="0" baseline="0" dirty="0">
              <a:latin typeface="微软雅黑" panose="020B0503020204020204" charset="-122"/>
              <a:ea typeface="微软雅黑" panose="020B0503020204020204" charset="-122"/>
              <a:sym typeface="+mn-ea"/>
            </a:endParaRPr>
          </a:p>
        </p:txBody>
      </p:sp>
      <p:sp>
        <p:nvSpPr>
          <p:cNvPr id="34" name="圆角矩形 33"/>
          <p:cNvSpPr/>
          <p:nvPr/>
        </p:nvSpPr>
        <p:spPr>
          <a:xfrm>
            <a:off x="2847340" y="1418590"/>
            <a:ext cx="1756410" cy="1117600"/>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
            <a:pPr marL="0" marR="0" algn="ctr" defTabSz="914400" rtl="0" eaLnBrk="1" fontAlgn="base" latinLnBrk="0" hangingPunct="1">
              <a:lnSpc>
                <a:spcPct val="100000"/>
              </a:lnSpc>
              <a:buClrTx/>
              <a:buSzTx/>
              <a:buFont typeface="Arial" panose="020B0604020202020204" pitchFamily="34" charset="0"/>
              <a:buNone/>
            </a:pPr>
            <a:r>
              <a:rPr lang="zh-CN" sz="1400" dirty="0">
                <a:latin typeface="微软雅黑" panose="020B0503020204020204" charset="-122"/>
                <a:ea typeface="微软雅黑" panose="020B0503020204020204" charset="-122"/>
                <a:sym typeface="+mn-ea"/>
              </a:rPr>
              <a:t>工研院支撑人员同客户经理到客户单位交付</a:t>
            </a:r>
            <a:endParaRPr kumimoji="0" lang="zh-CN" sz="1400" i="0" u="none" strike="noStrike" cap="none" normalizeH="0" baseline="0" dirty="0">
              <a:latin typeface="微软雅黑" panose="020B0503020204020204" charset="-122"/>
              <a:ea typeface="微软雅黑" panose="020B0503020204020204" charset="-122"/>
              <a:sym typeface="+mn-ea"/>
            </a:endParaRPr>
          </a:p>
        </p:txBody>
      </p:sp>
      <p:sp>
        <p:nvSpPr>
          <p:cNvPr id="35" name="右箭头 34"/>
          <p:cNvSpPr/>
          <p:nvPr/>
        </p:nvSpPr>
        <p:spPr>
          <a:xfrm rot="16200000">
            <a:off x="3436620" y="2811780"/>
            <a:ext cx="577215" cy="241300"/>
          </a:xfrm>
          <a:prstGeom prst="rightArrow">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 name="文本框 35"/>
          <p:cNvSpPr txBox="1"/>
          <p:nvPr/>
        </p:nvSpPr>
        <p:spPr>
          <a:xfrm>
            <a:off x="9189720" y="916305"/>
            <a:ext cx="1337945" cy="557530"/>
          </a:xfrm>
          <a:prstGeom prst="rect">
            <a:avLst/>
          </a:prstGeom>
          <a:noFill/>
        </p:spPr>
        <p:txBody>
          <a:bodyPr wrap="square" rtlCol="0">
            <a:noAutofit/>
          </a:bodyPr>
          <a:p>
            <a:pPr lvl="0" indent="0" algn="just" fontAlgn="auto">
              <a:lnSpc>
                <a:spcPct val="160000"/>
              </a:lnSpc>
              <a:buClr>
                <a:srgbClr val="C00000"/>
              </a:buClr>
              <a:buSzTx/>
              <a:buFont typeface="Arial" panose="020B0604020202020204" pitchFamily="34" charset="0"/>
              <a:buNone/>
            </a:pPr>
            <a:r>
              <a:rPr lang="zh-CN" altLang="en-US" b="1">
                <a:solidFill>
                  <a:srgbClr val="C00000"/>
                </a:solidFill>
                <a:latin typeface="微软雅黑" panose="020B0503020204020204" charset="-122"/>
                <a:ea typeface="微软雅黑" panose="020B0503020204020204" charset="-122"/>
                <a:cs typeface="微软雅黑" panose="020B0503020204020204" charset="-122"/>
                <a:sym typeface="+mn-ea"/>
              </a:rPr>
              <a:t>项目流程</a:t>
            </a:r>
            <a:endParaRPr lang="zh-CN" altLang="en-US"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graphicFrame>
        <p:nvGraphicFramePr>
          <p:cNvPr id="3" name="对象 2">
            <a:hlinkClick r:id="" action="ppaction://ole?verb="/>
          </p:cNvPr>
          <p:cNvGraphicFramePr>
            <a:graphicFrameLocks noChangeAspect="1"/>
          </p:cNvGraphicFramePr>
          <p:nvPr/>
        </p:nvGraphicFramePr>
        <p:xfrm>
          <a:off x="6470015" y="5701030"/>
          <a:ext cx="1104265" cy="800100"/>
        </p:xfrm>
        <a:graphic>
          <a:graphicData uri="http://schemas.openxmlformats.org/presentationml/2006/ole">
            <mc:AlternateContent xmlns:mc="http://schemas.openxmlformats.org/markup-compatibility/2006">
              <mc:Choice xmlns:v="urn:schemas-microsoft-com:vml" Requires="v">
                <p:oleObj spid="_x0000_s4" name="" showAsIcon="1" r:id="rId1" imgW="971550" imgH="800100" progId="Word.Document.8">
                  <p:embed/>
                </p:oleObj>
              </mc:Choice>
              <mc:Fallback>
                <p:oleObj name="" showAsIcon="1" r:id="rId1" imgW="971550" imgH="800100" progId="Word.Document.8">
                  <p:embed/>
                  <p:pic>
                    <p:nvPicPr>
                      <p:cNvPr id="0" name="图片 1027"/>
                      <p:cNvPicPr/>
                      <p:nvPr/>
                    </p:nvPicPr>
                    <p:blipFill>
                      <a:blip r:embed="rId2"/>
                      <a:stretch>
                        <a:fillRect/>
                      </a:stretch>
                    </p:blipFill>
                    <p:spPr>
                      <a:xfrm>
                        <a:off x="6470015" y="5701030"/>
                        <a:ext cx="1104265" cy="800100"/>
                      </a:xfrm>
                      <a:prstGeom prst="rect">
                        <a:avLst/>
                      </a:prstGeom>
                    </p:spPr>
                  </p:pic>
                </p:oleObj>
              </mc:Fallback>
            </mc:AlternateContent>
          </a:graphicData>
        </a:graphic>
      </p:graphicFrame>
      <p:graphicFrame>
        <p:nvGraphicFramePr>
          <p:cNvPr id="6" name="对象 5">
            <a:hlinkClick r:id="" action="ppaction://ole?verb="/>
          </p:cNvPr>
          <p:cNvGraphicFramePr>
            <a:graphicFrameLocks noChangeAspect="1"/>
          </p:cNvGraphicFramePr>
          <p:nvPr/>
        </p:nvGraphicFramePr>
        <p:xfrm>
          <a:off x="5549265" y="5701030"/>
          <a:ext cx="1104265" cy="800100"/>
        </p:xfrm>
        <a:graphic>
          <a:graphicData uri="http://schemas.openxmlformats.org/presentationml/2006/ole">
            <mc:AlternateContent xmlns:mc="http://schemas.openxmlformats.org/markup-compatibility/2006">
              <mc:Choice xmlns:v="urn:schemas-microsoft-com:vml" Requires="v">
                <p:oleObj spid="_x0000_s7" name="" showAsIcon="1" r:id="rId3" imgW="971550" imgH="800100" progId="Word.Document.12">
                  <p:embed/>
                </p:oleObj>
              </mc:Choice>
              <mc:Fallback>
                <p:oleObj name="" showAsIcon="1" r:id="rId3" imgW="971550" imgH="800100" progId="Word.Document.12">
                  <p:embed/>
                  <p:pic>
                    <p:nvPicPr>
                      <p:cNvPr id="0" name="图片 1029"/>
                      <p:cNvPicPr/>
                      <p:nvPr/>
                    </p:nvPicPr>
                    <p:blipFill>
                      <a:blip r:embed="rId4"/>
                      <a:stretch>
                        <a:fillRect/>
                      </a:stretch>
                    </p:blipFill>
                    <p:spPr>
                      <a:xfrm>
                        <a:off x="5549265" y="5701030"/>
                        <a:ext cx="1104265" cy="800100"/>
                      </a:xfrm>
                      <a:prstGeom prst="rect">
                        <a:avLst/>
                      </a:prstGeom>
                    </p:spPr>
                  </p:pic>
                </p:oleObj>
              </mc:Fallback>
            </mc:AlternateContent>
          </a:graphicData>
        </a:graphic>
      </p:graphicFrame>
      <p:pic>
        <p:nvPicPr>
          <p:cNvPr id="12" name="图片 11"/>
          <p:cNvPicPr>
            <a:picLocks noChangeAspect="1"/>
          </p:cNvPicPr>
          <p:nvPr/>
        </p:nvPicPr>
        <p:blipFill>
          <a:blip r:embed="rId5"/>
          <a:stretch>
            <a:fillRect/>
          </a:stretch>
        </p:blipFill>
        <p:spPr>
          <a:xfrm>
            <a:off x="5060315" y="1395730"/>
            <a:ext cx="2995295" cy="4311650"/>
          </a:xfrm>
          <a:prstGeom prst="rect">
            <a:avLst/>
          </a:prstGeom>
        </p:spPr>
      </p:pic>
      <p:sp>
        <p:nvSpPr>
          <p:cNvPr id="18" name="圆角矩形 17"/>
          <p:cNvSpPr/>
          <p:nvPr/>
        </p:nvSpPr>
        <p:spPr>
          <a:xfrm>
            <a:off x="8385175" y="1539240"/>
            <a:ext cx="2908300" cy="551180"/>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sz="1200" i="0" u="none" strike="noStrike" cap="none" normalizeH="0" baseline="0" dirty="0">
                <a:latin typeface="微软雅黑" panose="020B0503020204020204" charset="-122"/>
                <a:ea typeface="微软雅黑" panose="020B0503020204020204" charset="-122"/>
                <a:sym typeface="+mn-ea"/>
              </a:rPr>
              <a:t>工研院</a:t>
            </a:r>
            <a:r>
              <a:rPr kumimoji="0" lang="en-US" altLang="zh-CN" sz="1200" i="0" u="none" strike="noStrike" cap="none" normalizeH="0" baseline="0" dirty="0">
                <a:latin typeface="微软雅黑" panose="020B0503020204020204" charset="-122"/>
                <a:ea typeface="微软雅黑" panose="020B0503020204020204" charset="-122"/>
                <a:sym typeface="+mn-ea"/>
              </a:rPr>
              <a:t>/</a:t>
            </a:r>
            <a:r>
              <a:rPr kumimoji="0" lang="zh-CN" altLang="en-US" sz="1200" i="0" u="none" strike="noStrike" cap="none" normalizeH="0" baseline="0" dirty="0">
                <a:latin typeface="微软雅黑" panose="020B0503020204020204" charset="-122"/>
                <a:ea typeface="微软雅黑" panose="020B0503020204020204" charset="-122"/>
                <a:sym typeface="+mn-ea"/>
              </a:rPr>
              <a:t>股份编制投标文件应标</a:t>
            </a:r>
            <a:endParaRPr kumimoji="0" lang="zh-CN" altLang="en-US" sz="1200" b="1" i="0" u="none" strike="noStrike" cap="none" normalizeH="0" baseline="0" dirty="0" smtClean="0">
              <a:ln>
                <a:noFill/>
              </a:ln>
              <a:solidFill>
                <a:schemeClr val="tx1"/>
              </a:solidFill>
              <a:effectLst/>
              <a:latin typeface="微软雅黑" panose="020B0503020204020204" charset="-122"/>
              <a:ea typeface="微软雅黑" panose="020B0503020204020204" charset="-122"/>
              <a:sym typeface="+mn-ea"/>
            </a:endParaRPr>
          </a:p>
        </p:txBody>
      </p:sp>
      <p:sp>
        <p:nvSpPr>
          <p:cNvPr id="19" name="右箭头 18"/>
          <p:cNvSpPr/>
          <p:nvPr/>
        </p:nvSpPr>
        <p:spPr>
          <a:xfrm rot="5400000">
            <a:off x="9591040" y="2254885"/>
            <a:ext cx="534670" cy="241300"/>
          </a:xfrm>
          <a:prstGeom prst="rightArrow">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20" name="圆角矩形 19"/>
          <p:cNvSpPr/>
          <p:nvPr/>
        </p:nvSpPr>
        <p:spPr>
          <a:xfrm>
            <a:off x="8384540" y="2700020"/>
            <a:ext cx="2908300" cy="551180"/>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sz="1200" i="0" u="none" strike="noStrike" cap="none" normalizeH="0" baseline="0" dirty="0">
                <a:latin typeface="微软雅黑" panose="020B0503020204020204" charset="-122"/>
                <a:ea typeface="微软雅黑" panose="020B0503020204020204" charset="-122"/>
                <a:sym typeface="+mn-ea"/>
              </a:rPr>
              <a:t>前向合同合同签订</a:t>
            </a:r>
            <a:endParaRPr kumimoji="0" lang="zh-CN" sz="1200" b="1" i="0" u="none" strike="noStrike" cap="none" normalizeH="0" baseline="0" dirty="0" smtClean="0">
              <a:ln>
                <a:noFill/>
              </a:ln>
              <a:solidFill>
                <a:schemeClr val="tx1"/>
              </a:solidFill>
              <a:effectLst/>
              <a:latin typeface="微软雅黑" panose="020B0503020204020204" charset="-122"/>
              <a:ea typeface="微软雅黑" panose="020B0503020204020204" charset="-122"/>
              <a:sym typeface="+mn-ea"/>
            </a:endParaRPr>
          </a:p>
        </p:txBody>
      </p:sp>
      <p:sp>
        <p:nvSpPr>
          <p:cNvPr id="23" name="右箭头 22"/>
          <p:cNvSpPr/>
          <p:nvPr/>
        </p:nvSpPr>
        <p:spPr>
          <a:xfrm rot="5400000">
            <a:off x="9592310" y="3442970"/>
            <a:ext cx="534670" cy="241300"/>
          </a:xfrm>
          <a:prstGeom prst="rightArrow">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24" name="圆角矩形 23"/>
          <p:cNvSpPr/>
          <p:nvPr/>
        </p:nvSpPr>
        <p:spPr>
          <a:xfrm>
            <a:off x="8385810" y="3888105"/>
            <a:ext cx="2908300" cy="551180"/>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sz="1200" i="0" u="none" strike="noStrike" cap="none" normalizeH="0" baseline="0" dirty="0">
                <a:latin typeface="微软雅黑" panose="020B0503020204020204" charset="-122"/>
                <a:ea typeface="微软雅黑" panose="020B0503020204020204" charset="-122"/>
                <a:sym typeface="+mn-ea"/>
              </a:rPr>
              <a:t>后向厂家采购（根据前向合同供货条件招标）</a:t>
            </a:r>
            <a:endParaRPr kumimoji="0" lang="zh-CN" sz="1200" b="1" i="0" u="none" strike="noStrike" cap="none" normalizeH="0" baseline="0" dirty="0" smtClean="0">
              <a:ln>
                <a:noFill/>
              </a:ln>
              <a:solidFill>
                <a:schemeClr val="tx1"/>
              </a:solidFill>
              <a:effectLst/>
              <a:latin typeface="微软雅黑" panose="020B0503020204020204" charset="-122"/>
              <a:ea typeface="微软雅黑" panose="020B0503020204020204" charset="-122"/>
              <a:sym typeface="+mn-ea"/>
            </a:endParaRPr>
          </a:p>
        </p:txBody>
      </p:sp>
      <p:sp>
        <p:nvSpPr>
          <p:cNvPr id="27" name="右箭头 26"/>
          <p:cNvSpPr/>
          <p:nvPr/>
        </p:nvSpPr>
        <p:spPr>
          <a:xfrm rot="5400000">
            <a:off x="9592310" y="4642485"/>
            <a:ext cx="534670" cy="241300"/>
          </a:xfrm>
          <a:prstGeom prst="rightArrow">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29" name="圆角矩形 28"/>
          <p:cNvSpPr/>
          <p:nvPr/>
        </p:nvSpPr>
        <p:spPr>
          <a:xfrm>
            <a:off x="8385810" y="5087620"/>
            <a:ext cx="2908300" cy="551180"/>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sz="1200" i="0" u="none" strike="noStrike" cap="none" normalizeH="0" baseline="0" dirty="0">
                <a:latin typeface="微软雅黑" panose="020B0503020204020204" charset="-122"/>
                <a:ea typeface="微软雅黑" panose="020B0503020204020204" charset="-122"/>
                <a:sym typeface="+mn-ea"/>
              </a:rPr>
              <a:t>前向回款后，向后向支付厂家成本</a:t>
            </a:r>
            <a:endParaRPr kumimoji="0" lang="zh-CN" sz="1200" b="1" i="0" u="none" strike="noStrike" cap="none" normalizeH="0" baseline="0" dirty="0" smtClean="0">
              <a:ln>
                <a:noFill/>
              </a:ln>
              <a:solidFill>
                <a:schemeClr val="tx1"/>
              </a:solidFill>
              <a:effectLst/>
              <a:latin typeface="微软雅黑" panose="020B0503020204020204" charset="-122"/>
              <a:ea typeface="微软雅黑" panose="020B0503020204020204" charset="-122"/>
              <a:sym typeface="+mn-ea"/>
            </a:endParaRPr>
          </a:p>
        </p:txBody>
      </p:sp>
      <p:sp>
        <p:nvSpPr>
          <p:cNvPr id="42" name="文本框 41"/>
          <p:cNvSpPr txBox="1"/>
          <p:nvPr/>
        </p:nvSpPr>
        <p:spPr>
          <a:xfrm>
            <a:off x="8548370" y="5861050"/>
            <a:ext cx="2623185" cy="479425"/>
          </a:xfrm>
          <a:prstGeom prst="rect">
            <a:avLst/>
          </a:prstGeom>
          <a:noFill/>
        </p:spPr>
        <p:txBody>
          <a:bodyPr wrap="square" rtlCol="0">
            <a:noAutofit/>
          </a:bodyPr>
          <a:p>
            <a:pPr lvl="0" indent="0" algn="just" fontAlgn="auto">
              <a:lnSpc>
                <a:spcPct val="130000"/>
              </a:lnSpc>
              <a:buClr>
                <a:srgbClr val="C00000"/>
              </a:buClr>
              <a:buSzTx/>
              <a:buFont typeface="Arial" panose="020B0604020202020204" pitchFamily="34" charset="0"/>
              <a:buNone/>
            </a:pPr>
            <a:r>
              <a:rPr lang="zh-CN" sz="1000" dirty="0">
                <a:latin typeface="微软雅黑" panose="020B0503020204020204" charset="-122"/>
                <a:ea typeface="微软雅黑" panose="020B0503020204020204" charset="-122"/>
                <a:sym typeface="+mn-ea"/>
              </a:rPr>
              <a:t>备注：若前项合同中明确厂家设备及型号，则招标方式推荐单一来源</a:t>
            </a:r>
            <a:endParaRPr lang="zh-CN" altLang="en-US" sz="10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1"/>
            </p:custDataLst>
          </p:nvPr>
        </p:nvSpPr>
        <p:spPr>
          <a:xfrm>
            <a:off x="1313180" y="2417445"/>
            <a:ext cx="10037445" cy="97091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defTabSz="1219200" fontAlgn="auto">
              <a:lnSpc>
                <a:spcPct val="130000"/>
              </a:lnSpc>
            </a:pPr>
            <a:r>
              <a:rPr kumimoji="1" sz="4400" b="1" kern="0" dirty="0">
                <a:solidFill>
                  <a:srgbClr val="C0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星光不问赶路人    时光不负实干者</a:t>
            </a:r>
            <a:endParaRPr kumimoji="1" sz="4400" b="1" kern="0" dirty="0">
              <a:solidFill>
                <a:srgbClr val="C0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55600" y="377825"/>
            <a:ext cx="7317740" cy="460375"/>
          </a:xfrm>
          <a:prstGeom prst="rect">
            <a:avLst/>
          </a:prstGeom>
          <a:noFill/>
        </p:spPr>
        <p:txBody>
          <a:bodyPr wrap="square" rtlCol="0" anchor="t">
            <a:spAutoFit/>
          </a:bodyPr>
          <a:p>
            <a:r>
              <a:rPr lang="en-US" altLang="zh-CN" sz="2400" b="1" dirty="0">
                <a:solidFill>
                  <a:srgbClr val="C00000"/>
                </a:solidFill>
                <a:latin typeface="微软雅黑" panose="020B0503020204020204" charset="-122"/>
                <a:ea typeface="微软雅黑" panose="020B0503020204020204" charset="-122"/>
                <a:sym typeface="+mn-ea"/>
              </a:rPr>
              <a:t> 1.1 </a:t>
            </a:r>
            <a:r>
              <a:rPr lang="zh-CN" sz="2400" b="1" dirty="0">
                <a:solidFill>
                  <a:srgbClr val="C00000"/>
                </a:solidFill>
                <a:latin typeface="微软雅黑" panose="020B0503020204020204" charset="-122"/>
                <a:ea typeface="微软雅黑" panose="020B0503020204020204" charset="-122"/>
                <a:sym typeface="+mn-ea"/>
              </a:rPr>
              <a:t>产品介绍</a:t>
            </a:r>
            <a:r>
              <a:rPr lang="en-US" altLang="zh-CN" sz="2400" b="1" dirty="0">
                <a:solidFill>
                  <a:srgbClr val="C00000"/>
                </a:solidFill>
                <a:latin typeface="微软雅黑" panose="020B0503020204020204" charset="-122"/>
                <a:ea typeface="微软雅黑" panose="020B0503020204020204" charset="-122"/>
                <a:sym typeface="+mn-ea"/>
              </a:rPr>
              <a:t>---</a:t>
            </a:r>
            <a:r>
              <a:rPr lang="zh-CN" altLang="en-US" sz="2400" b="1" dirty="0">
                <a:solidFill>
                  <a:srgbClr val="C00000"/>
                </a:solidFill>
                <a:latin typeface="微软雅黑" panose="020B0503020204020204" charset="-122"/>
                <a:ea typeface="微软雅黑" panose="020B0503020204020204" charset="-122"/>
                <a:sym typeface="+mn-ea"/>
              </a:rPr>
              <a:t>北斗云盔介绍</a:t>
            </a:r>
            <a:endParaRPr lang="zh-CN" altLang="en-US" sz="2400" b="1" dirty="0">
              <a:solidFill>
                <a:srgbClr val="C00000"/>
              </a:solidFill>
              <a:latin typeface="微软雅黑" panose="020B0503020204020204" charset="-122"/>
              <a:ea typeface="微软雅黑" panose="020B0503020204020204" charset="-122"/>
              <a:cs typeface="+mj-cs"/>
              <a:sym typeface="+mn-ea"/>
            </a:endParaRPr>
          </a:p>
        </p:txBody>
      </p:sp>
      <p:sp>
        <p:nvSpPr>
          <p:cNvPr id="402" name="Object 402"/>
          <p:cNvSpPr txBox="1"/>
          <p:nvPr>
            <p:custDataLst>
              <p:tags r:id="rId1"/>
            </p:custDataLst>
          </p:nvPr>
        </p:nvSpPr>
        <p:spPr>
          <a:xfrm>
            <a:off x="285115" y="844550"/>
            <a:ext cx="11593830" cy="1209675"/>
          </a:xfrm>
          <a:prstGeom prst="rect">
            <a:avLst/>
          </a:prstGeom>
        </p:spPr>
        <p:txBody>
          <a:bodyPr vert="horz" wrap="square" lIns="0" tIns="0" rIns="0" bIns="0" rtlCol="0" anchor="t" anchorCtr="0">
            <a:noAutofit/>
          </a:bodyPr>
          <a:p>
            <a:pPr lvl="0" indent="457200" algn="just" fontAlgn="auto">
              <a:lnSpc>
                <a:spcPct val="160000"/>
              </a:lnSpc>
              <a:buClr>
                <a:srgbClr val="C00000"/>
              </a:buClr>
              <a:buSzTx/>
              <a:buFont typeface="Arial" panose="020B0604020202020204" pitchFamily="34" charset="0"/>
              <a:buNone/>
            </a:pPr>
            <a:r>
              <a:rPr lang="zh-CN" altLang="en-US" sz="1600" b="1">
                <a:solidFill>
                  <a:srgbClr val="C00000"/>
                </a:solidFill>
                <a:latin typeface="微软雅黑" panose="020B0503020204020204" charset="-122"/>
                <a:ea typeface="微软雅黑" panose="020B0503020204020204" charset="-122"/>
                <a:cs typeface="微软雅黑" panose="020B0503020204020204" charset="-122"/>
                <a:sym typeface="+mn-ea"/>
              </a:rPr>
              <a:t>北斗云盔</a:t>
            </a:r>
            <a:r>
              <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ea"/>
              </a:rPr>
              <a:t>是基于</a:t>
            </a:r>
            <a:r>
              <a:rPr lang="zh-CN" altLang="en-US" sz="1600" b="1">
                <a:solidFill>
                  <a:srgbClr val="C00000"/>
                </a:solidFill>
                <a:latin typeface="微软雅黑" panose="020B0503020204020204" charset="-122"/>
                <a:ea typeface="微软雅黑" panose="020B0503020204020204" charset="-122"/>
                <a:cs typeface="微软雅黑" panose="020B0503020204020204" charset="-122"/>
                <a:sym typeface="+mn-ea"/>
              </a:rPr>
              <a:t>“云</a:t>
            </a:r>
            <a:r>
              <a:rPr lang="en-US" altLang="zh-CN" sz="1600" b="1">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altLang="en-US" sz="1600" b="1">
                <a:solidFill>
                  <a:srgbClr val="C00000"/>
                </a:solidFill>
                <a:latin typeface="微软雅黑" panose="020B0503020204020204" charset="-122"/>
                <a:ea typeface="微软雅黑" panose="020B0503020204020204" charset="-122"/>
                <a:cs typeface="微软雅黑" panose="020B0503020204020204" charset="-122"/>
                <a:sym typeface="+mn-ea"/>
              </a:rPr>
              <a:t>端”</a:t>
            </a:r>
            <a:r>
              <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ea"/>
              </a:rPr>
              <a:t>架构设计的智能终端产品，</a:t>
            </a:r>
            <a:r>
              <a:rPr lang="zh-CN" altLang="en-US" sz="160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利用</a:t>
            </a:r>
            <a:r>
              <a:rPr lang="en-US" altLang="zh-CN" sz="160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4/5G</a:t>
            </a:r>
            <a:r>
              <a:rPr lang="zh-CN" altLang="en-US" sz="160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通信技术，结合</a:t>
            </a:r>
            <a:r>
              <a:rPr lang="zh-CN" altLang="en-US" sz="1600" b="1"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sym typeface="+mn-ea"/>
              </a:rPr>
              <a:t>可视化调度、大数据分析、北斗</a:t>
            </a:r>
            <a:r>
              <a:rPr lang="en-US" altLang="zh-CN" sz="1600" b="1"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sym typeface="+mn-ea"/>
              </a:rPr>
              <a:t>/UWB</a:t>
            </a:r>
            <a:r>
              <a:rPr lang="zh-CN" altLang="en-US" sz="1600" b="1"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sym typeface="+mn-ea"/>
              </a:rPr>
              <a:t>定位</a:t>
            </a:r>
            <a:r>
              <a:rPr lang="zh-CN" altLang="en-US" sz="160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等功能模块，</a:t>
            </a:r>
            <a:r>
              <a:rPr lang="zh-CN" altLang="en-US" sz="1600">
                <a:latin typeface="微软雅黑" panose="020B0503020204020204" charset="-122"/>
                <a:ea typeface="微软雅黑" panose="020B0503020204020204" charset="-122"/>
                <a:cs typeface="微软雅黑" panose="020B0503020204020204" charset="-122"/>
                <a:sym typeface="+mn-ea"/>
              </a:rPr>
              <a:t>实现“</a:t>
            </a:r>
            <a:r>
              <a:rPr lang="zh-CN" altLang="en-US" sz="1600" b="1">
                <a:solidFill>
                  <a:srgbClr val="C00000"/>
                </a:solidFill>
                <a:latin typeface="微软雅黑" panose="020B0503020204020204" charset="-122"/>
                <a:ea typeface="微软雅黑" panose="020B0503020204020204" charset="-122"/>
                <a:cs typeface="微软雅黑" panose="020B0503020204020204" charset="-122"/>
                <a:sym typeface="+mn-ea"/>
              </a:rPr>
              <a:t>感知、分析、服务、指挥、监管</a:t>
            </a:r>
            <a:r>
              <a:rPr lang="zh-CN" altLang="en-US" sz="1600">
                <a:latin typeface="微软雅黑" panose="020B0503020204020204" charset="-122"/>
                <a:ea typeface="微软雅黑" panose="020B0503020204020204" charset="-122"/>
                <a:cs typeface="微软雅黑" panose="020B0503020204020204" charset="-122"/>
                <a:sym typeface="+mn-ea"/>
              </a:rPr>
              <a:t>”五位一体，提高现场管理人员和操作人员的责任心和行为安全，为企业的日常安全生产管理和突发应急事件处置再上新台阶提供有力保障。</a:t>
            </a:r>
            <a:endParaRPr lang="zh-CN" altLang="en-US" sz="1600" i="0" spc="300" dirty="0" smtClean="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grpSp>
        <p:nvGrpSpPr>
          <p:cNvPr id="57" name="组合 56"/>
          <p:cNvGrpSpPr/>
          <p:nvPr/>
        </p:nvGrpSpPr>
        <p:grpSpPr>
          <a:xfrm>
            <a:off x="431165" y="2212975"/>
            <a:ext cx="3134360" cy="4875530"/>
            <a:chOff x="769" y="3485"/>
            <a:chExt cx="4936" cy="7678"/>
          </a:xfrm>
        </p:grpSpPr>
        <p:sp>
          <p:nvSpPr>
            <p:cNvPr id="7" name="文本框 6"/>
            <p:cNvSpPr txBox="1"/>
            <p:nvPr>
              <p:custDataLst>
                <p:tags r:id="rId2"/>
              </p:custDataLst>
            </p:nvPr>
          </p:nvSpPr>
          <p:spPr>
            <a:xfrm>
              <a:off x="769" y="5491"/>
              <a:ext cx="580" cy="3195"/>
            </a:xfrm>
            <a:prstGeom prst="rect">
              <a:avLst/>
            </a:prstGeom>
            <a:solidFill>
              <a:srgbClr val="C00000"/>
            </a:solidFill>
          </p:spPr>
          <p:txBody>
            <a:bodyPr vert="horz" wrap="square" lIns="91435" tIns="45717" rIns="91435" bIns="45717" rtlCol="0" anchor="t" anchorCtr="0">
              <a:spAutoFit/>
            </a:bodyPr>
            <a:p>
              <a:pPr lvl="0" algn="ctr">
                <a:buClrTx/>
                <a:buSzTx/>
                <a:buFontTx/>
              </a:pPr>
              <a:r>
                <a:rPr lang="zh-CN" altLang="en-US" b="1" dirty="0" smtClean="0">
                  <a:solidFill>
                    <a:schemeClr val="bg1"/>
                  </a:solidFill>
                  <a:latin typeface="微软雅黑" panose="020B0503020204020204" charset="-122"/>
                  <a:ea typeface="微软雅黑" panose="020B0503020204020204" charset="-122"/>
                  <a:cs typeface="黑体" panose="02010609060101010101" charset="-122"/>
                  <a:sym typeface="+mn-lt"/>
                </a:rPr>
                <a:t>支持个性化定制</a:t>
              </a:r>
              <a:endParaRPr lang="zh-CN" altLang="en-US" b="1" dirty="0" smtClean="0">
                <a:solidFill>
                  <a:schemeClr val="bg1"/>
                </a:solidFill>
                <a:latin typeface="微软雅黑" panose="020B0503020204020204" charset="-122"/>
                <a:ea typeface="微软雅黑" panose="020B0503020204020204" charset="-122"/>
                <a:cs typeface="黑体" panose="02010609060101010101" charset="-122"/>
                <a:sym typeface="+mn-lt"/>
              </a:endParaRPr>
            </a:p>
          </p:txBody>
        </p:sp>
        <p:pic>
          <p:nvPicPr>
            <p:cNvPr id="54" name="图片 53" descr="0716.386"/>
            <p:cNvPicPr>
              <a:picLocks noChangeAspect="1"/>
            </p:cNvPicPr>
            <p:nvPr>
              <p:custDataLst>
                <p:tags r:id="rId3"/>
              </p:custDataLst>
            </p:nvPr>
          </p:nvPicPr>
          <p:blipFill>
            <a:blip r:embed="rId4"/>
            <a:stretch>
              <a:fillRect/>
            </a:stretch>
          </p:blipFill>
          <p:spPr>
            <a:xfrm>
              <a:off x="1340" y="8081"/>
              <a:ext cx="4365" cy="3082"/>
            </a:xfrm>
            <a:prstGeom prst="rect">
              <a:avLst/>
            </a:prstGeom>
          </p:spPr>
        </p:pic>
        <p:grpSp>
          <p:nvGrpSpPr>
            <p:cNvPr id="56" name="组合 55"/>
            <p:cNvGrpSpPr/>
            <p:nvPr/>
          </p:nvGrpSpPr>
          <p:grpSpPr>
            <a:xfrm>
              <a:off x="1349" y="3485"/>
              <a:ext cx="4356" cy="6492"/>
              <a:chOff x="1349" y="3485"/>
              <a:chExt cx="4356" cy="6492"/>
            </a:xfrm>
          </p:grpSpPr>
          <p:pic>
            <p:nvPicPr>
              <p:cNvPr id="8" name="文本框 24" descr="343435383137303b333635353237383bbcd3bac5"/>
              <p:cNvPicPr>
                <a:picLocks noChangeAspect="1"/>
              </p:cNvPicPr>
              <p:nvPr>
                <p:custDataLst>
                  <p:tags r:id="rId5"/>
                </p:custDataLst>
              </p:nvPr>
            </p:nvPicPr>
            <p:blipFill>
              <a:blip r:embed="rId6">
                <a:extLst>
                  <a:ext uri="{96DAC541-7B7A-43D3-8B79-37D633B846F1}">
                    <asvg:svgBlip xmlns:asvg="http://schemas.microsoft.com/office/drawing/2016/SVG/main" r:embed="rId7"/>
                  </a:ext>
                </a:extLst>
              </a:blip>
              <a:stretch>
                <a:fillRect/>
              </a:stretch>
            </p:blipFill>
            <p:spPr>
              <a:xfrm>
                <a:off x="2912" y="5604"/>
                <a:ext cx="1018" cy="1018"/>
              </a:xfrm>
              <a:prstGeom prst="rect">
                <a:avLst/>
              </a:prstGeom>
            </p:spPr>
          </p:pic>
          <p:pic>
            <p:nvPicPr>
              <p:cNvPr id="11" name="文本框 25" descr="E:\工业信息研究运营部\ppt画册ps\55.png55"/>
              <p:cNvPicPr>
                <a:picLocks noChangeAspect="1"/>
              </p:cNvPicPr>
              <p:nvPr>
                <p:custDataLst>
                  <p:tags r:id="rId8"/>
                </p:custDataLst>
              </p:nvPr>
            </p:nvPicPr>
            <p:blipFill>
              <a:blip r:embed="rId9"/>
              <a:srcRect/>
              <a:stretch>
                <a:fillRect/>
              </a:stretch>
            </p:blipFill>
            <p:spPr>
              <a:xfrm>
                <a:off x="1563" y="6429"/>
                <a:ext cx="3928" cy="1508"/>
              </a:xfrm>
              <a:prstGeom prst="rect">
                <a:avLst/>
              </a:prstGeom>
            </p:spPr>
          </p:pic>
          <p:pic>
            <p:nvPicPr>
              <p:cNvPr id="15" name="文本框 26" descr="32313534383335343b32313534383334313bb5c8bac5"/>
              <p:cNvPicPr>
                <a:picLocks noChangeAspect="1"/>
              </p:cNvPicPr>
              <p:nvPr>
                <p:custDataLst>
                  <p:tags r:id="rId10"/>
                </p:custDataLst>
              </p:nvPr>
            </p:nvPicPr>
            <p:blipFill>
              <a:blip r:embed="rId11">
                <a:extLst>
                  <a:ext uri="{96DAC541-7B7A-43D3-8B79-37D633B846F1}">
                    <asvg:svgBlip xmlns:asvg="http://schemas.microsoft.com/office/drawing/2016/SVG/main" r:embed="rId12"/>
                  </a:ext>
                </a:extLst>
              </a:blip>
              <a:stretch>
                <a:fillRect/>
              </a:stretch>
            </p:blipFill>
            <p:spPr>
              <a:xfrm>
                <a:off x="3113" y="7606"/>
                <a:ext cx="828" cy="828"/>
              </a:xfrm>
              <a:prstGeom prst="rect">
                <a:avLst/>
              </a:prstGeom>
            </p:spPr>
          </p:pic>
          <p:pic>
            <p:nvPicPr>
              <p:cNvPr id="53" name="图片 52" descr="0716.386"/>
              <p:cNvPicPr>
                <a:picLocks noChangeAspect="1"/>
              </p:cNvPicPr>
              <p:nvPr>
                <p:custDataLst>
                  <p:tags r:id="rId13"/>
                </p:custDataLst>
              </p:nvPr>
            </p:nvPicPr>
            <p:blipFill>
              <a:blip r:embed="rId14"/>
              <a:stretch>
                <a:fillRect/>
              </a:stretch>
            </p:blipFill>
            <p:spPr>
              <a:xfrm>
                <a:off x="1349" y="3485"/>
                <a:ext cx="4356" cy="2618"/>
              </a:xfrm>
              <a:prstGeom prst="rect">
                <a:avLst/>
              </a:prstGeom>
            </p:spPr>
          </p:pic>
          <p:pic>
            <p:nvPicPr>
              <p:cNvPr id="55" name="图片 54" descr="57"/>
              <p:cNvPicPr>
                <a:picLocks noChangeAspect="1"/>
              </p:cNvPicPr>
              <p:nvPr>
                <p:custDataLst>
                  <p:tags r:id="rId15"/>
                </p:custDataLst>
              </p:nvPr>
            </p:nvPicPr>
            <p:blipFill>
              <a:blip r:embed="rId16"/>
              <a:stretch>
                <a:fillRect/>
              </a:stretch>
            </p:blipFill>
            <p:spPr>
              <a:xfrm>
                <a:off x="2736" y="9103"/>
                <a:ext cx="1675" cy="874"/>
              </a:xfrm>
              <a:prstGeom prst="rect">
                <a:avLst/>
              </a:prstGeom>
            </p:spPr>
          </p:pic>
        </p:grpSp>
      </p:grpSp>
      <p:sp>
        <p:nvSpPr>
          <p:cNvPr id="58" name="矩形 57"/>
          <p:cNvSpPr/>
          <p:nvPr/>
        </p:nvSpPr>
        <p:spPr>
          <a:xfrm>
            <a:off x="228600" y="2239645"/>
            <a:ext cx="3307715" cy="4533265"/>
          </a:xfrm>
          <a:prstGeom prst="rect">
            <a:avLst/>
          </a:prstGeom>
          <a:noFill/>
          <a:ln>
            <a:solidFill>
              <a:schemeClr val="bg1">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rgbClr val="C00000"/>
              </a:solidFill>
            </a:endParaRPr>
          </a:p>
        </p:txBody>
      </p:sp>
      <p:grpSp>
        <p:nvGrpSpPr>
          <p:cNvPr id="88" name="组合 87"/>
          <p:cNvGrpSpPr/>
          <p:nvPr>
            <p:custDataLst>
              <p:tags r:id="rId17"/>
            </p:custDataLst>
          </p:nvPr>
        </p:nvGrpSpPr>
        <p:grpSpPr>
          <a:xfrm>
            <a:off x="3747770" y="2527935"/>
            <a:ext cx="8129270" cy="3982085"/>
            <a:chOff x="6200" y="3469"/>
            <a:chExt cx="12802" cy="6271"/>
          </a:xfrm>
        </p:grpSpPr>
        <p:grpSp>
          <p:nvGrpSpPr>
            <p:cNvPr id="60" name="组合 59"/>
            <p:cNvGrpSpPr/>
            <p:nvPr>
              <p:custDataLst>
                <p:tags r:id="rId18"/>
              </p:custDataLst>
            </p:nvPr>
          </p:nvGrpSpPr>
          <p:grpSpPr>
            <a:xfrm rot="0">
              <a:off x="6200" y="4790"/>
              <a:ext cx="2925" cy="1230"/>
              <a:chOff x="-879501" y="3285949"/>
              <a:chExt cx="2609986" cy="1143390"/>
            </a:xfrm>
          </p:grpSpPr>
          <p:sp>
            <p:nvSpPr>
              <p:cNvPr id="61" name="文本框 60"/>
              <p:cNvSpPr txBox="1"/>
              <p:nvPr>
                <p:custDataLst>
                  <p:tags r:id="rId19"/>
                </p:custDataLst>
              </p:nvPr>
            </p:nvSpPr>
            <p:spPr>
              <a:xfrm>
                <a:off x="-775356" y="3285949"/>
                <a:ext cx="2061231" cy="445401"/>
              </a:xfrm>
              <a:prstGeom prst="rect">
                <a:avLst/>
              </a:prstGeom>
            </p:spPr>
            <p:txBody>
              <a:bodyPr vert="horz" wrap="square" lIns="0" tIns="0" rIns="0" bIns="0" rtlCol="0" anchor="t" anchorCtr="0">
                <a:spAutoFit/>
              </a:bodyPr>
              <a:p>
                <a:pPr lvl="0" algn="r">
                  <a:lnSpc>
                    <a:spcPct val="110000"/>
                  </a:lnSpc>
                  <a:buClrTx/>
                  <a:buSzTx/>
                  <a:buFontTx/>
                </a:pPr>
                <a:r>
                  <a:rPr lang="zh-CN" b="1" dirty="0" smtClean="0">
                    <a:solidFill>
                      <a:srgbClr val="C00000"/>
                    </a:solidFill>
                    <a:latin typeface="微软雅黑" panose="020B0503020204020204" charset="-122"/>
                    <a:ea typeface="微软雅黑" panose="020B0503020204020204" charset="-122"/>
                    <a:cs typeface="微软雅黑" panose="020B0503020204020204" charset="-122"/>
                    <a:sym typeface="+mn-ea"/>
                  </a:rPr>
                  <a:t>重量≤650g</a:t>
                </a:r>
                <a:endParaRPr lang="zh-CN" b="1" dirty="0" smtClean="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62" name="文本框 61"/>
              <p:cNvSpPr txBox="1"/>
              <p:nvPr>
                <p:custDataLst>
                  <p:tags r:id="rId20"/>
                </p:custDataLst>
              </p:nvPr>
            </p:nvSpPr>
            <p:spPr>
              <a:xfrm>
                <a:off x="-879501" y="3753333"/>
                <a:ext cx="2609986" cy="676006"/>
              </a:xfrm>
              <a:prstGeom prst="rect">
                <a:avLst/>
              </a:prstGeom>
            </p:spPr>
            <p:txBody>
              <a:bodyPr vert="horz" wrap="square" lIns="0" tIns="0" rIns="0" bIns="0" rtlCol="0" anchor="t" anchorCtr="0">
                <a:spAutoFit/>
              </a:bodyPr>
              <a:p>
                <a:pPr lvl="0" algn="r">
                  <a:lnSpc>
                    <a:spcPct val="125000"/>
                  </a:lnSpc>
                  <a:buClrTx/>
                  <a:buSzTx/>
                  <a:buFontTx/>
                </a:pPr>
                <a:r>
                  <a:rPr lang="zh-CN" sz="1200" dirty="0" smtClean="0">
                    <a:solidFill>
                      <a:srgbClr val="000000"/>
                    </a:solidFill>
                    <a:latin typeface="微软雅黑" panose="020B0503020204020204" charset="-122"/>
                    <a:ea typeface="微软雅黑" panose="020B0503020204020204" charset="-122"/>
                    <a:sym typeface="+mn-ea"/>
                  </a:rPr>
                  <a:t>满足国家标准，利用轻量设计，将重量做到最轻</a:t>
                </a:r>
                <a:endParaRPr lang="en-US" altLang="zh-CN" sz="1200" b="1" dirty="0" smtClean="0">
                  <a:solidFill>
                    <a:srgbClr val="C00000"/>
                  </a:solidFill>
                  <a:latin typeface="微软雅黑" panose="020B0503020204020204" charset="-122"/>
                  <a:ea typeface="微软雅黑" panose="020B0503020204020204" charset="-122"/>
                  <a:sym typeface="+mn-ea"/>
                </a:endParaRPr>
              </a:p>
            </p:txBody>
          </p:sp>
        </p:grpSp>
        <p:grpSp>
          <p:nvGrpSpPr>
            <p:cNvPr id="63" name="组合 62"/>
            <p:cNvGrpSpPr/>
            <p:nvPr>
              <p:custDataLst>
                <p:tags r:id="rId21"/>
              </p:custDataLst>
            </p:nvPr>
          </p:nvGrpSpPr>
          <p:grpSpPr>
            <a:xfrm rot="0">
              <a:off x="6436" y="6306"/>
              <a:ext cx="3601" cy="1122"/>
              <a:chOff x="-1476423" y="3303412"/>
              <a:chExt cx="3213017" cy="1042744"/>
            </a:xfrm>
          </p:grpSpPr>
          <p:sp>
            <p:nvSpPr>
              <p:cNvPr id="65" name="文本框 64"/>
              <p:cNvSpPr txBox="1"/>
              <p:nvPr>
                <p:custDataLst>
                  <p:tags r:id="rId22"/>
                </p:custDataLst>
              </p:nvPr>
            </p:nvSpPr>
            <p:spPr>
              <a:xfrm>
                <a:off x="-1476423" y="3303412"/>
                <a:ext cx="3207769" cy="445397"/>
              </a:xfrm>
              <a:prstGeom prst="rect">
                <a:avLst/>
              </a:prstGeom>
            </p:spPr>
            <p:txBody>
              <a:bodyPr vert="horz" wrap="square" lIns="0" tIns="0" rIns="0" bIns="0" rtlCol="0" anchor="t" anchorCtr="0">
                <a:spAutoFit/>
              </a:bodyPr>
              <a:p>
                <a:pPr lvl="0" algn="l">
                  <a:lnSpc>
                    <a:spcPct val="110000"/>
                  </a:lnSpc>
                  <a:buClrTx/>
                  <a:buSzTx/>
                  <a:buFontTx/>
                </a:pPr>
                <a:r>
                  <a:rPr lang="zh-CN" b="1" dirty="0" smtClean="0">
                    <a:solidFill>
                      <a:srgbClr val="C00000"/>
                    </a:solidFill>
                    <a:latin typeface="微软雅黑" panose="020B0503020204020204" charset="-122"/>
                    <a:ea typeface="微软雅黑" panose="020B0503020204020204" charset="-122"/>
                    <a:cs typeface="微软雅黑" panose="020B0503020204020204" charset="-122"/>
                    <a:sym typeface="+mn-ea"/>
                  </a:rPr>
                  <a:t>1300万像素+1080P</a:t>
                </a:r>
                <a:endParaRPr lang="zh-CN" b="1" dirty="0" smtClean="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66" name="文本框 65"/>
              <p:cNvSpPr txBox="1"/>
              <p:nvPr>
                <p:custDataLst>
                  <p:tags r:id="rId23"/>
                </p:custDataLst>
              </p:nvPr>
            </p:nvSpPr>
            <p:spPr>
              <a:xfrm>
                <a:off x="-1195459" y="4008659"/>
                <a:ext cx="2932053" cy="337497"/>
              </a:xfrm>
              <a:prstGeom prst="rect">
                <a:avLst/>
              </a:prstGeom>
            </p:spPr>
            <p:txBody>
              <a:bodyPr vert="horz" wrap="square" lIns="0" tIns="0" rIns="0" bIns="0" rtlCol="0" anchor="t" anchorCtr="0">
                <a:spAutoFit/>
              </a:bodyPr>
              <a:p>
                <a:pPr lvl="0" algn="l">
                  <a:lnSpc>
                    <a:spcPct val="125000"/>
                  </a:lnSpc>
                  <a:buClrTx/>
                  <a:buSzTx/>
                  <a:buFontTx/>
                </a:pPr>
                <a:r>
                  <a:rPr lang="zh-CN" sz="1200" dirty="0" smtClean="0">
                    <a:solidFill>
                      <a:srgbClr val="000000"/>
                    </a:solidFill>
                    <a:latin typeface="微软雅黑" panose="020B0503020204020204" charset="-122"/>
                    <a:ea typeface="微软雅黑" panose="020B0503020204020204" charset="-122"/>
                    <a:cs typeface="微软雅黑" panose="020B0503020204020204" charset="-122"/>
                    <a:sym typeface="+mn-ea"/>
                  </a:rPr>
                  <a:t>图像清晰、画质细腻不受损</a:t>
                </a:r>
                <a:endParaRPr lang="zh-CN" sz="1200" dirty="0" smtClean="0">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grpSp>
        <p:grpSp>
          <p:nvGrpSpPr>
            <p:cNvPr id="67" name="组合 66"/>
            <p:cNvGrpSpPr/>
            <p:nvPr>
              <p:custDataLst>
                <p:tags r:id="rId24"/>
              </p:custDataLst>
            </p:nvPr>
          </p:nvGrpSpPr>
          <p:grpSpPr>
            <a:xfrm rot="0">
              <a:off x="7651" y="7821"/>
              <a:ext cx="3679" cy="1919"/>
              <a:chOff x="-1615824" y="3320557"/>
              <a:chExt cx="3282951" cy="1785190"/>
            </a:xfrm>
          </p:grpSpPr>
          <p:sp>
            <p:nvSpPr>
              <p:cNvPr id="68" name="文本框 67"/>
              <p:cNvSpPr txBox="1"/>
              <p:nvPr>
                <p:custDataLst>
                  <p:tags r:id="rId25"/>
                </p:custDataLst>
              </p:nvPr>
            </p:nvSpPr>
            <p:spPr>
              <a:xfrm>
                <a:off x="-886798" y="3320557"/>
                <a:ext cx="2399348" cy="445609"/>
              </a:xfrm>
              <a:prstGeom prst="rect">
                <a:avLst/>
              </a:prstGeom>
            </p:spPr>
            <p:txBody>
              <a:bodyPr vert="horz" wrap="square" lIns="0" tIns="0" rIns="0" bIns="0" rtlCol="0" anchor="t" anchorCtr="0">
                <a:spAutoFit/>
              </a:bodyPr>
              <a:p>
                <a:pPr lvl="0" algn="l">
                  <a:lnSpc>
                    <a:spcPct val="110000"/>
                  </a:lnSpc>
                  <a:buClrTx/>
                  <a:buSzTx/>
                  <a:buFontTx/>
                </a:pPr>
                <a:r>
                  <a:rPr lang="en-US" altLang="zh-CN" b="1" dirty="0" smtClean="0">
                    <a:solidFill>
                      <a:srgbClr val="C00000"/>
                    </a:solidFill>
                    <a:latin typeface="微软雅黑" panose="020B0503020204020204" charset="-122"/>
                    <a:ea typeface="微软雅黑" panose="020B0503020204020204" charset="-122"/>
                    <a:sym typeface="+mn-ea"/>
                  </a:rPr>
                  <a:t>7</a:t>
                </a:r>
                <a:r>
                  <a:rPr lang="zh-CN" altLang="en-US" b="1" dirty="0" smtClean="0">
                    <a:solidFill>
                      <a:srgbClr val="C00000"/>
                    </a:solidFill>
                    <a:latin typeface="微软雅黑" panose="020B0503020204020204" charset="-122"/>
                    <a:ea typeface="微软雅黑" panose="020B0503020204020204" charset="-122"/>
                    <a:sym typeface="+mn-ea"/>
                  </a:rPr>
                  <a:t>大报警功能</a:t>
                </a:r>
                <a:endParaRPr lang="zh-CN" altLang="en-US" b="1" dirty="0" smtClean="0">
                  <a:solidFill>
                    <a:srgbClr val="C00000"/>
                  </a:solidFill>
                  <a:latin typeface="微软雅黑" panose="020B0503020204020204" charset="-122"/>
                  <a:ea typeface="微软雅黑" panose="020B0503020204020204" charset="-122"/>
                  <a:sym typeface="+mn-ea"/>
                </a:endParaRPr>
              </a:p>
            </p:txBody>
          </p:sp>
          <p:sp>
            <p:nvSpPr>
              <p:cNvPr id="69" name="文本框 68"/>
              <p:cNvSpPr txBox="1"/>
              <p:nvPr>
                <p:custDataLst>
                  <p:tags r:id="rId26"/>
                </p:custDataLst>
              </p:nvPr>
            </p:nvSpPr>
            <p:spPr>
              <a:xfrm>
                <a:off x="-1615824" y="3753133"/>
                <a:ext cx="3282951" cy="1352614"/>
              </a:xfrm>
              <a:prstGeom prst="rect">
                <a:avLst/>
              </a:prstGeom>
            </p:spPr>
            <p:txBody>
              <a:bodyPr vert="horz" wrap="square" lIns="0" tIns="0" rIns="0" bIns="0" rtlCol="0" anchor="t" anchorCtr="0">
                <a:spAutoFit/>
              </a:bodyPr>
              <a:p>
                <a:pPr lvl="0" algn="l">
                  <a:lnSpc>
                    <a:spcPct val="125000"/>
                  </a:lnSpc>
                  <a:buClrTx/>
                  <a:buSzTx/>
                  <a:buFontTx/>
                </a:pPr>
                <a:r>
                  <a:rPr lang="en-US" altLang="zh-CN" sz="1200" dirty="0" smtClean="0">
                    <a:solidFill>
                      <a:srgbClr val="000000"/>
                    </a:solidFill>
                    <a:latin typeface="微软雅黑" panose="020B0503020204020204" charset="-122"/>
                    <a:ea typeface="微软雅黑" panose="020B0503020204020204" charset="-122"/>
                    <a:cs typeface="微软雅黑" panose="020B0503020204020204" charset="-122"/>
                    <a:sym typeface="+mn-ea"/>
                  </a:rPr>
                  <a:t>SOS</a:t>
                </a:r>
                <a:r>
                  <a:rPr lang="zh-CN" altLang="en-US" sz="1200" dirty="0" smtClean="0">
                    <a:solidFill>
                      <a:srgbClr val="000000"/>
                    </a:solidFill>
                    <a:latin typeface="微软雅黑" panose="020B0503020204020204" charset="-122"/>
                    <a:ea typeface="微软雅黑" panose="020B0503020204020204" charset="-122"/>
                    <a:cs typeface="微软雅黑" panose="020B0503020204020204" charset="-122"/>
                    <a:sym typeface="+mn-ea"/>
                  </a:rPr>
                  <a:t>一键求救、</a:t>
                </a:r>
                <a:r>
                  <a:rPr lang="zh-CN" sz="1200" dirty="0" smtClean="0">
                    <a:solidFill>
                      <a:srgbClr val="000000"/>
                    </a:solidFill>
                    <a:latin typeface="微软雅黑" panose="020B0503020204020204" charset="-122"/>
                    <a:ea typeface="微软雅黑" panose="020B0503020204020204" charset="-122"/>
                    <a:cs typeface="微软雅黑" panose="020B0503020204020204" charset="-122"/>
                    <a:sym typeface="+mn-ea"/>
                  </a:rPr>
                  <a:t>静默报警、电子围栏、静电报警、脱帽报警、登高报警、撞击报警</a:t>
                </a:r>
                <a:endParaRPr lang="zh-CN" sz="1200" dirty="0" smtClean="0">
                  <a:solidFill>
                    <a:srgbClr val="000000"/>
                  </a:solidFill>
                  <a:latin typeface="微软雅黑" panose="020B0503020204020204" charset="-122"/>
                  <a:ea typeface="微软雅黑" panose="020B0503020204020204" charset="-122"/>
                  <a:cs typeface="微软雅黑" panose="020B0503020204020204" charset="-122"/>
                  <a:sym typeface="+mn-ea"/>
                </a:endParaRPr>
              </a:p>
              <a:p>
                <a:pPr lvl="0" algn="l">
                  <a:lnSpc>
                    <a:spcPct val="125000"/>
                  </a:lnSpc>
                  <a:buClrTx/>
                  <a:buSzTx/>
                  <a:buFontTx/>
                </a:pPr>
                <a:endParaRPr lang="zh-CN" sz="1200" dirty="0" smtClean="0">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grpSp>
        <p:grpSp>
          <p:nvGrpSpPr>
            <p:cNvPr id="70" name="组合 69"/>
            <p:cNvGrpSpPr/>
            <p:nvPr>
              <p:custDataLst>
                <p:tags r:id="rId27"/>
              </p:custDataLst>
            </p:nvPr>
          </p:nvGrpSpPr>
          <p:grpSpPr>
            <a:xfrm rot="0" flipH="1">
              <a:off x="12731" y="4758"/>
              <a:ext cx="6271" cy="4727"/>
              <a:chOff x="4694960" y="2051423"/>
              <a:chExt cx="5595778" cy="4396804"/>
            </a:xfrm>
          </p:grpSpPr>
          <p:grpSp>
            <p:nvGrpSpPr>
              <p:cNvPr id="71" name="组合 70"/>
              <p:cNvGrpSpPr/>
              <p:nvPr/>
            </p:nvGrpSpPr>
            <p:grpSpPr>
              <a:xfrm>
                <a:off x="4694960" y="2051423"/>
                <a:ext cx="2823260" cy="1374813"/>
                <a:chOff x="-1165383" y="3256185"/>
                <a:chExt cx="2823260" cy="1374813"/>
              </a:xfrm>
            </p:grpSpPr>
            <p:sp>
              <p:nvSpPr>
                <p:cNvPr id="72" name="文本框 71"/>
                <p:cNvSpPr txBox="1"/>
                <p:nvPr>
                  <p:custDataLst>
                    <p:tags r:id="rId28"/>
                  </p:custDataLst>
                </p:nvPr>
              </p:nvSpPr>
              <p:spPr>
                <a:xfrm>
                  <a:off x="-432708" y="3256185"/>
                  <a:ext cx="2061231" cy="445568"/>
                </a:xfrm>
                <a:prstGeom prst="rect">
                  <a:avLst/>
                </a:prstGeom>
              </p:spPr>
              <p:txBody>
                <a:bodyPr vert="horz" wrap="square" lIns="0" tIns="0" rIns="0" bIns="0" rtlCol="0" anchor="t" anchorCtr="0">
                  <a:spAutoFit/>
                </a:bodyPr>
                <a:p>
                  <a:pPr lvl="0" algn="r">
                    <a:lnSpc>
                      <a:spcPct val="110000"/>
                    </a:lnSpc>
                    <a:buClrTx/>
                    <a:buSzTx/>
                    <a:buFontTx/>
                  </a:pPr>
                  <a:r>
                    <a:rPr lang="zh-CN" altLang="en-US" b="1" dirty="0" smtClean="0">
                      <a:solidFill>
                        <a:srgbClr val="C00000"/>
                      </a:solidFill>
                      <a:latin typeface="微软雅黑" panose="020B0503020204020204" charset="-122"/>
                      <a:ea typeface="微软雅黑" panose="020B0503020204020204" charset="-122"/>
                      <a:cs typeface="微软雅黑" panose="020B0503020204020204" charset="-122"/>
                      <a:sym typeface="+mn-ea"/>
                    </a:rPr>
                    <a:t>音视频通话</a:t>
                  </a:r>
                  <a:endParaRPr lang="zh-CN" altLang="en-US" b="1" dirty="0" smtClean="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3" name="文本框 72"/>
                <p:cNvSpPr txBox="1"/>
                <p:nvPr>
                  <p:custDataLst>
                    <p:tags r:id="rId29"/>
                  </p:custDataLst>
                </p:nvPr>
              </p:nvSpPr>
              <p:spPr>
                <a:xfrm>
                  <a:off x="-1165383" y="3753612"/>
                  <a:ext cx="2823260" cy="877386"/>
                </a:xfrm>
                <a:prstGeom prst="rect">
                  <a:avLst/>
                </a:prstGeom>
              </p:spPr>
              <p:txBody>
                <a:bodyPr vert="horz" wrap="square" lIns="0" tIns="0" rIns="0" bIns="0" rtlCol="0" anchor="t" anchorCtr="0">
                  <a:noAutofit/>
                </a:bodyPr>
                <a:p>
                  <a:pPr lvl="0" algn="r">
                    <a:lnSpc>
                      <a:spcPct val="125000"/>
                    </a:lnSpc>
                    <a:buClrTx/>
                    <a:buSzTx/>
                    <a:buFontTx/>
                  </a:pPr>
                  <a:r>
                    <a:rPr sz="1200" dirty="0" smtClean="0">
                      <a:latin typeface="微软雅黑" panose="020B0503020204020204" charset="-122"/>
                      <a:ea typeface="微软雅黑" panose="020B0503020204020204" charset="-122"/>
                      <a:cs typeface="微软雅黑" panose="020B0503020204020204" charset="-122"/>
                      <a:sym typeface="+mn-ea"/>
                    </a:rPr>
                    <a:t>支持多方对讲、现场画面实时传输，双向通讯及组呼</a:t>
                  </a:r>
                  <a:endParaRPr sz="1200" dirty="0" smtClean="0">
                    <a:latin typeface="微软雅黑" panose="020B0503020204020204" charset="-122"/>
                    <a:ea typeface="微软雅黑" panose="020B0503020204020204" charset="-122"/>
                    <a:cs typeface="微软雅黑" panose="020B0503020204020204" charset="-122"/>
                    <a:sym typeface="+mn-ea"/>
                  </a:endParaRPr>
                </a:p>
              </p:txBody>
            </p:sp>
          </p:grpSp>
          <p:grpSp>
            <p:nvGrpSpPr>
              <p:cNvPr id="74" name="组合 73"/>
              <p:cNvGrpSpPr/>
              <p:nvPr/>
            </p:nvGrpSpPr>
            <p:grpSpPr>
              <a:xfrm>
                <a:off x="4952828" y="3473534"/>
                <a:ext cx="3211438" cy="1482654"/>
                <a:chOff x="-1714809" y="3285949"/>
                <a:chExt cx="3211438" cy="1482654"/>
              </a:xfrm>
            </p:grpSpPr>
            <p:sp>
              <p:nvSpPr>
                <p:cNvPr id="75" name="文本框 74"/>
                <p:cNvSpPr txBox="1"/>
                <p:nvPr>
                  <p:custDataLst>
                    <p:tags r:id="rId30"/>
                  </p:custDataLst>
                </p:nvPr>
              </p:nvSpPr>
              <p:spPr>
                <a:xfrm>
                  <a:off x="-775356" y="3285949"/>
                  <a:ext cx="2061231" cy="445568"/>
                </a:xfrm>
                <a:prstGeom prst="rect">
                  <a:avLst/>
                </a:prstGeom>
              </p:spPr>
              <p:txBody>
                <a:bodyPr vert="horz" wrap="square" lIns="0" tIns="0" rIns="0" bIns="0" rtlCol="0" anchor="t" anchorCtr="0">
                  <a:spAutoFit/>
                </a:bodyPr>
                <a:p>
                  <a:pPr lvl="0" algn="r">
                    <a:lnSpc>
                      <a:spcPct val="110000"/>
                    </a:lnSpc>
                    <a:buClrTx/>
                    <a:buSzTx/>
                    <a:buFontTx/>
                  </a:pPr>
                  <a:r>
                    <a:rPr lang="en-US" altLang="zh-CN" b="1" dirty="0" smtClean="0">
                      <a:solidFill>
                        <a:srgbClr val="C00000"/>
                      </a:solidFill>
                      <a:latin typeface="微软雅黑" panose="020B0503020204020204" charset="-122"/>
                      <a:ea typeface="微软雅黑" panose="020B0503020204020204" charset="-122"/>
                      <a:cs typeface="微软雅黑" panose="020B0503020204020204" charset="-122"/>
                      <a:sym typeface="+mn-ea"/>
                    </a:rPr>
                    <a:t>8</a:t>
                  </a:r>
                  <a:r>
                    <a:rPr lang="zh-CN" b="1" dirty="0" smtClean="0">
                      <a:solidFill>
                        <a:srgbClr val="C00000"/>
                      </a:solidFill>
                      <a:latin typeface="微软雅黑" panose="020B0503020204020204" charset="-122"/>
                      <a:ea typeface="微软雅黑" panose="020B0503020204020204" charset="-122"/>
                      <a:cs typeface="微软雅黑" panose="020B0503020204020204" charset="-122"/>
                      <a:sym typeface="+mn-ea"/>
                    </a:rPr>
                    <a:t>h高续航</a:t>
                  </a:r>
                  <a:endParaRPr lang="zh-CN" b="1" dirty="0" smtClean="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6" name="文本框 75"/>
                <p:cNvSpPr txBox="1"/>
                <p:nvPr>
                  <p:custDataLst>
                    <p:tags r:id="rId31"/>
                  </p:custDataLst>
                </p:nvPr>
              </p:nvSpPr>
              <p:spPr>
                <a:xfrm>
                  <a:off x="-1714809" y="3754743"/>
                  <a:ext cx="3211438" cy="1013860"/>
                </a:xfrm>
                <a:prstGeom prst="rect">
                  <a:avLst/>
                </a:prstGeom>
              </p:spPr>
              <p:txBody>
                <a:bodyPr vert="horz" wrap="square" lIns="0" tIns="0" rIns="0" bIns="0" rtlCol="0" anchor="t" anchorCtr="0">
                  <a:spAutoFit/>
                </a:bodyPr>
                <a:p>
                  <a:pPr lvl="0" algn="r">
                    <a:lnSpc>
                      <a:spcPct val="125000"/>
                    </a:lnSpc>
                    <a:buClrTx/>
                    <a:buSzTx/>
                    <a:buFontTx/>
                  </a:pPr>
                  <a:r>
                    <a:rPr lang="zh-CN" sz="1200" dirty="0" smtClean="0">
                      <a:solidFill>
                        <a:srgbClr val="000000"/>
                      </a:solidFill>
                      <a:latin typeface="微软雅黑" panose="020B0503020204020204" charset="-122"/>
                      <a:ea typeface="微软雅黑" panose="020B0503020204020204" charset="-122"/>
                      <a:cs typeface="微软雅黑" panose="020B0503020204020204" charset="-122"/>
                      <a:sym typeface="+mn-ea"/>
                    </a:rPr>
                    <a:t>搭</a:t>
                  </a:r>
                  <a:r>
                    <a:rPr lang="en-US" altLang="zh-CN" sz="1200" b="1" dirty="0" smtClean="0">
                      <a:solidFill>
                        <a:srgbClr val="C00000"/>
                      </a:solidFill>
                      <a:latin typeface="微软雅黑" panose="020B0503020204020204" charset="-122"/>
                      <a:ea typeface="微软雅黑" panose="020B0503020204020204" charset="-122"/>
                      <a:cs typeface="微软雅黑" panose="020B0503020204020204" charset="-122"/>
                      <a:sym typeface="+mn-ea"/>
                    </a:rPr>
                    <a:t>56</a:t>
                  </a:r>
                  <a:r>
                    <a:rPr lang="zh-CN" sz="1200" b="1" dirty="0" smtClean="0">
                      <a:solidFill>
                        <a:srgbClr val="C00000"/>
                      </a:solidFill>
                      <a:latin typeface="微软雅黑" panose="020B0503020204020204" charset="-122"/>
                      <a:ea typeface="微软雅黑" panose="020B0503020204020204" charset="-122"/>
                      <a:cs typeface="微软雅黑" panose="020B0503020204020204" charset="-122"/>
                      <a:sym typeface="+mn-ea"/>
                    </a:rPr>
                    <a:t>00mAh</a:t>
                  </a:r>
                  <a:r>
                    <a:rPr lang="zh-CN" sz="1200" dirty="0" smtClean="0">
                      <a:solidFill>
                        <a:srgbClr val="000000"/>
                      </a:solidFill>
                      <a:latin typeface="微软雅黑" panose="020B0503020204020204" charset="-122"/>
                      <a:ea typeface="微软雅黑" panose="020B0503020204020204" charset="-122"/>
                      <a:cs typeface="微软雅黑" panose="020B0503020204020204" charset="-122"/>
                      <a:sym typeface="+mn-ea"/>
                    </a:rPr>
                    <a:t>大容量可拆卸聚合物电池，平均可录像工作时间高达</a:t>
                  </a:r>
                  <a:r>
                    <a:rPr lang="en-US" altLang="zh-CN" sz="1200" b="1" dirty="0" smtClean="0">
                      <a:solidFill>
                        <a:srgbClr val="C00000"/>
                      </a:solidFill>
                      <a:latin typeface="微软雅黑" panose="020B0503020204020204" charset="-122"/>
                      <a:ea typeface="微软雅黑" panose="020B0503020204020204" charset="-122"/>
                      <a:cs typeface="微软雅黑" panose="020B0503020204020204" charset="-122"/>
                      <a:sym typeface="+mn-ea"/>
                    </a:rPr>
                    <a:t>8</a:t>
                  </a:r>
                  <a:r>
                    <a:rPr lang="zh-CN" sz="1200" b="1" dirty="0" smtClean="0">
                      <a:solidFill>
                        <a:srgbClr val="C00000"/>
                      </a:solidFill>
                      <a:latin typeface="微软雅黑" panose="020B0503020204020204" charset="-122"/>
                      <a:ea typeface="微软雅黑" panose="020B0503020204020204" charset="-122"/>
                      <a:cs typeface="微软雅黑" panose="020B0503020204020204" charset="-122"/>
                      <a:sym typeface="+mn-ea"/>
                    </a:rPr>
                    <a:t>小时</a:t>
                  </a:r>
                  <a:r>
                    <a:rPr lang="zh-CN" sz="1200" dirty="0" smtClean="0">
                      <a:solidFill>
                        <a:srgbClr val="000000"/>
                      </a:solidFill>
                      <a:latin typeface="微软雅黑" panose="020B0503020204020204" charset="-122"/>
                      <a:ea typeface="微软雅黑" panose="020B0503020204020204" charset="-122"/>
                      <a:cs typeface="微软雅黑" panose="020B0503020204020204" charset="-122"/>
                      <a:sym typeface="+mn-ea"/>
                    </a:rPr>
                    <a:t>，最长待机时间可达</a:t>
                  </a:r>
                  <a:r>
                    <a:rPr lang="en-US" altLang="zh-CN" sz="1200" b="1" dirty="0" smtClean="0">
                      <a:solidFill>
                        <a:srgbClr val="C00000"/>
                      </a:solidFill>
                      <a:latin typeface="微软雅黑" panose="020B0503020204020204" charset="-122"/>
                      <a:ea typeface="微软雅黑" panose="020B0503020204020204" charset="-122"/>
                      <a:cs typeface="微软雅黑" panose="020B0503020204020204" charset="-122"/>
                      <a:sym typeface="+mn-ea"/>
                    </a:rPr>
                    <a:t>24</a:t>
                  </a:r>
                  <a:r>
                    <a:rPr lang="zh-CN" sz="1200" dirty="0" smtClean="0">
                      <a:solidFill>
                        <a:srgbClr val="000000"/>
                      </a:solidFill>
                      <a:latin typeface="微软雅黑" panose="020B0503020204020204" charset="-122"/>
                      <a:ea typeface="微软雅黑" panose="020B0503020204020204" charset="-122"/>
                      <a:cs typeface="微软雅黑" panose="020B0503020204020204" charset="-122"/>
                      <a:sym typeface="+mn-ea"/>
                    </a:rPr>
                    <a:t>小时</a:t>
                  </a:r>
                  <a:endParaRPr lang="zh-CN" sz="1200" dirty="0" smtClean="0">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grpSp>
          <p:grpSp>
            <p:nvGrpSpPr>
              <p:cNvPr id="77" name="组合 76"/>
              <p:cNvGrpSpPr/>
              <p:nvPr/>
            </p:nvGrpSpPr>
            <p:grpSpPr>
              <a:xfrm>
                <a:off x="7553178" y="4865880"/>
                <a:ext cx="2737560" cy="1582347"/>
                <a:chOff x="-338368" y="3285949"/>
                <a:chExt cx="2737560" cy="1582347"/>
              </a:xfrm>
            </p:grpSpPr>
            <p:sp>
              <p:nvSpPr>
                <p:cNvPr id="78" name="文本框 77"/>
                <p:cNvSpPr txBox="1"/>
                <p:nvPr>
                  <p:custDataLst>
                    <p:tags r:id="rId32"/>
                  </p:custDataLst>
                </p:nvPr>
              </p:nvSpPr>
              <p:spPr>
                <a:xfrm>
                  <a:off x="337961" y="3285949"/>
                  <a:ext cx="2061231" cy="445568"/>
                </a:xfrm>
                <a:prstGeom prst="rect">
                  <a:avLst/>
                </a:prstGeom>
              </p:spPr>
              <p:txBody>
                <a:bodyPr vert="horz" wrap="square" lIns="0" tIns="0" rIns="0" bIns="0" rtlCol="0" anchor="t" anchorCtr="0">
                  <a:spAutoFit/>
                </a:bodyPr>
                <a:p>
                  <a:pPr lvl="0" algn="r">
                    <a:lnSpc>
                      <a:spcPct val="110000"/>
                    </a:lnSpc>
                    <a:buClrTx/>
                    <a:buSzTx/>
                    <a:buFontTx/>
                  </a:pPr>
                  <a:r>
                    <a:rPr lang="zh-CN" b="1" dirty="0" smtClean="0">
                      <a:solidFill>
                        <a:srgbClr val="C00000"/>
                      </a:solidFill>
                      <a:latin typeface="微软雅黑" panose="020B0503020204020204" charset="-122"/>
                      <a:ea typeface="微软雅黑" panose="020B0503020204020204" charset="-122"/>
                      <a:sym typeface="+mn-ea"/>
                    </a:rPr>
                    <a:t>云存储</a:t>
                  </a:r>
                  <a:endParaRPr lang="zh-CN" b="1" dirty="0" smtClean="0">
                    <a:solidFill>
                      <a:srgbClr val="C00000"/>
                    </a:solidFill>
                    <a:latin typeface="微软雅黑" panose="020B0503020204020204" charset="-122"/>
                    <a:ea typeface="微软雅黑" panose="020B0503020204020204" charset="-122"/>
                    <a:sym typeface="+mn-ea"/>
                  </a:endParaRPr>
                </a:p>
              </p:txBody>
            </p:sp>
            <p:sp>
              <p:nvSpPr>
                <p:cNvPr id="79" name="文本框 78"/>
                <p:cNvSpPr txBox="1"/>
                <p:nvPr>
                  <p:custDataLst>
                    <p:tags r:id="rId33"/>
                  </p:custDataLst>
                </p:nvPr>
              </p:nvSpPr>
              <p:spPr>
                <a:xfrm>
                  <a:off x="-338368" y="3752932"/>
                  <a:ext cx="2695530" cy="1115364"/>
                </a:xfrm>
                <a:prstGeom prst="rect">
                  <a:avLst/>
                </a:prstGeom>
              </p:spPr>
              <p:txBody>
                <a:bodyPr vert="horz" wrap="square" lIns="0" tIns="0" rIns="0" bIns="0" rtlCol="0" anchor="t" anchorCtr="0">
                  <a:noAutofit/>
                </a:bodyPr>
                <a:p>
                  <a:pPr lvl="0" algn="r">
                    <a:lnSpc>
                      <a:spcPct val="125000"/>
                    </a:lnSpc>
                    <a:buClrTx/>
                    <a:buSzTx/>
                    <a:buFontTx/>
                  </a:pPr>
                  <a:r>
                    <a:rPr lang="zh-CN" sz="1200" dirty="0" smtClean="0">
                      <a:solidFill>
                        <a:srgbClr val="000000"/>
                      </a:solidFill>
                      <a:latin typeface="微软雅黑" panose="020B0503020204020204" charset="-122"/>
                      <a:ea typeface="微软雅黑" panose="020B0503020204020204" charset="-122"/>
                      <a:sym typeface="+mn-ea"/>
                    </a:rPr>
                    <a:t>现场作业的全过程图像视频会自动保存到云端，方便后续调阅、回溯管理</a:t>
                  </a:r>
                  <a:endParaRPr lang="zh-CN" sz="1200" dirty="0" smtClean="0">
                    <a:solidFill>
                      <a:srgbClr val="000000"/>
                    </a:solidFill>
                    <a:latin typeface="微软雅黑" panose="020B0503020204020204" charset="-122"/>
                    <a:ea typeface="微软雅黑" panose="020B0503020204020204" charset="-122"/>
                    <a:sym typeface="+mn-ea"/>
                  </a:endParaRPr>
                </a:p>
              </p:txBody>
            </p:sp>
          </p:grpSp>
        </p:grpSp>
        <p:grpSp>
          <p:nvGrpSpPr>
            <p:cNvPr id="80" name="组合 79"/>
            <p:cNvGrpSpPr/>
            <p:nvPr>
              <p:custDataLst>
                <p:tags r:id="rId34"/>
              </p:custDataLst>
            </p:nvPr>
          </p:nvGrpSpPr>
          <p:grpSpPr>
            <a:xfrm rot="0">
              <a:off x="9159" y="4678"/>
              <a:ext cx="6625" cy="3317"/>
              <a:chOff x="3130660" y="1977099"/>
              <a:chExt cx="5911981" cy="3084996"/>
            </a:xfrm>
          </p:grpSpPr>
          <p:cxnSp>
            <p:nvCxnSpPr>
              <p:cNvPr id="81" name="直接连接符 80"/>
              <p:cNvCxnSpPr/>
              <p:nvPr>
                <p:custDataLst>
                  <p:tags r:id="rId35"/>
                </p:custDataLst>
              </p:nvPr>
            </p:nvCxnSpPr>
            <p:spPr>
              <a:xfrm flipV="1">
                <a:off x="5334202" y="3075203"/>
                <a:ext cx="592249" cy="1556589"/>
              </a:xfrm>
              <a:prstGeom prst="lin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82" name="直接连接符 81"/>
              <p:cNvCxnSpPr/>
              <p:nvPr>
                <p:custDataLst>
                  <p:tags r:id="rId36"/>
                </p:custDataLst>
              </p:nvPr>
            </p:nvCxnSpPr>
            <p:spPr>
              <a:xfrm flipH="1" flipV="1">
                <a:off x="6310848" y="3075203"/>
                <a:ext cx="592249" cy="1556589"/>
              </a:xfrm>
              <a:prstGeom prst="lin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83" name="直接连接符 82"/>
              <p:cNvCxnSpPr/>
              <p:nvPr>
                <p:custDataLst>
                  <p:tags r:id="rId37"/>
                </p:custDataLst>
              </p:nvPr>
            </p:nvCxnSpPr>
            <p:spPr>
              <a:xfrm flipV="1">
                <a:off x="4160735" y="2713050"/>
                <a:ext cx="1382144" cy="899232"/>
              </a:xfrm>
              <a:prstGeom prst="lin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84" name="直接连接符 83"/>
              <p:cNvCxnSpPr/>
              <p:nvPr>
                <p:custDataLst>
                  <p:tags r:id="rId38"/>
                </p:custDataLst>
              </p:nvPr>
            </p:nvCxnSpPr>
            <p:spPr>
              <a:xfrm flipH="1" flipV="1">
                <a:off x="6686744" y="2713050"/>
                <a:ext cx="1382144" cy="899232"/>
              </a:xfrm>
              <a:prstGeom prst="lin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85" name="任意多边形: 形状 63"/>
              <p:cNvSpPr/>
              <p:nvPr>
                <p:custDataLst>
                  <p:tags r:id="rId39"/>
                </p:custDataLst>
              </p:nvPr>
            </p:nvSpPr>
            <p:spPr>
              <a:xfrm>
                <a:off x="3488730" y="2268703"/>
                <a:ext cx="5176281" cy="2464519"/>
              </a:xfrm>
              <a:custGeom>
                <a:avLst/>
                <a:gdLst>
                  <a:gd name="connsiteX0" fmla="*/ 0 w 5000900"/>
                  <a:gd name="connsiteY0" fmla="*/ 0 h 2381017"/>
                  <a:gd name="connsiteX1" fmla="*/ 5000900 w 5000900"/>
                  <a:gd name="connsiteY1" fmla="*/ 0 h 2381017"/>
                  <a:gd name="connsiteX2" fmla="*/ 4988864 w 5000900"/>
                  <a:gd name="connsiteY2" fmla="*/ 228488 h 2381017"/>
                  <a:gd name="connsiteX3" fmla="*/ 2500450 w 5000900"/>
                  <a:gd name="connsiteY3" fmla="*/ 2381017 h 2381017"/>
                  <a:gd name="connsiteX4" fmla="*/ 12036 w 5000900"/>
                  <a:gd name="connsiteY4" fmla="*/ 228488 h 2381017"/>
                  <a:gd name="connsiteX5" fmla="*/ 0 w 5000900"/>
                  <a:gd name="connsiteY5" fmla="*/ 0 h 238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0900" h="2381017">
                    <a:moveTo>
                      <a:pt x="0" y="0"/>
                    </a:moveTo>
                    <a:lnTo>
                      <a:pt x="5000900" y="0"/>
                    </a:lnTo>
                    <a:lnTo>
                      <a:pt x="4988864" y="228488"/>
                    </a:lnTo>
                    <a:cubicBezTo>
                      <a:pt x="4860771" y="1437531"/>
                      <a:pt x="3795555" y="2381017"/>
                      <a:pt x="2500450" y="2381017"/>
                    </a:cubicBezTo>
                    <a:cubicBezTo>
                      <a:pt x="1205346" y="2381017"/>
                      <a:pt x="140129" y="1437531"/>
                      <a:pt x="12036" y="228488"/>
                    </a:cubicBezTo>
                    <a:lnTo>
                      <a:pt x="0" y="0"/>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7" rIns="91435" bIns="45717" numCol="1" spcCol="0" rtlCol="0" fromWordArt="0" anchor="ctr" anchorCtr="0" forceAA="0" compatLnSpc="1">
                <a:noAutofit/>
              </a:bodyPr>
              <a:p>
                <a:pPr algn="ctr"/>
                <a:endParaRPr lang="zh-CN" altLang="en-US" b="1">
                  <a:latin typeface="微软雅黑" panose="020B0503020204020204" charset="-122"/>
                  <a:ea typeface="微软雅黑" panose="020B0503020204020204" charset="-122"/>
                </a:endParaRPr>
              </a:p>
            </p:txBody>
          </p:sp>
          <p:sp>
            <p:nvSpPr>
              <p:cNvPr id="86" name="椭圆 85"/>
              <p:cNvSpPr/>
              <p:nvPr>
                <p:custDataLst>
                  <p:tags r:id="rId40"/>
                </p:custDataLst>
              </p:nvPr>
            </p:nvSpPr>
            <p:spPr bwMode="auto">
              <a:xfrm>
                <a:off x="3130660" y="1977099"/>
                <a:ext cx="753442" cy="753442"/>
              </a:xfrm>
              <a:prstGeom prst="ellipse">
                <a:avLst/>
              </a:prstGeom>
              <a:solidFill>
                <a:srgbClr val="4472C4"/>
              </a:solidFill>
              <a:ln w="19050">
                <a:noFill/>
                <a:round/>
              </a:ln>
              <a:effectLst>
                <a:outerShdw blurRad="50800" dist="38100" dir="2700000" algn="tl" rotWithShape="0">
                  <a:prstClr val="black">
                    <a:alpha val="40000"/>
                  </a:prstClr>
                </a:outerShdw>
              </a:effectLst>
            </p:spPr>
            <p:txBody>
              <a:bodyPr rot="0" spcFirstLastPara="0" vert="horz" wrap="none" lIns="0" tIns="0" rIns="0" bIns="0" numCol="1" spcCol="0" rtlCol="0" fromWordArt="0" anchor="ctr" anchorCtr="1" forceAA="0" compatLnSpc="1">
                <a:normAutofit/>
              </a:bodyPr>
              <a:p>
                <a:pPr lvl="0" algn="ctr">
                  <a:buClrTx/>
                  <a:buSzTx/>
                  <a:buFontTx/>
                </a:pPr>
                <a:r>
                  <a:rPr lang="en-US" altLang="zh-CN" b="1" dirty="0">
                    <a:solidFill>
                      <a:srgbClr val="FFFFFF"/>
                    </a:solidFill>
                    <a:latin typeface="微软雅黑" panose="020B0503020204020204" charset="-122"/>
                    <a:ea typeface="微软雅黑" panose="020B0503020204020204" charset="-122"/>
                    <a:sym typeface="+mn-ea"/>
                  </a:rPr>
                  <a:t>01</a:t>
                </a:r>
                <a:endParaRPr lang="en-US" altLang="zh-CN" b="1" dirty="0">
                  <a:solidFill>
                    <a:srgbClr val="FFFFFF"/>
                  </a:solidFill>
                  <a:latin typeface="微软雅黑" panose="020B0503020204020204" charset="-122"/>
                  <a:ea typeface="微软雅黑" panose="020B0503020204020204" charset="-122"/>
                  <a:sym typeface="+mn-ea"/>
                </a:endParaRPr>
              </a:p>
            </p:txBody>
          </p:sp>
          <p:sp>
            <p:nvSpPr>
              <p:cNvPr id="87" name="椭圆 86"/>
              <p:cNvSpPr/>
              <p:nvPr>
                <p:custDataLst>
                  <p:tags r:id="rId41"/>
                </p:custDataLst>
              </p:nvPr>
            </p:nvSpPr>
            <p:spPr>
              <a:xfrm>
                <a:off x="8289199" y="1977099"/>
                <a:ext cx="753442" cy="753442"/>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7" rIns="91435" bIns="45717" numCol="1" spcCol="0" rtlCol="0" fromWordArt="0" anchor="ctr" anchorCtr="0" forceAA="0" compatLnSpc="1">
                <a:noAutofit/>
              </a:bodyPr>
              <a:p>
                <a:pPr algn="ctr"/>
                <a:r>
                  <a:rPr lang="en-US" altLang="zh-CN" sz="1200" b="1" dirty="0">
                    <a:solidFill>
                      <a:srgbClr val="002060"/>
                    </a:solidFill>
                    <a:latin typeface="微软雅黑" panose="020B0503020204020204" charset="-122"/>
                    <a:ea typeface="微软雅黑" panose="020B0503020204020204" charset="-122"/>
                    <a:cs typeface="+mn-ea"/>
                  </a:rPr>
                  <a:t>06</a:t>
                </a:r>
                <a:endParaRPr lang="en-US" altLang="zh-CN" sz="1200" b="1" dirty="0">
                  <a:solidFill>
                    <a:srgbClr val="002060"/>
                  </a:solidFill>
                  <a:latin typeface="微软雅黑" panose="020B0503020204020204" charset="-122"/>
                  <a:ea typeface="微软雅黑" panose="020B0503020204020204" charset="-122"/>
                  <a:cs typeface="+mn-ea"/>
                </a:endParaRPr>
              </a:p>
            </p:txBody>
          </p:sp>
          <p:sp>
            <p:nvSpPr>
              <p:cNvPr id="90" name="椭圆 89"/>
              <p:cNvSpPr/>
              <p:nvPr>
                <p:custDataLst>
                  <p:tags r:id="rId42"/>
                </p:custDataLst>
              </p:nvPr>
            </p:nvSpPr>
            <p:spPr>
              <a:xfrm>
                <a:off x="3733307" y="3217119"/>
                <a:ext cx="753442" cy="753442"/>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7" rIns="91435" bIns="45717" numCol="1" spcCol="0" rtlCol="0" fromWordArt="0" anchor="ctr" anchorCtr="0" forceAA="0" compatLnSpc="1">
                <a:noAutofit/>
              </a:bodyPr>
              <a:p>
                <a:pPr algn="ctr"/>
                <a:r>
                  <a:rPr lang="en-US" altLang="zh-CN" sz="1200" b="1" dirty="0">
                    <a:solidFill>
                      <a:srgbClr val="002060"/>
                    </a:solidFill>
                    <a:latin typeface="微软雅黑" panose="020B0503020204020204" charset="-122"/>
                    <a:ea typeface="微软雅黑" panose="020B0503020204020204" charset="-122"/>
                    <a:cs typeface="+mn-ea"/>
                  </a:rPr>
                  <a:t>02</a:t>
                </a:r>
                <a:endParaRPr lang="en-US" altLang="zh-CN" sz="1200" b="1" dirty="0">
                  <a:solidFill>
                    <a:srgbClr val="002060"/>
                  </a:solidFill>
                  <a:latin typeface="微软雅黑" panose="020B0503020204020204" charset="-122"/>
                  <a:ea typeface="微软雅黑" panose="020B0503020204020204" charset="-122"/>
                  <a:cs typeface="+mn-ea"/>
                </a:endParaRPr>
              </a:p>
            </p:txBody>
          </p:sp>
          <p:sp>
            <p:nvSpPr>
              <p:cNvPr id="91" name="椭圆 90"/>
              <p:cNvSpPr/>
              <p:nvPr>
                <p:custDataLst>
                  <p:tags r:id="rId43"/>
                </p:custDataLst>
              </p:nvPr>
            </p:nvSpPr>
            <p:spPr bwMode="auto">
              <a:xfrm>
                <a:off x="7692168" y="3216972"/>
                <a:ext cx="753442" cy="753442"/>
              </a:xfrm>
              <a:prstGeom prst="ellipse">
                <a:avLst/>
              </a:prstGeom>
              <a:solidFill>
                <a:srgbClr val="4472C4"/>
              </a:solidFill>
              <a:ln w="19050">
                <a:noFill/>
                <a:round/>
              </a:ln>
              <a:effectLst>
                <a:outerShdw blurRad="50800" dist="38100" dir="2700000" algn="tl" rotWithShape="0">
                  <a:prstClr val="black">
                    <a:alpha val="40000"/>
                  </a:prstClr>
                </a:outerShdw>
              </a:effectLst>
            </p:spPr>
            <p:txBody>
              <a:bodyPr rot="0" spcFirstLastPara="0" vert="horz" wrap="none" lIns="0" tIns="0" rIns="0" bIns="0" numCol="1" spcCol="0" rtlCol="0" fromWordArt="0" anchor="ctr" anchorCtr="1" forceAA="0" compatLnSpc="1">
                <a:normAutofit/>
              </a:bodyPr>
              <a:p>
                <a:pPr lvl="0" algn="ctr">
                  <a:buClrTx/>
                  <a:buSzTx/>
                  <a:buFontTx/>
                </a:pPr>
                <a:r>
                  <a:rPr lang="en-US" altLang="zh-CN" b="1" dirty="0">
                    <a:solidFill>
                      <a:srgbClr val="FFFFFF"/>
                    </a:solidFill>
                    <a:latin typeface="微软雅黑" panose="020B0503020204020204" charset="-122"/>
                    <a:ea typeface="微软雅黑" panose="020B0503020204020204" charset="-122"/>
                    <a:sym typeface="+mn-ea"/>
                  </a:rPr>
                  <a:t>05</a:t>
                </a:r>
                <a:endParaRPr lang="en-US" altLang="zh-CN" b="1" dirty="0">
                  <a:solidFill>
                    <a:srgbClr val="FFFFFF"/>
                  </a:solidFill>
                  <a:latin typeface="微软雅黑" panose="020B0503020204020204" charset="-122"/>
                  <a:ea typeface="微软雅黑" panose="020B0503020204020204" charset="-122"/>
                  <a:sym typeface="+mn-ea"/>
                </a:endParaRPr>
              </a:p>
            </p:txBody>
          </p:sp>
          <p:sp>
            <p:nvSpPr>
              <p:cNvPr id="94" name="椭圆 93"/>
              <p:cNvSpPr/>
              <p:nvPr>
                <p:custDataLst>
                  <p:tags r:id="rId44"/>
                </p:custDataLst>
              </p:nvPr>
            </p:nvSpPr>
            <p:spPr bwMode="auto">
              <a:xfrm>
                <a:off x="4913763" y="4308653"/>
                <a:ext cx="753442" cy="753442"/>
              </a:xfrm>
              <a:prstGeom prst="ellipse">
                <a:avLst/>
              </a:prstGeom>
              <a:solidFill>
                <a:srgbClr val="4472C4"/>
              </a:solidFill>
              <a:ln w="19050">
                <a:noFill/>
                <a:round/>
              </a:ln>
              <a:effectLst>
                <a:outerShdw blurRad="50800" dist="38100" dir="2700000" algn="tl" rotWithShape="0">
                  <a:prstClr val="black">
                    <a:alpha val="40000"/>
                  </a:prstClr>
                </a:outerShdw>
              </a:effectLst>
            </p:spPr>
            <p:txBody>
              <a:bodyPr rot="0" spcFirstLastPara="0" vert="horz" wrap="none" lIns="0" tIns="0" rIns="0" bIns="0" numCol="1" spcCol="0" rtlCol="0" fromWordArt="0" anchor="ctr" anchorCtr="1" forceAA="0" compatLnSpc="1">
                <a:normAutofit/>
              </a:bodyPr>
              <a:p>
                <a:pPr lvl="0" algn="ctr">
                  <a:buClrTx/>
                  <a:buSzTx/>
                  <a:buFontTx/>
                </a:pPr>
                <a:r>
                  <a:rPr lang="en-US" altLang="zh-CN" b="1" dirty="0">
                    <a:solidFill>
                      <a:srgbClr val="FFFFFF"/>
                    </a:solidFill>
                    <a:effectLst/>
                    <a:latin typeface="微软雅黑" panose="020B0503020204020204" charset="-122"/>
                    <a:ea typeface="微软雅黑" panose="020B0503020204020204" charset="-122"/>
                    <a:sym typeface="+mn-ea"/>
                  </a:rPr>
                  <a:t>03</a:t>
                </a:r>
                <a:endParaRPr lang="en-US" altLang="zh-CN" b="1" dirty="0">
                  <a:solidFill>
                    <a:srgbClr val="FFFFFF"/>
                  </a:solidFill>
                  <a:effectLst/>
                  <a:latin typeface="微软雅黑" panose="020B0503020204020204" charset="-122"/>
                  <a:ea typeface="微软雅黑" panose="020B0503020204020204" charset="-122"/>
                  <a:sym typeface="+mn-ea"/>
                </a:endParaRPr>
              </a:p>
            </p:txBody>
          </p:sp>
          <p:sp>
            <p:nvSpPr>
              <p:cNvPr id="98" name="椭圆 97"/>
              <p:cNvSpPr/>
              <p:nvPr>
                <p:custDataLst>
                  <p:tags r:id="rId45"/>
                </p:custDataLst>
              </p:nvPr>
            </p:nvSpPr>
            <p:spPr>
              <a:xfrm>
                <a:off x="6511714" y="4308653"/>
                <a:ext cx="753442" cy="753442"/>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7" rIns="91435" bIns="45717" numCol="1" spcCol="0" rtlCol="0" fromWordArt="0" anchor="ctr" anchorCtr="0" forceAA="0" compatLnSpc="1">
                <a:noAutofit/>
              </a:bodyPr>
              <a:p>
                <a:pPr algn="ctr"/>
                <a:r>
                  <a:rPr lang="en-US" altLang="zh-CN" sz="1200" b="1" dirty="0">
                    <a:solidFill>
                      <a:srgbClr val="002060"/>
                    </a:solidFill>
                    <a:latin typeface="微软雅黑" panose="020B0503020204020204" charset="-122"/>
                    <a:ea typeface="微软雅黑" panose="020B0503020204020204" charset="-122"/>
                    <a:cs typeface="+mn-ea"/>
                  </a:rPr>
                  <a:t>04</a:t>
                </a:r>
                <a:endParaRPr lang="en-US" altLang="zh-CN" sz="1200" b="1" dirty="0">
                  <a:solidFill>
                    <a:srgbClr val="002060"/>
                  </a:solidFill>
                  <a:latin typeface="微软雅黑" panose="020B0503020204020204" charset="-122"/>
                  <a:ea typeface="微软雅黑" panose="020B0503020204020204" charset="-122"/>
                  <a:cs typeface="+mn-ea"/>
                </a:endParaRPr>
              </a:p>
            </p:txBody>
          </p:sp>
        </p:grpSp>
        <p:grpSp>
          <p:nvGrpSpPr>
            <p:cNvPr id="106" name="组合 105"/>
            <p:cNvGrpSpPr/>
            <p:nvPr>
              <p:custDataLst>
                <p:tags r:id="rId46"/>
              </p:custDataLst>
            </p:nvPr>
          </p:nvGrpSpPr>
          <p:grpSpPr>
            <a:xfrm rot="0">
              <a:off x="10164" y="3469"/>
              <a:ext cx="4563" cy="3230"/>
              <a:chOff x="12010" y="5697"/>
              <a:chExt cx="6170" cy="4356"/>
            </a:xfrm>
          </p:grpSpPr>
          <p:pic>
            <p:nvPicPr>
              <p:cNvPr id="110" name="图片 109" descr="0716.386"/>
              <p:cNvPicPr>
                <a:picLocks noChangeAspect="1"/>
              </p:cNvPicPr>
              <p:nvPr>
                <p:custDataLst>
                  <p:tags r:id="rId47"/>
                </p:custDataLst>
              </p:nvPr>
            </p:nvPicPr>
            <p:blipFill>
              <a:blip r:embed="rId48"/>
              <a:stretch>
                <a:fillRect/>
              </a:stretch>
            </p:blipFill>
            <p:spPr>
              <a:xfrm>
                <a:off x="12010" y="5697"/>
                <a:ext cx="6170" cy="4356"/>
              </a:xfrm>
              <a:prstGeom prst="rect">
                <a:avLst/>
              </a:prstGeom>
            </p:spPr>
          </p:pic>
          <p:pic>
            <p:nvPicPr>
              <p:cNvPr id="112" name="图片 111" descr="57"/>
              <p:cNvPicPr>
                <a:picLocks noChangeAspect="1"/>
              </p:cNvPicPr>
              <p:nvPr>
                <p:custDataLst>
                  <p:tags r:id="rId49"/>
                </p:custDataLst>
              </p:nvPr>
            </p:nvPicPr>
            <p:blipFill>
              <a:blip r:embed="rId50"/>
              <a:stretch>
                <a:fillRect/>
              </a:stretch>
            </p:blipFill>
            <p:spPr>
              <a:xfrm>
                <a:off x="13722" y="6957"/>
                <a:ext cx="2734" cy="1427"/>
              </a:xfrm>
              <a:prstGeom prst="rect">
                <a:avLst/>
              </a:prstGeom>
            </p:spPr>
          </p:pic>
        </p:grpSp>
      </p:grpSp>
      <p:sp>
        <p:nvSpPr>
          <p:cNvPr id="89" name="矩形 88"/>
          <p:cNvSpPr/>
          <p:nvPr/>
        </p:nvSpPr>
        <p:spPr>
          <a:xfrm>
            <a:off x="3705860" y="2239645"/>
            <a:ext cx="8246745" cy="4512310"/>
          </a:xfrm>
          <a:prstGeom prst="rect">
            <a:avLst/>
          </a:prstGeom>
          <a:noFill/>
          <a:ln>
            <a:solidFill>
              <a:schemeClr val="bg1">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rgbClr val="C00000"/>
              </a:solidFill>
            </a:endParaRPr>
          </a:p>
        </p:txBody>
      </p:sp>
      <p:sp>
        <p:nvSpPr>
          <p:cNvPr id="95" name="矩形 94"/>
          <p:cNvSpPr/>
          <p:nvPr/>
        </p:nvSpPr>
        <p:spPr>
          <a:xfrm>
            <a:off x="6108065" y="2229485"/>
            <a:ext cx="3334385" cy="452120"/>
          </a:xfrm>
          <a:prstGeom prst="rect">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chemeClr val="bg1"/>
                </a:solidFill>
                <a:latin typeface="微软雅黑" panose="020B0503020204020204" charset="-122"/>
                <a:ea typeface="微软雅黑" panose="020B0503020204020204" charset="-122"/>
              </a:rPr>
              <a:t>核心参数介绍</a:t>
            </a:r>
            <a:endParaRPr lang="zh-CN" altLang="en-US" b="1">
              <a:solidFill>
                <a:schemeClr val="bg1"/>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55600" y="377825"/>
            <a:ext cx="7317740" cy="460375"/>
          </a:xfrm>
          <a:prstGeom prst="rect">
            <a:avLst/>
          </a:prstGeom>
          <a:noFill/>
        </p:spPr>
        <p:txBody>
          <a:bodyPr wrap="square" rtlCol="0" anchor="t">
            <a:spAutoFit/>
          </a:bodyPr>
          <a:p>
            <a:r>
              <a:rPr lang="en-US" altLang="zh-CN" sz="2400" b="1" dirty="0">
                <a:solidFill>
                  <a:srgbClr val="C00000"/>
                </a:solidFill>
                <a:latin typeface="微软雅黑" panose="020B0503020204020204" charset="-122"/>
                <a:ea typeface="微软雅黑" panose="020B0503020204020204" charset="-122"/>
                <a:sym typeface="+mn-ea"/>
              </a:rPr>
              <a:t> 1.2 </a:t>
            </a:r>
            <a:r>
              <a:rPr lang="zh-CN" sz="2400" b="1" dirty="0">
                <a:solidFill>
                  <a:srgbClr val="C00000"/>
                </a:solidFill>
                <a:latin typeface="微软雅黑" panose="020B0503020204020204" charset="-122"/>
                <a:ea typeface="微软雅黑" panose="020B0503020204020204" charset="-122"/>
                <a:sym typeface="+mn-ea"/>
              </a:rPr>
              <a:t>产品介绍</a:t>
            </a:r>
            <a:r>
              <a:rPr lang="en-US" altLang="zh-CN" sz="2400" b="1" dirty="0">
                <a:solidFill>
                  <a:srgbClr val="C00000"/>
                </a:solidFill>
                <a:latin typeface="微软雅黑" panose="020B0503020204020204" charset="-122"/>
                <a:ea typeface="微软雅黑" panose="020B0503020204020204" charset="-122"/>
                <a:sym typeface="+mn-ea"/>
              </a:rPr>
              <a:t>---</a:t>
            </a:r>
            <a:r>
              <a:rPr lang="zh-CN" altLang="en-US" sz="2400" b="1" dirty="0">
                <a:solidFill>
                  <a:srgbClr val="C00000"/>
                </a:solidFill>
                <a:latin typeface="微软雅黑" panose="020B0503020204020204" charset="-122"/>
                <a:ea typeface="微软雅黑" panose="020B0503020204020204" charset="-122"/>
                <a:sym typeface="+mn-ea"/>
              </a:rPr>
              <a:t>北斗云盔相关资质</a:t>
            </a:r>
            <a:endParaRPr lang="zh-CN" altLang="en-US" sz="2400" b="1" dirty="0">
              <a:solidFill>
                <a:srgbClr val="C00000"/>
              </a:solidFill>
              <a:latin typeface="微软雅黑" panose="020B0503020204020204" charset="-122"/>
              <a:ea typeface="微软雅黑" panose="020B0503020204020204" charset="-122"/>
              <a:cs typeface="+mj-cs"/>
              <a:sym typeface="+mn-ea"/>
            </a:endParaRPr>
          </a:p>
        </p:txBody>
      </p:sp>
      <p:sp>
        <p:nvSpPr>
          <p:cNvPr id="5" name="文本框 4"/>
          <p:cNvSpPr txBox="1"/>
          <p:nvPr/>
        </p:nvSpPr>
        <p:spPr>
          <a:xfrm>
            <a:off x="354965" y="762000"/>
            <a:ext cx="11520805" cy="721360"/>
          </a:xfrm>
          <a:prstGeom prst="rect">
            <a:avLst/>
          </a:prstGeom>
          <a:noFill/>
        </p:spPr>
        <p:txBody>
          <a:bodyPr wrap="square" rtlCol="0">
            <a:noAutofit/>
          </a:bodyPr>
          <a:p>
            <a:pPr lvl="0" indent="457200" algn="l" fontAlgn="auto">
              <a:lnSpc>
                <a:spcPct val="160000"/>
              </a:lnSpc>
              <a:buClr>
                <a:srgbClr val="C00000"/>
              </a:buClr>
              <a:buSzTx/>
              <a:buFont typeface="Arial" panose="020B0604020202020204" pitchFamily="34" charset="0"/>
              <a:buNone/>
            </a:pPr>
            <a:r>
              <a:rPr sz="1400">
                <a:solidFill>
                  <a:schemeClr val="tx1"/>
                </a:solidFill>
                <a:latin typeface="微软雅黑" panose="020B0503020204020204" charset="-122"/>
                <a:ea typeface="微软雅黑" panose="020B0503020204020204" charset="-122"/>
                <a:cs typeface="微软雅黑" panose="020B0503020204020204" charset="-122"/>
                <a:sym typeface="+mn-ea"/>
              </a:rPr>
              <a:t>产品一体化结构设计，没有任何外设部件，</a:t>
            </a:r>
            <a:r>
              <a:rPr sz="1400" b="1">
                <a:solidFill>
                  <a:srgbClr val="C00000"/>
                </a:solidFill>
                <a:latin typeface="微软雅黑" panose="020B0503020204020204" charset="-122"/>
                <a:ea typeface="微软雅黑" panose="020B0503020204020204" charset="-122"/>
                <a:cs typeface="微软雅黑" panose="020B0503020204020204" charset="-122"/>
                <a:sym typeface="+mn-ea"/>
              </a:rPr>
              <a:t>解放作业人员双手</a:t>
            </a:r>
            <a:r>
              <a:rPr sz="1400">
                <a:solidFill>
                  <a:schemeClr val="tx1"/>
                </a:solidFill>
                <a:latin typeface="微软雅黑" panose="020B0503020204020204" charset="-122"/>
                <a:ea typeface="微软雅黑" panose="020B0503020204020204" charset="-122"/>
                <a:cs typeface="微软雅黑" panose="020B0503020204020204" charset="-122"/>
                <a:sym typeface="+mn-ea"/>
              </a:rPr>
              <a:t>，在传统安全帽的基础上增加智能处理模块，</a:t>
            </a:r>
            <a:r>
              <a:rPr sz="1400" b="1">
                <a:solidFill>
                  <a:srgbClr val="C00000"/>
                </a:solidFill>
                <a:latin typeface="微软雅黑" panose="020B0503020204020204" charset="-122"/>
                <a:ea typeface="微软雅黑" panose="020B0503020204020204" charset="-122"/>
                <a:cs typeface="微软雅黑" panose="020B0503020204020204" charset="-122"/>
                <a:sym typeface="+mn-ea"/>
              </a:rPr>
              <a:t>保留</a:t>
            </a:r>
            <a:r>
              <a:rPr sz="1400">
                <a:solidFill>
                  <a:schemeClr val="tx1"/>
                </a:solidFill>
                <a:latin typeface="微软雅黑" panose="020B0503020204020204" charset="-122"/>
                <a:ea typeface="微软雅黑" panose="020B0503020204020204" charset="-122"/>
                <a:cs typeface="微软雅黑" panose="020B0503020204020204" charset="-122"/>
                <a:sym typeface="+mn-ea"/>
              </a:rPr>
              <a:t>了传统安全帽的</a:t>
            </a:r>
            <a:r>
              <a:rPr sz="1400" b="1">
                <a:solidFill>
                  <a:srgbClr val="C00000"/>
                </a:solidFill>
                <a:latin typeface="微软雅黑" panose="020B0503020204020204" charset="-122"/>
                <a:ea typeface="微软雅黑" panose="020B0503020204020204" charset="-122"/>
                <a:cs typeface="微软雅黑" panose="020B0503020204020204" charset="-122"/>
                <a:sym typeface="+mn-ea"/>
              </a:rPr>
              <a:t>所有国家标准要求</a:t>
            </a:r>
            <a:r>
              <a:rPr sz="1400">
                <a:solidFill>
                  <a:schemeClr val="tx1"/>
                </a:solidFill>
                <a:latin typeface="微软雅黑" panose="020B0503020204020204" charset="-122"/>
                <a:ea typeface="微软雅黑" panose="020B0503020204020204" charset="-122"/>
                <a:cs typeface="微软雅黑" panose="020B0503020204020204" charset="-122"/>
                <a:sym typeface="+mn-ea"/>
              </a:rPr>
              <a:t>，获得的多家权威机构出具的检测合格报告及认证证书。</a:t>
            </a:r>
            <a:endParaRPr sz="140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155" name="图片 155" descr="Y合格 工务通智能安全帽 WT20103231136048WT1_00"/>
          <p:cNvPicPr/>
          <p:nvPr/>
        </p:nvPicPr>
        <p:blipFill>
          <a:blip r:embed="rId1"/>
          <a:stretch>
            <a:fillRect/>
          </a:stretch>
        </p:blipFill>
        <p:spPr>
          <a:xfrm>
            <a:off x="2186305" y="1535430"/>
            <a:ext cx="1507490" cy="2049145"/>
          </a:xfrm>
          <a:prstGeom prst="rect">
            <a:avLst/>
          </a:prstGeom>
          <a:ln w="6350">
            <a:solidFill>
              <a:schemeClr val="tx1"/>
            </a:solidFill>
          </a:ln>
        </p:spPr>
      </p:pic>
      <p:sp>
        <p:nvSpPr>
          <p:cNvPr id="6" name="文本框 5"/>
          <p:cNvSpPr txBox="1"/>
          <p:nvPr/>
        </p:nvSpPr>
        <p:spPr>
          <a:xfrm>
            <a:off x="2169160" y="3585210"/>
            <a:ext cx="1569085" cy="314325"/>
          </a:xfrm>
          <a:prstGeom prst="rect">
            <a:avLst/>
          </a:prstGeom>
          <a:noFill/>
        </p:spPr>
        <p:txBody>
          <a:bodyPr wrap="square" rtlCol="0">
            <a:noAutofit/>
          </a:bodyPr>
          <a:p>
            <a:pPr lvl="0" indent="0" algn="just" fontAlgn="auto">
              <a:lnSpc>
                <a:spcPct val="160000"/>
              </a:lnSpc>
              <a:buClr>
                <a:srgbClr val="C00000"/>
              </a:buClr>
              <a:buSzTx/>
              <a:buFont typeface="Arial" panose="020B0604020202020204" pitchFamily="34" charset="0"/>
              <a:buNone/>
            </a:pPr>
            <a:r>
              <a:rPr lang="en-US" altLang="zh-CN" sz="1000">
                <a:solidFill>
                  <a:schemeClr val="tx1"/>
                </a:solidFill>
                <a:latin typeface="微软雅黑" panose="020B0503020204020204" charset="-122"/>
                <a:ea typeface="微软雅黑" panose="020B0503020204020204" charset="-122"/>
                <a:cs typeface="微软雅黑" panose="020B0503020204020204" charset="-122"/>
                <a:sym typeface="+mn-ea"/>
              </a:rPr>
              <a:t>GB2811-2019</a:t>
            </a:r>
            <a:r>
              <a:rPr lang="zh-CN" altLang="en-US" sz="1000">
                <a:solidFill>
                  <a:schemeClr val="tx1"/>
                </a:solidFill>
                <a:latin typeface="微软雅黑" panose="020B0503020204020204" charset="-122"/>
                <a:ea typeface="微软雅黑" panose="020B0503020204020204" charset="-122"/>
                <a:cs typeface="微软雅黑" panose="020B0503020204020204" charset="-122"/>
                <a:sym typeface="+mn-ea"/>
              </a:rPr>
              <a:t>国标检测</a:t>
            </a:r>
            <a:endParaRPr lang="zh-CN" altLang="en-US" sz="100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p:cNvSpPr txBox="1"/>
          <p:nvPr/>
        </p:nvSpPr>
        <p:spPr>
          <a:xfrm>
            <a:off x="4522470" y="3580130"/>
            <a:ext cx="810260" cy="314325"/>
          </a:xfrm>
          <a:prstGeom prst="rect">
            <a:avLst/>
          </a:prstGeom>
          <a:noFill/>
        </p:spPr>
        <p:txBody>
          <a:bodyPr wrap="square" rtlCol="0">
            <a:noAutofit/>
          </a:bodyPr>
          <a:p>
            <a:pPr lvl="0" indent="0" algn="just" fontAlgn="auto">
              <a:lnSpc>
                <a:spcPct val="160000"/>
              </a:lnSpc>
              <a:buClr>
                <a:srgbClr val="C00000"/>
              </a:buClr>
              <a:buSzTx/>
              <a:buFont typeface="Arial" panose="020B0604020202020204" pitchFamily="34" charset="0"/>
              <a:buNone/>
            </a:pPr>
            <a:r>
              <a:rPr lang="en-US" sz="1000">
                <a:solidFill>
                  <a:schemeClr val="tx1"/>
                </a:solidFill>
                <a:latin typeface="微软雅黑" panose="020B0503020204020204" charset="-122"/>
                <a:ea typeface="微软雅黑" panose="020B0503020204020204" charset="-122"/>
                <a:cs typeface="微软雅黑" panose="020B0503020204020204" charset="-122"/>
                <a:sym typeface="+mn-ea"/>
              </a:rPr>
              <a:t>CCC  </a:t>
            </a:r>
            <a:r>
              <a:rPr lang="zh-CN" altLang="en-US" sz="1000">
                <a:solidFill>
                  <a:schemeClr val="tx1"/>
                </a:solidFill>
                <a:latin typeface="微软雅黑" panose="020B0503020204020204" charset="-122"/>
                <a:ea typeface="微软雅黑" panose="020B0503020204020204" charset="-122"/>
                <a:cs typeface="微软雅黑" panose="020B0503020204020204" charset="-122"/>
                <a:sym typeface="+mn-ea"/>
              </a:rPr>
              <a:t>认证</a:t>
            </a:r>
            <a:endParaRPr lang="zh-CN" altLang="en-US" sz="100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8" name="文本框 7"/>
          <p:cNvSpPr txBox="1"/>
          <p:nvPr/>
        </p:nvSpPr>
        <p:spPr>
          <a:xfrm>
            <a:off x="6558915" y="3572510"/>
            <a:ext cx="1043305" cy="314325"/>
          </a:xfrm>
          <a:prstGeom prst="rect">
            <a:avLst/>
          </a:prstGeom>
          <a:noFill/>
        </p:spPr>
        <p:txBody>
          <a:bodyPr wrap="square" rtlCol="0">
            <a:noAutofit/>
          </a:bodyPr>
          <a:p>
            <a:pPr lvl="0" indent="0" algn="just" fontAlgn="auto">
              <a:lnSpc>
                <a:spcPct val="160000"/>
              </a:lnSpc>
              <a:buClr>
                <a:srgbClr val="C00000"/>
              </a:buClr>
              <a:buSzTx/>
              <a:buFont typeface="Arial" panose="020B0604020202020204" pitchFamily="34" charset="0"/>
              <a:buNone/>
            </a:pPr>
            <a:r>
              <a:rPr lang="zh-CN" altLang="en-US" sz="1000">
                <a:solidFill>
                  <a:schemeClr val="tx1"/>
                </a:solidFill>
                <a:latin typeface="微软雅黑" panose="020B0503020204020204" charset="-122"/>
                <a:ea typeface="微软雅黑" panose="020B0503020204020204" charset="-122"/>
                <a:cs typeface="微软雅黑" panose="020B0503020204020204" charset="-122"/>
                <a:sym typeface="+mn-ea"/>
              </a:rPr>
              <a:t>防尘防水</a:t>
            </a:r>
            <a:r>
              <a:rPr lang="en-US" altLang="zh-CN" sz="1000">
                <a:solidFill>
                  <a:schemeClr val="tx1"/>
                </a:solidFill>
                <a:latin typeface="微软雅黑" panose="020B0503020204020204" charset="-122"/>
                <a:ea typeface="微软雅黑" panose="020B0503020204020204" charset="-122"/>
                <a:cs typeface="微软雅黑" panose="020B0503020204020204" charset="-122"/>
                <a:sym typeface="+mn-ea"/>
              </a:rPr>
              <a:t> IP66</a:t>
            </a:r>
            <a:endParaRPr lang="en-US" altLang="zh-CN" sz="100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9" name="图片 163" descr="CTB231115014Q- 工务通智能安全帽神话版 -GB4208-IP66(3)_00"/>
          <p:cNvPicPr/>
          <p:nvPr/>
        </p:nvPicPr>
        <p:blipFill>
          <a:blip r:embed="rId2"/>
          <a:stretch>
            <a:fillRect/>
          </a:stretch>
        </p:blipFill>
        <p:spPr>
          <a:xfrm>
            <a:off x="6275070" y="1534795"/>
            <a:ext cx="1594485" cy="2054860"/>
          </a:xfrm>
          <a:prstGeom prst="rect">
            <a:avLst/>
          </a:prstGeom>
          <a:ln w="6350">
            <a:solidFill>
              <a:schemeClr val="tx1"/>
            </a:solidFill>
          </a:ln>
        </p:spPr>
      </p:pic>
      <p:pic>
        <p:nvPicPr>
          <p:cNvPr id="767672473" name="图片 1"/>
          <p:cNvPicPr/>
          <p:nvPr/>
        </p:nvPicPr>
        <p:blipFill>
          <a:blip r:embed="rId3"/>
          <a:stretch>
            <a:fillRect/>
          </a:stretch>
        </p:blipFill>
        <p:spPr>
          <a:xfrm>
            <a:off x="8408670" y="1535430"/>
            <a:ext cx="1594485" cy="2053590"/>
          </a:xfrm>
          <a:prstGeom prst="rect">
            <a:avLst/>
          </a:prstGeom>
          <a:ln w="6350">
            <a:solidFill>
              <a:schemeClr val="tx1"/>
            </a:solidFill>
          </a:ln>
        </p:spPr>
      </p:pic>
      <p:sp>
        <p:nvSpPr>
          <p:cNvPr id="11" name="文本框 10"/>
          <p:cNvSpPr txBox="1"/>
          <p:nvPr/>
        </p:nvSpPr>
        <p:spPr>
          <a:xfrm>
            <a:off x="8653145" y="3568700"/>
            <a:ext cx="1262380" cy="314325"/>
          </a:xfrm>
          <a:prstGeom prst="rect">
            <a:avLst/>
          </a:prstGeom>
          <a:noFill/>
        </p:spPr>
        <p:txBody>
          <a:bodyPr wrap="square" rtlCol="0">
            <a:noAutofit/>
          </a:bodyPr>
          <a:p>
            <a:pPr lvl="0" indent="0" algn="just" fontAlgn="auto">
              <a:lnSpc>
                <a:spcPct val="160000"/>
              </a:lnSpc>
              <a:buClr>
                <a:srgbClr val="C00000"/>
              </a:buClr>
              <a:buSzTx/>
              <a:buFont typeface="Arial" panose="020B0604020202020204" pitchFamily="34" charset="0"/>
              <a:buNone/>
            </a:pPr>
            <a:r>
              <a:rPr lang="en-US" altLang="zh-CN" sz="1000">
                <a:solidFill>
                  <a:schemeClr val="tx1"/>
                </a:solidFill>
                <a:latin typeface="微软雅黑" panose="020B0503020204020204" charset="-122"/>
                <a:ea typeface="微软雅黑" panose="020B0503020204020204" charset="-122"/>
                <a:cs typeface="微软雅黑" panose="020B0503020204020204" charset="-122"/>
                <a:sym typeface="+mn-ea"/>
              </a:rPr>
              <a:t>1.5</a:t>
            </a:r>
            <a:r>
              <a:rPr lang="zh-CN" altLang="en-US" sz="1000">
                <a:solidFill>
                  <a:schemeClr val="tx1"/>
                </a:solidFill>
                <a:latin typeface="微软雅黑" panose="020B0503020204020204" charset="-122"/>
                <a:ea typeface="微软雅黑" panose="020B0503020204020204" charset="-122"/>
                <a:cs typeface="微软雅黑" panose="020B0503020204020204" charset="-122"/>
                <a:sym typeface="+mn-ea"/>
              </a:rPr>
              <a:t>米跌落检测</a:t>
            </a:r>
            <a:endParaRPr lang="zh-CN" altLang="en-US" sz="100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12" name="文本框 11"/>
          <p:cNvSpPr txBox="1"/>
          <p:nvPr/>
        </p:nvSpPr>
        <p:spPr>
          <a:xfrm>
            <a:off x="5736590" y="6198235"/>
            <a:ext cx="1262380" cy="314325"/>
          </a:xfrm>
          <a:prstGeom prst="rect">
            <a:avLst/>
          </a:prstGeom>
          <a:noFill/>
        </p:spPr>
        <p:txBody>
          <a:bodyPr wrap="square" rtlCol="0">
            <a:noAutofit/>
          </a:bodyPr>
          <a:p>
            <a:pPr lvl="0" indent="0" algn="just" fontAlgn="auto">
              <a:lnSpc>
                <a:spcPct val="160000"/>
              </a:lnSpc>
              <a:buClr>
                <a:srgbClr val="C00000"/>
              </a:buClr>
              <a:buSzTx/>
              <a:buFont typeface="Arial" panose="020B0604020202020204" pitchFamily="34" charset="0"/>
              <a:buNone/>
            </a:pPr>
            <a:r>
              <a:rPr lang="zh-CN" altLang="en-US" sz="1000">
                <a:solidFill>
                  <a:schemeClr val="tx1"/>
                </a:solidFill>
                <a:latin typeface="微软雅黑" panose="020B0503020204020204" charset="-122"/>
                <a:ea typeface="微软雅黑" panose="020B0503020204020204" charset="-122"/>
                <a:cs typeface="微软雅黑" panose="020B0503020204020204" charset="-122"/>
                <a:sym typeface="+mn-ea"/>
              </a:rPr>
              <a:t>电信设备进网许可</a:t>
            </a:r>
            <a:endParaRPr lang="zh-CN" altLang="en-US" sz="100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13" name="文本框 12"/>
          <p:cNvSpPr txBox="1"/>
          <p:nvPr/>
        </p:nvSpPr>
        <p:spPr>
          <a:xfrm>
            <a:off x="1097280" y="6202045"/>
            <a:ext cx="1262380" cy="314325"/>
          </a:xfrm>
          <a:prstGeom prst="rect">
            <a:avLst/>
          </a:prstGeom>
          <a:noFill/>
        </p:spPr>
        <p:txBody>
          <a:bodyPr wrap="square" rtlCol="0">
            <a:noAutofit/>
          </a:bodyPr>
          <a:p>
            <a:pPr lvl="0" indent="0" algn="just" fontAlgn="auto">
              <a:lnSpc>
                <a:spcPct val="160000"/>
              </a:lnSpc>
              <a:buClr>
                <a:srgbClr val="C00000"/>
              </a:buClr>
              <a:buSzTx/>
              <a:buFont typeface="Arial" panose="020B0604020202020204" pitchFamily="34" charset="0"/>
              <a:buNone/>
            </a:pPr>
            <a:r>
              <a:rPr lang="zh-CN" altLang="en-US" sz="1000">
                <a:solidFill>
                  <a:schemeClr val="tx1"/>
                </a:solidFill>
                <a:latin typeface="微软雅黑" panose="020B0503020204020204" charset="-122"/>
                <a:ea typeface="微软雅黑" panose="020B0503020204020204" charset="-122"/>
                <a:cs typeface="微软雅黑" panose="020B0503020204020204" charset="-122"/>
                <a:sym typeface="+mn-ea"/>
              </a:rPr>
              <a:t>防爆等级认证</a:t>
            </a:r>
            <a:endParaRPr lang="zh-CN" altLang="en-US" sz="100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14" name="图片 13"/>
          <p:cNvPicPr/>
          <p:nvPr/>
        </p:nvPicPr>
        <p:blipFill>
          <a:blip r:embed="rId4"/>
          <a:stretch>
            <a:fillRect/>
          </a:stretch>
        </p:blipFill>
        <p:spPr>
          <a:xfrm>
            <a:off x="3244850" y="4100830"/>
            <a:ext cx="1619885" cy="2092960"/>
          </a:xfrm>
          <a:prstGeom prst="rect">
            <a:avLst/>
          </a:prstGeom>
          <a:ln w="6350">
            <a:solidFill>
              <a:schemeClr val="tx1"/>
            </a:solidFill>
          </a:ln>
        </p:spPr>
      </p:pic>
      <p:pic>
        <p:nvPicPr>
          <p:cNvPr id="15" name="图片 14"/>
          <p:cNvPicPr/>
          <p:nvPr/>
        </p:nvPicPr>
        <p:blipFill>
          <a:blip r:embed="rId5"/>
          <a:stretch>
            <a:fillRect/>
          </a:stretch>
        </p:blipFill>
        <p:spPr>
          <a:xfrm>
            <a:off x="7743190" y="4101465"/>
            <a:ext cx="1558925" cy="2117725"/>
          </a:xfrm>
          <a:prstGeom prst="rect">
            <a:avLst/>
          </a:prstGeom>
          <a:ln w="6350">
            <a:solidFill>
              <a:schemeClr val="tx1"/>
            </a:solidFill>
          </a:ln>
        </p:spPr>
      </p:pic>
      <p:pic>
        <p:nvPicPr>
          <p:cNvPr id="16" name="图片 15"/>
          <p:cNvPicPr/>
          <p:nvPr/>
        </p:nvPicPr>
        <p:blipFill>
          <a:blip r:embed="rId6"/>
          <a:stretch>
            <a:fillRect/>
          </a:stretch>
        </p:blipFill>
        <p:spPr>
          <a:xfrm>
            <a:off x="9928225" y="4100195"/>
            <a:ext cx="1559560" cy="2118995"/>
          </a:xfrm>
          <a:prstGeom prst="rect">
            <a:avLst/>
          </a:prstGeom>
          <a:ln w="6350">
            <a:solidFill>
              <a:schemeClr val="tx1"/>
            </a:solidFill>
          </a:ln>
        </p:spPr>
      </p:pic>
      <p:sp>
        <p:nvSpPr>
          <p:cNvPr id="17" name="文本框 16"/>
          <p:cNvSpPr txBox="1"/>
          <p:nvPr/>
        </p:nvSpPr>
        <p:spPr>
          <a:xfrm>
            <a:off x="3251200" y="6211570"/>
            <a:ext cx="1710055" cy="314325"/>
          </a:xfrm>
          <a:prstGeom prst="rect">
            <a:avLst/>
          </a:prstGeom>
          <a:noFill/>
        </p:spPr>
        <p:txBody>
          <a:bodyPr wrap="square" rtlCol="0">
            <a:noAutofit/>
          </a:bodyPr>
          <a:p>
            <a:pPr lvl="0" indent="0" algn="just" fontAlgn="auto">
              <a:lnSpc>
                <a:spcPct val="160000"/>
              </a:lnSpc>
              <a:buClr>
                <a:srgbClr val="C00000"/>
              </a:buClr>
              <a:buSzTx/>
              <a:buFont typeface="Arial" panose="020B0604020202020204" pitchFamily="34" charset="0"/>
              <a:buNone/>
            </a:pPr>
            <a:r>
              <a:rPr lang="zh-CN" altLang="en-US" sz="1000">
                <a:solidFill>
                  <a:schemeClr val="tx1"/>
                </a:solidFill>
                <a:latin typeface="微软雅黑" panose="020B0503020204020204" charset="-122"/>
                <a:ea typeface="微软雅黑" panose="020B0503020204020204" charset="-122"/>
                <a:cs typeface="微软雅黑" panose="020B0503020204020204" charset="-122"/>
                <a:sym typeface="+mn-ea"/>
              </a:rPr>
              <a:t>无线电发射设备型号核准证</a:t>
            </a:r>
            <a:endParaRPr lang="zh-CN" altLang="en-US" sz="100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18" name="文本框 17"/>
          <p:cNvSpPr txBox="1"/>
          <p:nvPr/>
        </p:nvSpPr>
        <p:spPr>
          <a:xfrm>
            <a:off x="7976870" y="6204585"/>
            <a:ext cx="1262380" cy="314325"/>
          </a:xfrm>
          <a:prstGeom prst="rect">
            <a:avLst/>
          </a:prstGeom>
          <a:noFill/>
        </p:spPr>
        <p:txBody>
          <a:bodyPr wrap="square" rtlCol="0">
            <a:noAutofit/>
          </a:bodyPr>
          <a:p>
            <a:pPr lvl="0" indent="0" algn="just" fontAlgn="auto">
              <a:lnSpc>
                <a:spcPct val="160000"/>
              </a:lnSpc>
              <a:buClr>
                <a:srgbClr val="C00000"/>
              </a:buClr>
              <a:buSzTx/>
              <a:buFont typeface="Arial" panose="020B0604020202020204" pitchFamily="34" charset="0"/>
              <a:buNone/>
            </a:pPr>
            <a:r>
              <a:rPr lang="en-US" altLang="zh-CN" sz="1000">
                <a:solidFill>
                  <a:schemeClr val="tx1"/>
                </a:solidFill>
                <a:latin typeface="微软雅黑" panose="020B0503020204020204" charset="-122"/>
                <a:ea typeface="微软雅黑" panose="020B0503020204020204" charset="-122"/>
                <a:cs typeface="微软雅黑" panose="020B0503020204020204" charset="-122"/>
                <a:sym typeface="+mn-ea"/>
              </a:rPr>
              <a:t>APP</a:t>
            </a:r>
            <a:r>
              <a:rPr lang="zh-CN" altLang="en-US" sz="1000">
                <a:solidFill>
                  <a:schemeClr val="tx1"/>
                </a:solidFill>
                <a:latin typeface="微软雅黑" panose="020B0503020204020204" charset="-122"/>
                <a:ea typeface="微软雅黑" panose="020B0503020204020204" charset="-122"/>
                <a:cs typeface="微软雅黑" panose="020B0503020204020204" charset="-122"/>
                <a:sym typeface="+mn-ea"/>
              </a:rPr>
              <a:t>软件著作权</a:t>
            </a:r>
            <a:endParaRPr lang="zh-CN" altLang="en-US" sz="100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19" name="文本框 18"/>
          <p:cNvSpPr txBox="1"/>
          <p:nvPr/>
        </p:nvSpPr>
        <p:spPr>
          <a:xfrm>
            <a:off x="10129520" y="6163310"/>
            <a:ext cx="1262380" cy="314325"/>
          </a:xfrm>
          <a:prstGeom prst="rect">
            <a:avLst/>
          </a:prstGeom>
          <a:noFill/>
        </p:spPr>
        <p:txBody>
          <a:bodyPr wrap="square" rtlCol="0">
            <a:noAutofit/>
          </a:bodyPr>
          <a:p>
            <a:pPr lvl="0" indent="0" algn="just" fontAlgn="auto">
              <a:lnSpc>
                <a:spcPct val="160000"/>
              </a:lnSpc>
              <a:buClr>
                <a:srgbClr val="C00000"/>
              </a:buClr>
              <a:buSzTx/>
              <a:buFont typeface="Arial" panose="020B0604020202020204" pitchFamily="34" charset="0"/>
              <a:buNone/>
            </a:pPr>
            <a:r>
              <a:rPr lang="en-US" sz="1000">
                <a:solidFill>
                  <a:schemeClr val="tx1"/>
                </a:solidFill>
                <a:latin typeface="微软雅黑" panose="020B0503020204020204" charset="-122"/>
                <a:ea typeface="微软雅黑" panose="020B0503020204020204" charset="-122"/>
                <a:cs typeface="微软雅黑" panose="020B0503020204020204" charset="-122"/>
                <a:sym typeface="+mn-ea"/>
              </a:rPr>
              <a:t>PC</a:t>
            </a:r>
            <a:r>
              <a:rPr lang="zh-CN" altLang="en-US" sz="1000">
                <a:solidFill>
                  <a:schemeClr val="tx1"/>
                </a:solidFill>
                <a:latin typeface="微软雅黑" panose="020B0503020204020204" charset="-122"/>
                <a:ea typeface="微软雅黑" panose="020B0503020204020204" charset="-122"/>
                <a:cs typeface="微软雅黑" panose="020B0503020204020204" charset="-122"/>
                <a:sym typeface="+mn-ea"/>
              </a:rPr>
              <a:t>端软件著作权</a:t>
            </a:r>
            <a:endParaRPr lang="zh-CN" altLang="en-US" sz="100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20" name="图片 19"/>
          <p:cNvPicPr>
            <a:picLocks noChangeAspect="1"/>
          </p:cNvPicPr>
          <p:nvPr/>
        </p:nvPicPr>
        <p:blipFill>
          <a:blip r:embed="rId7"/>
          <a:stretch>
            <a:fillRect/>
          </a:stretch>
        </p:blipFill>
        <p:spPr>
          <a:xfrm>
            <a:off x="5549900" y="4101465"/>
            <a:ext cx="1596390" cy="2117090"/>
          </a:xfrm>
          <a:prstGeom prst="rect">
            <a:avLst/>
          </a:prstGeom>
          <a:ln w="6350">
            <a:solidFill>
              <a:schemeClr val="tx1"/>
            </a:solidFill>
          </a:ln>
        </p:spPr>
      </p:pic>
      <p:pic>
        <p:nvPicPr>
          <p:cNvPr id="21" name="图片 20"/>
          <p:cNvPicPr>
            <a:picLocks noChangeAspect="1"/>
          </p:cNvPicPr>
          <p:nvPr/>
        </p:nvPicPr>
        <p:blipFill>
          <a:blip r:embed="rId8"/>
          <a:stretch>
            <a:fillRect/>
          </a:stretch>
        </p:blipFill>
        <p:spPr>
          <a:xfrm>
            <a:off x="919480" y="4100830"/>
            <a:ext cx="1620520" cy="2117725"/>
          </a:xfrm>
          <a:prstGeom prst="rect">
            <a:avLst/>
          </a:prstGeom>
          <a:ln>
            <a:solidFill>
              <a:schemeClr val="tx1"/>
            </a:solidFill>
          </a:ln>
        </p:spPr>
      </p:pic>
      <p:pic>
        <p:nvPicPr>
          <p:cNvPr id="22" name="图片 21"/>
          <p:cNvPicPr/>
          <p:nvPr/>
        </p:nvPicPr>
        <p:blipFill>
          <a:blip r:embed="rId9"/>
          <a:stretch>
            <a:fillRect/>
          </a:stretch>
        </p:blipFill>
        <p:spPr>
          <a:xfrm>
            <a:off x="4137660" y="1532890"/>
            <a:ext cx="1561465" cy="2057400"/>
          </a:xfrm>
          <a:prstGeom prst="rect">
            <a:avLst/>
          </a:prstGeom>
          <a:ln w="6350">
            <a:solidFill>
              <a:schemeClr val="tx1"/>
            </a:solidFill>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55600" y="377825"/>
            <a:ext cx="7317740" cy="460375"/>
          </a:xfrm>
          <a:prstGeom prst="rect">
            <a:avLst/>
          </a:prstGeom>
          <a:noFill/>
        </p:spPr>
        <p:txBody>
          <a:bodyPr wrap="square" rtlCol="0" anchor="t">
            <a:spAutoFit/>
          </a:bodyPr>
          <a:p>
            <a:r>
              <a:rPr lang="en-US" altLang="zh-CN" sz="2400" b="1" dirty="0">
                <a:solidFill>
                  <a:srgbClr val="C00000"/>
                </a:solidFill>
                <a:latin typeface="微软雅黑" panose="020B0503020204020204" charset="-122"/>
                <a:ea typeface="微软雅黑" panose="020B0503020204020204" charset="-122"/>
                <a:sym typeface="+mn-ea"/>
              </a:rPr>
              <a:t> 2.1 </a:t>
            </a:r>
            <a:r>
              <a:rPr lang="zh-CN" sz="2400" b="1" dirty="0">
                <a:solidFill>
                  <a:srgbClr val="C00000"/>
                </a:solidFill>
                <a:latin typeface="微软雅黑" panose="020B0503020204020204" charset="-122"/>
                <a:ea typeface="微软雅黑" panose="020B0503020204020204" charset="-122"/>
                <a:sym typeface="+mn-ea"/>
              </a:rPr>
              <a:t>产品介绍</a:t>
            </a:r>
            <a:r>
              <a:rPr lang="en-US" altLang="zh-CN" sz="2400" b="1" dirty="0">
                <a:solidFill>
                  <a:srgbClr val="C00000"/>
                </a:solidFill>
                <a:latin typeface="微软雅黑" panose="020B0503020204020204" charset="-122"/>
                <a:ea typeface="微软雅黑" panose="020B0503020204020204" charset="-122"/>
                <a:sym typeface="+mn-ea"/>
              </a:rPr>
              <a:t>---</a:t>
            </a:r>
            <a:r>
              <a:rPr lang="zh-CN" altLang="en-US" sz="2400" b="1" dirty="0">
                <a:solidFill>
                  <a:srgbClr val="C00000"/>
                </a:solidFill>
                <a:latin typeface="微软雅黑" panose="020B0503020204020204" charset="-122"/>
                <a:ea typeface="微软雅黑" panose="020B0503020204020204" charset="-122"/>
                <a:sym typeface="+mn-ea"/>
              </a:rPr>
              <a:t>软件平台管理</a:t>
            </a:r>
            <a:endParaRPr lang="zh-CN" altLang="en-US" sz="2400" b="1" dirty="0">
              <a:solidFill>
                <a:srgbClr val="C00000"/>
              </a:solidFill>
              <a:latin typeface="微软雅黑" panose="020B0503020204020204" charset="-122"/>
              <a:ea typeface="微软雅黑" panose="020B0503020204020204" charset="-122"/>
              <a:cs typeface="+mj-cs"/>
              <a:sym typeface="+mn-ea"/>
            </a:endParaRPr>
          </a:p>
        </p:txBody>
      </p:sp>
      <p:pic>
        <p:nvPicPr>
          <p:cNvPr id="3" name="图片 2"/>
          <p:cNvPicPr>
            <a:picLocks noChangeAspect="1"/>
          </p:cNvPicPr>
          <p:nvPr/>
        </p:nvPicPr>
        <p:blipFill>
          <a:blip r:embed="rId1"/>
          <a:stretch>
            <a:fillRect/>
          </a:stretch>
        </p:blipFill>
        <p:spPr>
          <a:xfrm>
            <a:off x="638175" y="1926590"/>
            <a:ext cx="10761345" cy="4710430"/>
          </a:xfrm>
          <a:prstGeom prst="rect">
            <a:avLst/>
          </a:prstGeom>
        </p:spPr>
      </p:pic>
      <p:sp>
        <p:nvSpPr>
          <p:cNvPr id="6" name="文本框 5"/>
          <p:cNvSpPr txBox="1"/>
          <p:nvPr/>
        </p:nvSpPr>
        <p:spPr>
          <a:xfrm>
            <a:off x="5619750" y="3729990"/>
            <a:ext cx="1076960" cy="521970"/>
          </a:xfrm>
          <a:prstGeom prst="rect">
            <a:avLst/>
          </a:prstGeom>
        </p:spPr>
        <p:txBody>
          <a:bodyPr wrap="square">
            <a:spAutoFit/>
            <a:extLst>
              <a:ext uri="{4A0BC546-FE56-4ADE-93B0-CB8AF2F6F144}">
                <wpsdc:textFrameExt xmlns:wpsdc="http://www.wps.cn/officeDocument/2022/drawingmlCustomData" type="text"/>
              </a:ext>
            </a:extLst>
          </a:bodyPr>
          <a:p>
            <a:pPr algn="ctr"/>
            <a:r>
              <a:rPr lang="en-US" altLang="zh-CN" sz="1400" b="1">
                <a:latin typeface="微软雅黑" panose="020B0503020204020204" charset="-122"/>
                <a:ea typeface="微软雅黑" panose="020B0503020204020204" charset="-122"/>
                <a:cs typeface="微软雅黑" panose="020B0503020204020204" charset="-122"/>
              </a:rPr>
              <a:t>4/5G</a:t>
            </a:r>
            <a:endParaRPr lang="zh-CN" altLang="en-US" sz="1400" b="1">
              <a:latin typeface="微软雅黑" panose="020B0503020204020204" charset="-122"/>
              <a:ea typeface="微软雅黑" panose="020B0503020204020204" charset="-122"/>
              <a:cs typeface="微软雅黑" panose="020B0503020204020204" charset="-122"/>
            </a:endParaRPr>
          </a:p>
          <a:p>
            <a:pPr algn="ctr"/>
            <a:r>
              <a:rPr lang="zh-CN" altLang="en-US" sz="1400" b="1">
                <a:latin typeface="微软雅黑" panose="020B0503020204020204" charset="-122"/>
                <a:ea typeface="微软雅黑" panose="020B0503020204020204" charset="-122"/>
                <a:cs typeface="微软雅黑" panose="020B0503020204020204" charset="-122"/>
              </a:rPr>
              <a:t>通信基站</a:t>
            </a:r>
            <a:endParaRPr lang="zh-CN" altLang="en-US" sz="1400" b="1">
              <a:latin typeface="微软雅黑" panose="020B0503020204020204" charset="-122"/>
              <a:ea typeface="微软雅黑" panose="020B0503020204020204" charset="-122"/>
              <a:cs typeface="微软雅黑" panose="020B0503020204020204" charset="-122"/>
            </a:endParaRPr>
          </a:p>
        </p:txBody>
      </p:sp>
      <p:sp>
        <p:nvSpPr>
          <p:cNvPr id="10" name="文本框 9"/>
          <p:cNvSpPr txBox="1"/>
          <p:nvPr/>
        </p:nvSpPr>
        <p:spPr>
          <a:xfrm>
            <a:off x="355600" y="824865"/>
            <a:ext cx="11501755" cy="829945"/>
          </a:xfrm>
          <a:prstGeom prst="rect">
            <a:avLst/>
          </a:prstGeom>
        </p:spPr>
        <p:txBody>
          <a:bodyPr wrap="square">
            <a:spAutoFit/>
            <a:extLst>
              <a:ext uri="{4A0BC546-FE56-4ADE-93B0-CB8AF2F6F144}">
                <wpsdc:textFrameExt xmlns:wpsdc="http://www.wps.cn/officeDocument/2022/drawingmlCustomData" type="text"/>
              </a:ext>
            </a:extLst>
          </a:bodyPr>
          <a:p>
            <a:pPr indent="457200" algn="l"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北斗云盔安全生产监管平台基于天翼云部署，分为</a:t>
            </a:r>
            <a:r>
              <a:rPr lang="en-US" altLang="zh-CN" sz="1600" b="1">
                <a:solidFill>
                  <a:srgbClr val="C00000"/>
                </a:solidFill>
                <a:latin typeface="微软雅黑" panose="020B0503020204020204" charset="-122"/>
                <a:ea typeface="微软雅黑" panose="020B0503020204020204" charset="-122"/>
                <a:cs typeface="微软雅黑" panose="020B0503020204020204" charset="-122"/>
              </a:rPr>
              <a:t>PC</a:t>
            </a:r>
            <a:r>
              <a:rPr lang="zh-CN" altLang="en-US" sz="1600" b="1">
                <a:solidFill>
                  <a:srgbClr val="C00000"/>
                </a:solidFill>
                <a:latin typeface="微软雅黑" panose="020B0503020204020204" charset="-122"/>
                <a:ea typeface="微软雅黑" panose="020B0503020204020204" charset="-122"/>
                <a:cs typeface="微软雅黑" panose="020B0503020204020204" charset="-122"/>
              </a:rPr>
              <a:t>端</a:t>
            </a:r>
            <a:r>
              <a:rPr lang="zh-CN" altLang="en-US" sz="1600">
                <a:latin typeface="微软雅黑" panose="020B0503020204020204" charset="-122"/>
                <a:ea typeface="微软雅黑" panose="020B0503020204020204" charset="-122"/>
                <a:cs typeface="微软雅黑" panose="020B0503020204020204" charset="-122"/>
              </a:rPr>
              <a:t>和</a:t>
            </a:r>
            <a:r>
              <a:rPr lang="en-US" altLang="zh-CN" sz="1600" b="1">
                <a:solidFill>
                  <a:srgbClr val="C00000"/>
                </a:solidFill>
                <a:latin typeface="微软雅黑" panose="020B0503020204020204" charset="-122"/>
                <a:ea typeface="微软雅黑" panose="020B0503020204020204" charset="-122"/>
                <a:cs typeface="微软雅黑" panose="020B0503020204020204" charset="-122"/>
              </a:rPr>
              <a:t>APP</a:t>
            </a:r>
            <a:r>
              <a:rPr lang="zh-CN" altLang="en-US" sz="1600" b="1">
                <a:solidFill>
                  <a:srgbClr val="C00000"/>
                </a:solidFill>
                <a:latin typeface="微软雅黑" panose="020B0503020204020204" charset="-122"/>
                <a:ea typeface="微软雅黑" panose="020B0503020204020204" charset="-122"/>
                <a:cs typeface="微软雅黑" panose="020B0503020204020204" charset="-122"/>
              </a:rPr>
              <a:t>端</a:t>
            </a:r>
            <a:r>
              <a:rPr lang="zh-CN" altLang="en-US" sz="1600">
                <a:solidFill>
                  <a:schemeClr val="tx1"/>
                </a:solidFill>
                <a:latin typeface="微软雅黑" panose="020B0503020204020204" charset="-122"/>
                <a:ea typeface="微软雅黑" panose="020B0503020204020204" charset="-122"/>
                <a:cs typeface="微软雅黑" panose="020B0503020204020204" charset="-122"/>
              </a:rPr>
              <a:t>平台，都可实现对云盔的管理，同时支持私有化部署，满足各种客户定制化需求。</a:t>
            </a:r>
            <a:endParaRPr lang="zh-CN" altLang="en-US" sz="16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1" name="右箭头 10"/>
          <p:cNvSpPr/>
          <p:nvPr/>
        </p:nvSpPr>
        <p:spPr>
          <a:xfrm>
            <a:off x="7663815" y="5905500"/>
            <a:ext cx="452120" cy="262890"/>
          </a:xfrm>
          <a:prstGeom prst="rightArrow">
            <a:avLst/>
          </a:prstGeom>
          <a:noFill/>
          <a:ln>
            <a:solidFill>
              <a:srgbClr val="00B0F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rgbClr val="C00000"/>
              </a:solidFill>
            </a:endParaRPr>
          </a:p>
        </p:txBody>
      </p:sp>
      <p:sp>
        <p:nvSpPr>
          <p:cNvPr id="12" name="文本框 11"/>
          <p:cNvSpPr txBox="1"/>
          <p:nvPr/>
        </p:nvSpPr>
        <p:spPr>
          <a:xfrm>
            <a:off x="8218805" y="5295265"/>
            <a:ext cx="3738245" cy="1383665"/>
          </a:xfrm>
          <a:prstGeom prst="rect">
            <a:avLst/>
          </a:prstGeom>
        </p:spPr>
        <p:txBody>
          <a:bodyPr wrap="square">
            <a:spAutoFit/>
            <a:extLst>
              <a:ext uri="{4A0BC546-FE56-4ADE-93B0-CB8AF2F6F144}">
                <wpsdc:textFrameExt xmlns:wpsdc="http://www.wps.cn/officeDocument/2022/drawingmlCustomData" type="text"/>
              </a:ext>
            </a:extLst>
          </a:bodyPr>
          <a:p>
            <a:pPr algn="l">
              <a:lnSpc>
                <a:spcPct val="150000"/>
              </a:lnSpc>
            </a:pPr>
            <a:r>
              <a:rPr lang="zh-CN" altLang="en-US" sz="1400" b="1">
                <a:solidFill>
                  <a:schemeClr val="bg1">
                    <a:lumMod val="50000"/>
                  </a:schemeClr>
                </a:solidFill>
                <a:latin typeface="微软雅黑" panose="020B0503020204020204" charset="-122"/>
                <a:ea typeface="微软雅黑" panose="020B0503020204020204" charset="-122"/>
                <a:cs typeface="微软雅黑" panose="020B0503020204020204" charset="-122"/>
                <a:sym typeface="+mn-ea"/>
              </a:rPr>
              <a:t>大众用户可直接使用公有云平台</a:t>
            </a:r>
            <a:endParaRPr lang="zh-CN" altLang="en-US" sz="1400" b="1">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algn="l">
              <a:lnSpc>
                <a:spcPct val="150000"/>
              </a:lnSpc>
            </a:pPr>
            <a:r>
              <a:rPr lang="zh-CN" altLang="en-US" sz="1400" b="1">
                <a:solidFill>
                  <a:schemeClr val="bg1">
                    <a:lumMod val="50000"/>
                  </a:schemeClr>
                </a:solidFill>
                <a:latin typeface="微软雅黑" panose="020B0503020204020204" charset="-122"/>
                <a:ea typeface="微软雅黑" panose="020B0503020204020204" charset="-122"/>
                <a:cs typeface="微软雅黑" panose="020B0503020204020204" charset="-122"/>
              </a:rPr>
              <a:t>已完成宁东云部署</a:t>
            </a:r>
            <a:endParaRPr lang="zh-CN" altLang="en-US" sz="1400" b="1">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algn="l">
              <a:lnSpc>
                <a:spcPct val="150000"/>
              </a:lnSpc>
            </a:pPr>
            <a:r>
              <a:rPr lang="zh-CN" altLang="en-US" sz="1400" b="1">
                <a:solidFill>
                  <a:schemeClr val="bg1">
                    <a:lumMod val="50000"/>
                  </a:schemeClr>
                </a:solidFill>
                <a:latin typeface="微软雅黑" panose="020B0503020204020204" charset="-122"/>
                <a:ea typeface="微软雅黑" panose="020B0503020204020204" charset="-122"/>
                <a:cs typeface="微软雅黑" panose="020B0503020204020204" charset="-122"/>
              </a:rPr>
              <a:t>已完成</a:t>
            </a:r>
            <a:r>
              <a:rPr lang="en-US" sz="1400" b="1">
                <a:solidFill>
                  <a:schemeClr val="bg1">
                    <a:lumMod val="50000"/>
                  </a:schemeClr>
                </a:solidFill>
                <a:latin typeface="微软雅黑" panose="020B0503020204020204" charset="-122"/>
                <a:ea typeface="微软雅黑" panose="020B0503020204020204" charset="-122"/>
                <a:cs typeface="微软雅黑" panose="020B0503020204020204" charset="-122"/>
              </a:rPr>
              <a:t>**</a:t>
            </a:r>
            <a:r>
              <a:rPr lang="en-US" altLang="zh-CN" sz="1400" b="1">
                <a:solidFill>
                  <a:schemeClr val="bg1">
                    <a:lumMod val="50000"/>
                  </a:schemeClr>
                </a:solidFill>
                <a:latin typeface="微软雅黑" panose="020B0503020204020204" charset="-122"/>
                <a:ea typeface="微软雅黑" panose="020B0503020204020204" charset="-122"/>
                <a:cs typeface="微软雅黑" panose="020B0503020204020204" charset="-122"/>
              </a:rPr>
              <a:t> MEC</a:t>
            </a:r>
            <a:r>
              <a:rPr lang="zh-CN" altLang="en-US" sz="1400" b="1">
                <a:solidFill>
                  <a:schemeClr val="bg1">
                    <a:lumMod val="50000"/>
                  </a:schemeClr>
                </a:solidFill>
                <a:latin typeface="微软雅黑" panose="020B0503020204020204" charset="-122"/>
                <a:ea typeface="微软雅黑" panose="020B0503020204020204" charset="-122"/>
                <a:cs typeface="微软雅黑" panose="020B0503020204020204" charset="-122"/>
              </a:rPr>
              <a:t>部署</a:t>
            </a:r>
            <a:endParaRPr lang="zh-CN" altLang="en-US" sz="1400" b="1">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algn="l">
              <a:lnSpc>
                <a:spcPct val="150000"/>
              </a:lnSpc>
            </a:pPr>
            <a:r>
              <a:rPr lang="zh-CN" altLang="en-US" sz="1400" b="1">
                <a:solidFill>
                  <a:schemeClr val="bg1">
                    <a:lumMod val="50000"/>
                  </a:schemeClr>
                </a:solidFill>
                <a:latin typeface="微软雅黑" panose="020B0503020204020204" charset="-122"/>
                <a:ea typeface="微软雅黑" panose="020B0503020204020204" charset="-122"/>
                <a:cs typeface="微软雅黑" panose="020B0503020204020204" charset="-122"/>
              </a:rPr>
              <a:t>正在为</a:t>
            </a:r>
            <a:r>
              <a:rPr lang="en-US" altLang="zh-CN" sz="1400" b="1">
                <a:solidFill>
                  <a:schemeClr val="bg1">
                    <a:lumMod val="50000"/>
                  </a:schemeClr>
                </a:solidFill>
                <a:latin typeface="微软雅黑" panose="020B0503020204020204" charset="-122"/>
                <a:ea typeface="微软雅黑" panose="020B0503020204020204" charset="-122"/>
                <a:cs typeface="微软雅黑" panose="020B0503020204020204" charset="-122"/>
              </a:rPr>
              <a:t>**</a:t>
            </a:r>
            <a:r>
              <a:rPr lang="zh-CN" altLang="en-US" sz="1400" b="1">
                <a:solidFill>
                  <a:schemeClr val="bg1">
                    <a:lumMod val="50000"/>
                  </a:schemeClr>
                </a:solidFill>
                <a:latin typeface="微软雅黑" panose="020B0503020204020204" charset="-122"/>
                <a:ea typeface="微软雅黑" panose="020B0503020204020204" charset="-122"/>
                <a:cs typeface="微软雅黑" panose="020B0503020204020204" charset="-122"/>
              </a:rPr>
              <a:t>集团私有化部署</a:t>
            </a:r>
            <a:endParaRPr lang="zh-CN" altLang="en-US" sz="1400" b="1">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55600" y="377825"/>
            <a:ext cx="7317740" cy="460375"/>
          </a:xfrm>
          <a:prstGeom prst="rect">
            <a:avLst/>
          </a:prstGeom>
          <a:noFill/>
        </p:spPr>
        <p:txBody>
          <a:bodyPr wrap="square" rtlCol="0" anchor="t">
            <a:spAutoFit/>
          </a:bodyPr>
          <a:p>
            <a:r>
              <a:rPr lang="en-US" altLang="zh-CN" sz="2400" b="1" dirty="0">
                <a:solidFill>
                  <a:srgbClr val="C00000"/>
                </a:solidFill>
                <a:latin typeface="微软雅黑" panose="020B0503020204020204" charset="-122"/>
                <a:ea typeface="微软雅黑" panose="020B0503020204020204" charset="-122"/>
                <a:sym typeface="+mn-ea"/>
              </a:rPr>
              <a:t> 2.2 </a:t>
            </a:r>
            <a:r>
              <a:rPr lang="zh-CN" sz="2400" b="1" dirty="0">
                <a:solidFill>
                  <a:srgbClr val="C00000"/>
                </a:solidFill>
                <a:latin typeface="微软雅黑" panose="020B0503020204020204" charset="-122"/>
                <a:ea typeface="微软雅黑" panose="020B0503020204020204" charset="-122"/>
                <a:sym typeface="+mn-ea"/>
              </a:rPr>
              <a:t>产品介绍</a:t>
            </a:r>
            <a:r>
              <a:rPr lang="en-US" altLang="zh-CN" sz="2400" b="1" dirty="0">
                <a:solidFill>
                  <a:srgbClr val="C00000"/>
                </a:solidFill>
                <a:latin typeface="微软雅黑" panose="020B0503020204020204" charset="-122"/>
                <a:ea typeface="微软雅黑" panose="020B0503020204020204" charset="-122"/>
                <a:sym typeface="+mn-ea"/>
              </a:rPr>
              <a:t>---PC</a:t>
            </a:r>
            <a:r>
              <a:rPr lang="zh-CN" altLang="en-US" sz="2400" b="1" dirty="0">
                <a:solidFill>
                  <a:srgbClr val="C00000"/>
                </a:solidFill>
                <a:latin typeface="微软雅黑" panose="020B0503020204020204" charset="-122"/>
                <a:ea typeface="微软雅黑" panose="020B0503020204020204" charset="-122"/>
                <a:sym typeface="+mn-ea"/>
              </a:rPr>
              <a:t>端软件平台功能</a:t>
            </a:r>
            <a:endParaRPr lang="zh-CN" altLang="en-US" sz="2400" b="1" dirty="0">
              <a:solidFill>
                <a:srgbClr val="C00000"/>
              </a:solidFill>
              <a:latin typeface="微软雅黑" panose="020B0503020204020204" charset="-122"/>
              <a:ea typeface="微软雅黑" panose="020B0503020204020204" charset="-122"/>
              <a:cs typeface="+mj-cs"/>
              <a:sym typeface="+mn-ea"/>
            </a:endParaRPr>
          </a:p>
        </p:txBody>
      </p:sp>
      <p:sp>
        <p:nvSpPr>
          <p:cNvPr id="3" name="文本框 2"/>
          <p:cNvSpPr txBox="1"/>
          <p:nvPr/>
        </p:nvSpPr>
        <p:spPr>
          <a:xfrm>
            <a:off x="1019810" y="5684520"/>
            <a:ext cx="941705" cy="428625"/>
          </a:xfrm>
          <a:prstGeom prst="rect">
            <a:avLst/>
          </a:prstGeom>
          <a:noFill/>
        </p:spPr>
        <p:txBody>
          <a:bodyPr wrap="square" rtlCol="0">
            <a:noAutofit/>
          </a:bodyPr>
          <a:p>
            <a:pPr lvl="0" indent="0" algn="just" fontAlgn="auto">
              <a:lnSpc>
                <a:spcPct val="160000"/>
              </a:lnSpc>
              <a:buClr>
                <a:srgbClr val="C00000"/>
              </a:buClr>
              <a:buSzTx/>
              <a:buFont typeface="Arial" panose="020B0604020202020204" pitchFamily="34" charset="0"/>
              <a:buNone/>
            </a:pPr>
            <a:r>
              <a:rPr lang="zh-CN" altLang="en-US" sz="1400" b="1">
                <a:solidFill>
                  <a:srgbClr val="C00000"/>
                </a:solidFill>
                <a:latin typeface="微软雅黑" panose="020B0503020204020204" charset="-122"/>
                <a:ea typeface="微软雅黑" panose="020B0503020204020204" charset="-122"/>
                <a:cs typeface="微软雅黑" panose="020B0503020204020204" charset="-122"/>
                <a:sym typeface="+mn-ea"/>
              </a:rPr>
              <a:t>告警管理</a:t>
            </a:r>
            <a:endParaRPr lang="zh-CN" altLang="en-US" sz="1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3" name="文本框 12"/>
          <p:cNvSpPr txBox="1"/>
          <p:nvPr/>
        </p:nvSpPr>
        <p:spPr>
          <a:xfrm>
            <a:off x="4249420" y="3430270"/>
            <a:ext cx="1168400" cy="462280"/>
          </a:xfrm>
          <a:prstGeom prst="rect">
            <a:avLst/>
          </a:prstGeom>
          <a:noFill/>
        </p:spPr>
        <p:txBody>
          <a:bodyPr wrap="square" rtlCol="0">
            <a:noAutofit/>
          </a:bodyPr>
          <a:p>
            <a:pPr lvl="0" indent="0" algn="just" fontAlgn="auto">
              <a:lnSpc>
                <a:spcPct val="160000"/>
              </a:lnSpc>
              <a:buClr>
                <a:srgbClr val="C00000"/>
              </a:buClr>
              <a:buSzTx/>
              <a:buFont typeface="Arial" panose="020B0604020202020204" pitchFamily="34" charset="0"/>
              <a:buNone/>
            </a:pPr>
            <a:r>
              <a:rPr lang="zh-CN" sz="1400" b="1">
                <a:solidFill>
                  <a:srgbClr val="C00000"/>
                </a:solidFill>
                <a:latin typeface="微软雅黑" panose="020B0503020204020204" charset="-122"/>
                <a:ea typeface="微软雅黑" panose="020B0503020204020204" charset="-122"/>
                <a:cs typeface="微软雅黑" panose="020B0503020204020204" charset="-122"/>
                <a:sym typeface="+mn-ea"/>
              </a:rPr>
              <a:t>音视频通话</a:t>
            </a:r>
            <a:endParaRPr lang="zh-CN" sz="1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pic>
        <p:nvPicPr>
          <p:cNvPr id="28" name="图片 9"/>
          <p:cNvPicPr/>
          <p:nvPr/>
        </p:nvPicPr>
        <p:blipFill>
          <a:blip r:embed="rId1"/>
          <a:stretch>
            <a:fillRect/>
          </a:stretch>
        </p:blipFill>
        <p:spPr>
          <a:xfrm>
            <a:off x="3424555" y="2032635"/>
            <a:ext cx="2520315" cy="1440000"/>
          </a:xfrm>
          <a:prstGeom prst="rect">
            <a:avLst/>
          </a:prstGeom>
          <a:noFill/>
          <a:ln>
            <a:noFill/>
          </a:ln>
        </p:spPr>
      </p:pic>
      <p:sp>
        <p:nvSpPr>
          <p:cNvPr id="14" name="文本框 13"/>
          <p:cNvSpPr txBox="1"/>
          <p:nvPr/>
        </p:nvSpPr>
        <p:spPr>
          <a:xfrm>
            <a:off x="7355840" y="3430270"/>
            <a:ext cx="928370" cy="462280"/>
          </a:xfrm>
          <a:prstGeom prst="rect">
            <a:avLst/>
          </a:prstGeom>
          <a:noFill/>
        </p:spPr>
        <p:txBody>
          <a:bodyPr wrap="square" rtlCol="0">
            <a:noAutofit/>
          </a:bodyPr>
          <a:p>
            <a:pPr lvl="0" indent="0" algn="just" fontAlgn="auto">
              <a:lnSpc>
                <a:spcPct val="160000"/>
              </a:lnSpc>
              <a:buClr>
                <a:srgbClr val="C00000"/>
              </a:buClr>
              <a:buSzTx/>
              <a:buFont typeface="Arial" panose="020B0604020202020204" pitchFamily="34" charset="0"/>
              <a:buNone/>
            </a:pPr>
            <a:r>
              <a:rPr lang="zh-CN" sz="1400" b="1">
                <a:solidFill>
                  <a:srgbClr val="C00000"/>
                </a:solidFill>
                <a:latin typeface="微软雅黑" panose="020B0503020204020204" charset="-122"/>
                <a:ea typeface="微软雅黑" panose="020B0503020204020204" charset="-122"/>
                <a:cs typeface="微软雅黑" panose="020B0503020204020204" charset="-122"/>
                <a:sym typeface="+mn-ea"/>
              </a:rPr>
              <a:t>集群对讲</a:t>
            </a:r>
            <a:endParaRPr lang="zh-CN" sz="1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pic>
        <p:nvPicPr>
          <p:cNvPr id="15" name="图片 1" descr="558557a346f73cdb3a1bfe960a6f64c"/>
          <p:cNvPicPr/>
          <p:nvPr/>
        </p:nvPicPr>
        <p:blipFill>
          <a:blip r:embed="rId2"/>
          <a:stretch>
            <a:fillRect/>
          </a:stretch>
        </p:blipFill>
        <p:spPr>
          <a:xfrm>
            <a:off x="6490970" y="2009140"/>
            <a:ext cx="2520000" cy="1440000"/>
          </a:xfrm>
          <a:prstGeom prst="rect">
            <a:avLst/>
          </a:prstGeom>
        </p:spPr>
      </p:pic>
      <p:pic>
        <p:nvPicPr>
          <p:cNvPr id="38" name="图片 16"/>
          <p:cNvPicPr/>
          <p:nvPr/>
        </p:nvPicPr>
        <p:blipFill>
          <a:blip r:embed="rId3"/>
          <a:stretch>
            <a:fillRect/>
          </a:stretch>
        </p:blipFill>
        <p:spPr>
          <a:xfrm>
            <a:off x="342583" y="4281805"/>
            <a:ext cx="2520000" cy="1440000"/>
          </a:xfrm>
          <a:prstGeom prst="rect">
            <a:avLst/>
          </a:prstGeom>
          <a:noFill/>
          <a:ln>
            <a:noFill/>
          </a:ln>
        </p:spPr>
      </p:pic>
      <p:sp>
        <p:nvSpPr>
          <p:cNvPr id="16" name="文本框 15"/>
          <p:cNvSpPr txBox="1"/>
          <p:nvPr/>
        </p:nvSpPr>
        <p:spPr>
          <a:xfrm>
            <a:off x="4370070" y="5718810"/>
            <a:ext cx="949325" cy="428625"/>
          </a:xfrm>
          <a:prstGeom prst="rect">
            <a:avLst/>
          </a:prstGeom>
          <a:noFill/>
        </p:spPr>
        <p:txBody>
          <a:bodyPr wrap="square" rtlCol="0">
            <a:noAutofit/>
          </a:bodyPr>
          <a:p>
            <a:pPr lvl="0" indent="0" algn="just" fontAlgn="auto">
              <a:lnSpc>
                <a:spcPct val="160000"/>
              </a:lnSpc>
              <a:buClr>
                <a:srgbClr val="C00000"/>
              </a:buClr>
              <a:buSzTx/>
              <a:buFont typeface="Arial" panose="020B0604020202020204" pitchFamily="34" charset="0"/>
              <a:buNone/>
            </a:pPr>
            <a:r>
              <a:rPr lang="zh-CN" altLang="en-US" sz="1400" b="1">
                <a:solidFill>
                  <a:srgbClr val="C00000"/>
                </a:solidFill>
                <a:latin typeface="微软雅黑" panose="020B0503020204020204" charset="-122"/>
                <a:ea typeface="微软雅黑" panose="020B0503020204020204" charset="-122"/>
                <a:cs typeface="微软雅黑" panose="020B0503020204020204" charset="-122"/>
                <a:sym typeface="+mn-ea"/>
              </a:rPr>
              <a:t>轨迹回放</a:t>
            </a:r>
            <a:endParaRPr lang="zh-CN" altLang="en-US" sz="1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pic>
        <p:nvPicPr>
          <p:cNvPr id="70" name="图片 70" descr="69b4db69abbd68910b2cd069f36399e"/>
          <p:cNvPicPr/>
          <p:nvPr/>
        </p:nvPicPr>
        <p:blipFill>
          <a:blip r:embed="rId4"/>
          <a:stretch>
            <a:fillRect/>
          </a:stretch>
        </p:blipFill>
        <p:spPr>
          <a:xfrm>
            <a:off x="3455035" y="4296093"/>
            <a:ext cx="2520000" cy="1440000"/>
          </a:xfrm>
          <a:prstGeom prst="rect">
            <a:avLst/>
          </a:prstGeom>
        </p:spPr>
      </p:pic>
      <p:sp>
        <p:nvSpPr>
          <p:cNvPr id="18" name="文本框 17"/>
          <p:cNvSpPr txBox="1"/>
          <p:nvPr/>
        </p:nvSpPr>
        <p:spPr>
          <a:xfrm>
            <a:off x="7319645" y="5723255"/>
            <a:ext cx="928370" cy="462280"/>
          </a:xfrm>
          <a:prstGeom prst="rect">
            <a:avLst/>
          </a:prstGeom>
          <a:noFill/>
        </p:spPr>
        <p:txBody>
          <a:bodyPr wrap="square" rtlCol="0">
            <a:noAutofit/>
          </a:bodyPr>
          <a:p>
            <a:pPr lvl="0" indent="0" algn="just" fontAlgn="auto">
              <a:lnSpc>
                <a:spcPct val="160000"/>
              </a:lnSpc>
              <a:buClr>
                <a:srgbClr val="C00000"/>
              </a:buClr>
              <a:buSzTx/>
              <a:buFont typeface="Arial" panose="020B0604020202020204" pitchFamily="34" charset="0"/>
              <a:buNone/>
            </a:pPr>
            <a:r>
              <a:rPr lang="zh-CN" sz="1400" b="1">
                <a:solidFill>
                  <a:srgbClr val="C00000"/>
                </a:solidFill>
                <a:latin typeface="微软雅黑" panose="020B0503020204020204" charset="-122"/>
                <a:ea typeface="微软雅黑" panose="020B0503020204020204" charset="-122"/>
                <a:cs typeface="微软雅黑" panose="020B0503020204020204" charset="-122"/>
                <a:sym typeface="+mn-ea"/>
              </a:rPr>
              <a:t>数据归档</a:t>
            </a:r>
            <a:endParaRPr lang="zh-CN" sz="1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pic>
        <p:nvPicPr>
          <p:cNvPr id="58" name="图片 58" descr="e27bf85663241c17cd91c72594355db"/>
          <p:cNvPicPr/>
          <p:nvPr/>
        </p:nvPicPr>
        <p:blipFill>
          <a:blip r:embed="rId5"/>
          <a:stretch>
            <a:fillRect/>
          </a:stretch>
        </p:blipFill>
        <p:spPr>
          <a:xfrm>
            <a:off x="6543040" y="4282758"/>
            <a:ext cx="2520000" cy="1440000"/>
          </a:xfrm>
          <a:prstGeom prst="rect">
            <a:avLst/>
          </a:prstGeom>
        </p:spPr>
      </p:pic>
      <p:sp>
        <p:nvSpPr>
          <p:cNvPr id="19" name="文本框 18"/>
          <p:cNvSpPr txBox="1"/>
          <p:nvPr/>
        </p:nvSpPr>
        <p:spPr>
          <a:xfrm>
            <a:off x="10305415" y="5718810"/>
            <a:ext cx="1221105" cy="462280"/>
          </a:xfrm>
          <a:prstGeom prst="rect">
            <a:avLst/>
          </a:prstGeom>
          <a:noFill/>
        </p:spPr>
        <p:txBody>
          <a:bodyPr wrap="square" rtlCol="0">
            <a:noAutofit/>
          </a:bodyPr>
          <a:p>
            <a:pPr lvl="0" indent="0" algn="just" fontAlgn="auto">
              <a:lnSpc>
                <a:spcPct val="160000"/>
              </a:lnSpc>
              <a:buClr>
                <a:srgbClr val="C00000"/>
              </a:buClr>
              <a:buSzTx/>
              <a:buFont typeface="Arial" panose="020B0604020202020204" pitchFamily="34" charset="0"/>
              <a:buNone/>
            </a:pPr>
            <a:r>
              <a:rPr lang="zh-CN" sz="1400" b="1">
                <a:solidFill>
                  <a:srgbClr val="C00000"/>
                </a:solidFill>
                <a:latin typeface="微软雅黑" panose="020B0503020204020204" charset="-122"/>
                <a:ea typeface="微软雅黑" panose="020B0503020204020204" charset="-122"/>
                <a:cs typeface="微软雅黑" panose="020B0503020204020204" charset="-122"/>
                <a:sym typeface="+mn-ea"/>
              </a:rPr>
              <a:t>多终端接入</a:t>
            </a:r>
            <a:endParaRPr lang="zh-CN" sz="1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pic>
        <p:nvPicPr>
          <p:cNvPr id="89" name="图片 89" descr="8618b469ea93d935332285f01453cde"/>
          <p:cNvPicPr/>
          <p:nvPr/>
        </p:nvPicPr>
        <p:blipFill>
          <a:blip r:embed="rId6"/>
          <a:stretch>
            <a:fillRect/>
          </a:stretch>
        </p:blipFill>
        <p:spPr>
          <a:xfrm>
            <a:off x="9428480" y="4281805"/>
            <a:ext cx="2520000" cy="1440000"/>
          </a:xfrm>
          <a:prstGeom prst="rect">
            <a:avLst/>
          </a:prstGeom>
        </p:spPr>
      </p:pic>
      <p:sp>
        <p:nvSpPr>
          <p:cNvPr id="20" name="文本框 19"/>
          <p:cNvSpPr txBox="1"/>
          <p:nvPr/>
        </p:nvSpPr>
        <p:spPr>
          <a:xfrm>
            <a:off x="10274300" y="3430270"/>
            <a:ext cx="928370" cy="462280"/>
          </a:xfrm>
          <a:prstGeom prst="rect">
            <a:avLst/>
          </a:prstGeom>
          <a:noFill/>
        </p:spPr>
        <p:txBody>
          <a:bodyPr wrap="square" rtlCol="0">
            <a:noAutofit/>
          </a:bodyPr>
          <a:p>
            <a:pPr lvl="0" indent="0" algn="just" fontAlgn="auto">
              <a:lnSpc>
                <a:spcPct val="160000"/>
              </a:lnSpc>
              <a:buClr>
                <a:srgbClr val="C00000"/>
              </a:buClr>
              <a:buSzTx/>
              <a:buFont typeface="Arial" panose="020B0604020202020204" pitchFamily="34" charset="0"/>
              <a:buNone/>
            </a:pPr>
            <a:r>
              <a:rPr lang="zh-CN" sz="1400" b="1">
                <a:solidFill>
                  <a:srgbClr val="C00000"/>
                </a:solidFill>
                <a:latin typeface="微软雅黑" panose="020B0503020204020204" charset="-122"/>
                <a:ea typeface="微软雅黑" panose="020B0503020204020204" charset="-122"/>
                <a:cs typeface="微软雅黑" panose="020B0503020204020204" charset="-122"/>
                <a:sym typeface="+mn-ea"/>
              </a:rPr>
              <a:t>消息下发</a:t>
            </a:r>
            <a:endParaRPr lang="zh-CN" sz="1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pic>
        <p:nvPicPr>
          <p:cNvPr id="21" name="图片 20"/>
          <p:cNvPicPr/>
          <p:nvPr/>
        </p:nvPicPr>
        <p:blipFill>
          <a:blip r:embed="rId7"/>
          <a:stretch>
            <a:fillRect/>
          </a:stretch>
        </p:blipFill>
        <p:spPr>
          <a:xfrm>
            <a:off x="9401810" y="1997710"/>
            <a:ext cx="2520000" cy="1440000"/>
          </a:xfrm>
          <a:prstGeom prst="rect">
            <a:avLst/>
          </a:prstGeom>
        </p:spPr>
      </p:pic>
      <p:pic>
        <p:nvPicPr>
          <p:cNvPr id="22" name="图片 17" descr="a5f5c732d49020aa59b3dbd25f85cdf"/>
          <p:cNvPicPr/>
          <p:nvPr/>
        </p:nvPicPr>
        <p:blipFill>
          <a:blip r:embed="rId8"/>
          <a:stretch>
            <a:fillRect/>
          </a:stretch>
        </p:blipFill>
        <p:spPr>
          <a:xfrm>
            <a:off x="342265" y="2025015"/>
            <a:ext cx="2520315" cy="1477645"/>
          </a:xfrm>
          <a:prstGeom prst="rect">
            <a:avLst/>
          </a:prstGeom>
        </p:spPr>
      </p:pic>
      <p:sp>
        <p:nvSpPr>
          <p:cNvPr id="24" name="文本框 23"/>
          <p:cNvSpPr txBox="1"/>
          <p:nvPr/>
        </p:nvSpPr>
        <p:spPr>
          <a:xfrm>
            <a:off x="911860" y="3430270"/>
            <a:ext cx="897890" cy="462280"/>
          </a:xfrm>
          <a:prstGeom prst="rect">
            <a:avLst/>
          </a:prstGeom>
          <a:noFill/>
        </p:spPr>
        <p:txBody>
          <a:bodyPr wrap="square" rtlCol="0">
            <a:noAutofit/>
          </a:bodyPr>
          <a:p>
            <a:pPr lvl="0" indent="0" algn="just" fontAlgn="auto">
              <a:lnSpc>
                <a:spcPct val="160000"/>
              </a:lnSpc>
              <a:buClr>
                <a:srgbClr val="C00000"/>
              </a:buClr>
              <a:buSzTx/>
              <a:buFont typeface="Arial" panose="020B0604020202020204" pitchFamily="34" charset="0"/>
              <a:buNone/>
            </a:pPr>
            <a:r>
              <a:rPr lang="zh-CN" sz="1400" b="1">
                <a:solidFill>
                  <a:srgbClr val="C00000"/>
                </a:solidFill>
                <a:latin typeface="微软雅黑" panose="020B0503020204020204" charset="-122"/>
                <a:ea typeface="微软雅黑" panose="020B0503020204020204" charset="-122"/>
                <a:cs typeface="微软雅黑" panose="020B0503020204020204" charset="-122"/>
                <a:sym typeface="+mn-ea"/>
              </a:rPr>
              <a:t>北斗定位</a:t>
            </a:r>
            <a:endParaRPr lang="zh-CN" sz="1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p:cNvSpPr txBox="1"/>
          <p:nvPr/>
        </p:nvSpPr>
        <p:spPr>
          <a:xfrm>
            <a:off x="342265" y="969010"/>
            <a:ext cx="11513820" cy="1038860"/>
          </a:xfrm>
          <a:prstGeom prst="rect">
            <a:avLst/>
          </a:prstGeom>
          <a:noFill/>
        </p:spPr>
        <p:txBody>
          <a:bodyPr wrap="square" rtlCol="0">
            <a:noAutofit/>
          </a:bodyPr>
          <a:p>
            <a:pPr lvl="0" indent="0" algn="just" fontAlgn="auto">
              <a:lnSpc>
                <a:spcPct val="150000"/>
              </a:lnSpc>
              <a:buClr>
                <a:srgbClr val="C00000"/>
              </a:buClr>
              <a:buSzTx/>
              <a:buFont typeface="Arial" panose="020B0604020202020204" pitchFamily="34" charset="0"/>
              <a:buNone/>
            </a:pPr>
            <a:r>
              <a:rPr lang="en-US" altLang="zh-CN" sz="1400">
                <a:solidFill>
                  <a:schemeClr val="tx1"/>
                </a:solidFill>
                <a:latin typeface="微软雅黑" panose="020B0503020204020204" charset="-122"/>
                <a:ea typeface="微软雅黑" panose="020B0503020204020204" charset="-122"/>
                <a:cs typeface="微软雅黑" panose="020B0503020204020204" charset="-122"/>
                <a:sym typeface="+mn-ea"/>
              </a:rPr>
              <a:t>         </a:t>
            </a:r>
            <a:r>
              <a:rPr lang="en-US" sz="1400" b="1">
                <a:solidFill>
                  <a:srgbClr val="C00000"/>
                </a:solidFill>
                <a:latin typeface="微软雅黑" panose="020B0503020204020204" charset="-122"/>
                <a:ea typeface="微软雅黑" panose="020B0503020204020204" charset="-122"/>
                <a:cs typeface="微软雅黑" panose="020B0503020204020204" charset="-122"/>
                <a:sym typeface="+mn-ea"/>
              </a:rPr>
              <a:t>PC</a:t>
            </a:r>
            <a:r>
              <a:rPr lang="zh-CN" altLang="en-US" sz="1400" b="1">
                <a:solidFill>
                  <a:srgbClr val="C00000"/>
                </a:solidFill>
                <a:latin typeface="微软雅黑" panose="020B0503020204020204" charset="-122"/>
                <a:ea typeface="微软雅黑" panose="020B0503020204020204" charset="-122"/>
                <a:cs typeface="微软雅黑" panose="020B0503020204020204" charset="-122"/>
                <a:sym typeface="+mn-ea"/>
              </a:rPr>
              <a:t>端平台</a:t>
            </a:r>
            <a:r>
              <a:rPr lang="zh-CN" altLang="en-US" sz="1400">
                <a:solidFill>
                  <a:schemeClr val="tx1"/>
                </a:solidFill>
                <a:latin typeface="微软雅黑" panose="020B0503020204020204" charset="-122"/>
                <a:ea typeface="微软雅黑" panose="020B0503020204020204" charset="-122"/>
                <a:cs typeface="微软雅黑" panose="020B0503020204020204" charset="-122"/>
                <a:sym typeface="+mn-ea"/>
              </a:rPr>
              <a:t>提供可承载</a:t>
            </a:r>
            <a:r>
              <a:rPr lang="zh-CN" altLang="en-US" sz="1400" b="1">
                <a:solidFill>
                  <a:srgbClr val="C00000"/>
                </a:solidFill>
                <a:latin typeface="微软雅黑" panose="020B0503020204020204" charset="-122"/>
                <a:ea typeface="微软雅黑" panose="020B0503020204020204" charset="-122"/>
                <a:cs typeface="微软雅黑" panose="020B0503020204020204" charset="-122"/>
                <a:sym typeface="+mn-ea"/>
              </a:rPr>
              <a:t>位置、语音、图像、数据统一</a:t>
            </a:r>
            <a:r>
              <a:rPr lang="zh-CN" altLang="en-US" sz="1400">
                <a:solidFill>
                  <a:schemeClr val="tx1"/>
                </a:solidFill>
                <a:latin typeface="微软雅黑" panose="020B0503020204020204" charset="-122"/>
                <a:ea typeface="微软雅黑" panose="020B0503020204020204" charset="-122"/>
                <a:cs typeface="微软雅黑" panose="020B0503020204020204" charset="-122"/>
                <a:sym typeface="+mn-ea"/>
              </a:rPr>
              <a:t>的应急融合通信系统，支持</a:t>
            </a:r>
            <a:r>
              <a:rPr lang="zh-CN" altLang="en-US" sz="1400" b="1">
                <a:solidFill>
                  <a:srgbClr val="C00000"/>
                </a:solidFill>
                <a:latin typeface="微软雅黑" panose="020B0503020204020204" charset="-122"/>
                <a:ea typeface="微软雅黑" panose="020B0503020204020204" charset="-122"/>
                <a:cs typeface="微软雅黑" panose="020B0503020204020204" charset="-122"/>
                <a:sym typeface="+mn-ea"/>
              </a:rPr>
              <a:t>多种终端设备接入</a:t>
            </a:r>
            <a:r>
              <a:rPr lang="zh-CN" altLang="en-US" sz="1400">
                <a:solidFill>
                  <a:schemeClr val="tx1"/>
                </a:solidFill>
                <a:latin typeface="微软雅黑" panose="020B0503020204020204" charset="-122"/>
                <a:ea typeface="微软雅黑" panose="020B0503020204020204" charset="-122"/>
                <a:cs typeface="微软雅黑" panose="020B0503020204020204" charset="-122"/>
                <a:sym typeface="+mn-ea"/>
              </a:rPr>
              <a:t>管理调度。利用</a:t>
            </a:r>
            <a:r>
              <a:rPr lang="zh-CN" altLang="en-US" sz="1400" b="1">
                <a:solidFill>
                  <a:srgbClr val="C00000"/>
                </a:solidFill>
                <a:latin typeface="微软雅黑" panose="020B0503020204020204" charset="-122"/>
                <a:ea typeface="微软雅黑" panose="020B0503020204020204" charset="-122"/>
                <a:cs typeface="微软雅黑" panose="020B0503020204020204" charset="-122"/>
                <a:sym typeface="+mn-ea"/>
              </a:rPr>
              <a:t>北斗技术、GIS 技术、音视频技术和宽带技术等</a:t>
            </a:r>
            <a:r>
              <a:rPr lang="zh-CN" altLang="en-US" sz="1400">
                <a:solidFill>
                  <a:schemeClr val="tx1"/>
                </a:solidFill>
                <a:latin typeface="微软雅黑" panose="020B0503020204020204" charset="-122"/>
                <a:ea typeface="微软雅黑" panose="020B0503020204020204" charset="-122"/>
                <a:cs typeface="微软雅黑" panose="020B0503020204020204" charset="-122"/>
                <a:sym typeface="+mn-ea"/>
              </a:rPr>
              <a:t>，结合</a:t>
            </a:r>
            <a:r>
              <a:rPr lang="zh-CN" altLang="en-US" sz="1400" b="1">
                <a:solidFill>
                  <a:srgbClr val="C00000"/>
                </a:solidFill>
                <a:latin typeface="微软雅黑" panose="020B0503020204020204" charset="-122"/>
                <a:ea typeface="微软雅黑" panose="020B0503020204020204" charset="-122"/>
                <a:cs typeface="微软雅黑" panose="020B0503020204020204" charset="-122"/>
                <a:sym typeface="+mn-ea"/>
              </a:rPr>
              <a:t>大数据分析</a:t>
            </a:r>
            <a:r>
              <a:rPr lang="zh-CN" altLang="en-US" sz="1400">
                <a:solidFill>
                  <a:schemeClr val="tx1"/>
                </a:solidFill>
                <a:latin typeface="微软雅黑" panose="020B0503020204020204" charset="-122"/>
                <a:ea typeface="微软雅黑" panose="020B0503020204020204" charset="-122"/>
                <a:cs typeface="微软雅黑" panose="020B0503020204020204" charset="-122"/>
                <a:sym typeface="+mn-ea"/>
              </a:rPr>
              <a:t>和</a:t>
            </a:r>
            <a:r>
              <a:rPr lang="zh-CN" altLang="en-US" sz="1400" b="1">
                <a:solidFill>
                  <a:srgbClr val="C00000"/>
                </a:solidFill>
                <a:latin typeface="微软雅黑" panose="020B0503020204020204" charset="-122"/>
                <a:ea typeface="微软雅黑" panose="020B0503020204020204" charset="-122"/>
                <a:cs typeface="微软雅黑" panose="020B0503020204020204" charset="-122"/>
                <a:sym typeface="+mn-ea"/>
              </a:rPr>
              <a:t>可视化指挥调度</a:t>
            </a:r>
            <a:r>
              <a:rPr lang="zh-CN" altLang="en-US" sz="1400">
                <a:solidFill>
                  <a:schemeClr val="tx1"/>
                </a:solidFill>
                <a:latin typeface="微软雅黑" panose="020B0503020204020204" charset="-122"/>
                <a:ea typeface="微软雅黑" panose="020B0503020204020204" charset="-122"/>
                <a:cs typeface="微软雅黑" panose="020B0503020204020204" charset="-122"/>
                <a:sym typeface="+mn-ea"/>
              </a:rPr>
              <a:t>应用场景，打造以</a:t>
            </a:r>
            <a:r>
              <a:rPr lang="zh-CN" altLang="en-US" sz="1400" b="1">
                <a:solidFill>
                  <a:srgbClr val="C00000"/>
                </a:solidFill>
                <a:latin typeface="微软雅黑" panose="020B0503020204020204" charset="-122"/>
                <a:ea typeface="微软雅黑" panose="020B0503020204020204" charset="-122"/>
                <a:cs typeface="微软雅黑" panose="020B0503020204020204" charset="-122"/>
                <a:sym typeface="+mn-ea"/>
              </a:rPr>
              <a:t>数据为核心要素</a:t>
            </a:r>
            <a:r>
              <a:rPr lang="zh-CN" altLang="en-US" sz="1400">
                <a:solidFill>
                  <a:schemeClr val="tx1"/>
                </a:solidFill>
                <a:latin typeface="微软雅黑" panose="020B0503020204020204" charset="-122"/>
                <a:ea typeface="微软雅黑" panose="020B0503020204020204" charset="-122"/>
                <a:cs typeface="微软雅黑" panose="020B0503020204020204" charset="-122"/>
                <a:sym typeface="+mn-ea"/>
              </a:rPr>
              <a:t>的</a:t>
            </a:r>
            <a:r>
              <a:rPr lang="zh-CN" altLang="en-US" sz="1400" b="1">
                <a:solidFill>
                  <a:srgbClr val="C00000"/>
                </a:solidFill>
                <a:latin typeface="微软雅黑" panose="020B0503020204020204" charset="-122"/>
                <a:ea typeface="微软雅黑" panose="020B0503020204020204" charset="-122"/>
                <a:cs typeface="微软雅黑" panose="020B0503020204020204" charset="-122"/>
                <a:sym typeface="+mn-ea"/>
              </a:rPr>
              <a:t>“千里眼”、"顺风耳"。</a:t>
            </a:r>
            <a:endParaRPr lang="zh-CN" altLang="en-US" sz="1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55600" y="377825"/>
            <a:ext cx="7317740" cy="460375"/>
          </a:xfrm>
          <a:prstGeom prst="rect">
            <a:avLst/>
          </a:prstGeom>
          <a:noFill/>
        </p:spPr>
        <p:txBody>
          <a:bodyPr wrap="square" rtlCol="0" anchor="t">
            <a:spAutoFit/>
          </a:bodyPr>
          <a:p>
            <a:r>
              <a:rPr lang="en-US" altLang="zh-CN" sz="2400" b="1" dirty="0">
                <a:solidFill>
                  <a:srgbClr val="C00000"/>
                </a:solidFill>
                <a:latin typeface="微软雅黑" panose="020B0503020204020204" charset="-122"/>
                <a:ea typeface="微软雅黑" panose="020B0503020204020204" charset="-122"/>
                <a:sym typeface="+mn-ea"/>
              </a:rPr>
              <a:t>  2.3 </a:t>
            </a:r>
            <a:r>
              <a:rPr lang="zh-CN" sz="2400" b="1" dirty="0">
                <a:solidFill>
                  <a:srgbClr val="C00000"/>
                </a:solidFill>
                <a:latin typeface="微软雅黑" panose="020B0503020204020204" charset="-122"/>
                <a:ea typeface="微软雅黑" panose="020B0503020204020204" charset="-122"/>
                <a:sym typeface="+mn-ea"/>
              </a:rPr>
              <a:t>产品介绍</a:t>
            </a:r>
            <a:r>
              <a:rPr lang="en-US" altLang="zh-CN" sz="2400" b="1" dirty="0">
                <a:solidFill>
                  <a:srgbClr val="C00000"/>
                </a:solidFill>
                <a:latin typeface="微软雅黑" panose="020B0503020204020204" charset="-122"/>
                <a:ea typeface="微软雅黑" panose="020B0503020204020204" charset="-122"/>
                <a:sym typeface="+mn-ea"/>
              </a:rPr>
              <a:t>---APP</a:t>
            </a:r>
            <a:r>
              <a:rPr lang="zh-CN" altLang="en-US" sz="2400" b="1" dirty="0">
                <a:solidFill>
                  <a:srgbClr val="C00000"/>
                </a:solidFill>
                <a:latin typeface="微软雅黑" panose="020B0503020204020204" charset="-122"/>
                <a:ea typeface="微软雅黑" panose="020B0503020204020204" charset="-122"/>
                <a:sym typeface="+mn-ea"/>
              </a:rPr>
              <a:t>端软件平台功能</a:t>
            </a:r>
            <a:endParaRPr lang="zh-CN" altLang="en-US" sz="2400" b="1" dirty="0">
              <a:solidFill>
                <a:srgbClr val="C00000"/>
              </a:solidFill>
              <a:latin typeface="微软雅黑" panose="020B0503020204020204" charset="-122"/>
              <a:ea typeface="微软雅黑" panose="020B0503020204020204" charset="-122"/>
              <a:cs typeface="+mj-cs"/>
              <a:sym typeface="+mn-ea"/>
            </a:endParaRPr>
          </a:p>
        </p:txBody>
      </p:sp>
      <p:pic>
        <p:nvPicPr>
          <p:cNvPr id="3" name="图片 2"/>
          <p:cNvPicPr>
            <a:picLocks noChangeAspect="1"/>
          </p:cNvPicPr>
          <p:nvPr>
            <p:custDataLst>
              <p:tags r:id="rId1"/>
            </p:custDataLst>
          </p:nvPr>
        </p:nvPicPr>
        <p:blipFill>
          <a:blip r:embed="rId2"/>
          <a:srcRect t="6290"/>
          <a:stretch>
            <a:fillRect/>
          </a:stretch>
        </p:blipFill>
        <p:spPr>
          <a:xfrm>
            <a:off x="9669780" y="1430655"/>
            <a:ext cx="1894840" cy="3550920"/>
          </a:xfrm>
          <a:prstGeom prst="rect">
            <a:avLst/>
          </a:prstGeom>
          <a:ln w="25400">
            <a:solidFill>
              <a:schemeClr val="accent1"/>
            </a:solidFill>
          </a:ln>
        </p:spPr>
      </p:pic>
      <p:sp>
        <p:nvSpPr>
          <p:cNvPr id="32" name="圆角矩形 31"/>
          <p:cNvSpPr/>
          <p:nvPr>
            <p:custDataLst>
              <p:tags r:id="rId3"/>
            </p:custDataLst>
          </p:nvPr>
        </p:nvSpPr>
        <p:spPr>
          <a:xfrm>
            <a:off x="9658985" y="5117465"/>
            <a:ext cx="1905635" cy="1443355"/>
          </a:xfrm>
          <a:prstGeom prst="roundRect">
            <a:avLst/>
          </a:prstGeom>
          <a:solidFill>
            <a:schemeClr val="bg1">
              <a:lumMod val="95000"/>
            </a:schemeClr>
          </a:solidFill>
          <a:ln w="12700" cap="sq">
            <a:solidFill>
              <a:srgbClr val="187CFF"/>
            </a:soli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bg1">
                  <a:lumMod val="65000"/>
                </a:schemeClr>
              </a:solidFill>
              <a:latin typeface="汉仪君黑-45简" panose="020B0604020202020204" charset="-122"/>
              <a:ea typeface="汉仪君黑-45简" panose="020B0604020202020204" charset="-122"/>
            </a:endParaRPr>
          </a:p>
        </p:txBody>
      </p:sp>
      <p:sp>
        <p:nvSpPr>
          <p:cNvPr id="33" name="Rectangle: Rounded Corners 427"/>
          <p:cNvSpPr/>
          <p:nvPr>
            <p:custDataLst>
              <p:tags r:id="rId4"/>
            </p:custDataLst>
          </p:nvPr>
        </p:nvSpPr>
        <p:spPr>
          <a:xfrm>
            <a:off x="10052685" y="5210175"/>
            <a:ext cx="1030605" cy="240665"/>
          </a:xfrm>
          <a:prstGeom prst="roundRect">
            <a:avLst>
              <a:gd name="adj" fmla="val 50000"/>
            </a:avLst>
          </a:prstGeom>
          <a:gradFill>
            <a:gsLst>
              <a:gs pos="0">
                <a:srgbClr val="5FF9FF"/>
              </a:gs>
              <a:gs pos="100000">
                <a:srgbClr val="187CFF"/>
              </a:gs>
            </a:gsLst>
            <a:lin ang="2700000" scaled="0"/>
          </a:gradFill>
          <a:ln w="12700" cap="flat" cmpd="sng" algn="ctr">
            <a:noFill/>
            <a:prstDash val="solid"/>
            <a:miter lim="800000"/>
          </a:ln>
          <a:effectLst/>
        </p:spPr>
        <p:txBody>
          <a:bodyPr rtlCol="0" anchor="ctr"/>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ID" sz="1300" i="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mn-lt"/>
              </a:rPr>
              <a:t>地图预览</a:t>
            </a:r>
            <a:endParaRPr kumimoji="0" lang="zh-CN" altLang="en-ID" sz="1300" i="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mn-lt"/>
            </a:endParaRPr>
          </a:p>
        </p:txBody>
      </p:sp>
      <p:sp>
        <p:nvSpPr>
          <p:cNvPr id="34" name="矩形 33"/>
          <p:cNvSpPr/>
          <p:nvPr>
            <p:custDataLst>
              <p:tags r:id="rId5"/>
            </p:custDataLst>
          </p:nvPr>
        </p:nvSpPr>
        <p:spPr>
          <a:xfrm>
            <a:off x="9659620" y="5450840"/>
            <a:ext cx="1904365" cy="1109345"/>
          </a:xfrm>
          <a:prstGeom prst="rect">
            <a:avLst/>
          </a:prstGeom>
        </p:spPr>
        <p:txBody>
          <a:bodyPr wrap="square">
            <a:noAutofit/>
          </a:bodyPr>
          <a:p>
            <a:pPr marL="0" marR="0" lvl="0" indent="0" algn="ctr" defTabSz="914400" rtl="0" eaLnBrk="1" fontAlgn="auto" latinLnBrk="0" hangingPunct="1">
              <a:lnSpc>
                <a:spcPct val="160000"/>
              </a:lnSpc>
              <a:spcBef>
                <a:spcPts val="0"/>
              </a:spcBef>
              <a:spcAft>
                <a:spcPts val="0"/>
              </a:spcAft>
              <a:buClrTx/>
              <a:buSzTx/>
              <a:buFontTx/>
              <a:buNone/>
              <a:defRPr/>
            </a:pPr>
            <a:r>
              <a:rPr kumimoji="0" lang="zh-CN" altLang="en-US" sz="1200"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mn-ea"/>
                <a:sym typeface="+mn-lt"/>
              </a:rPr>
              <a:t>地图显示所有设备的位置与状态，可以快速预览项目当前的设备状况</a:t>
            </a:r>
            <a:endParaRPr kumimoji="0" lang="zh-CN" altLang="en-US" sz="1200"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mn-ea"/>
              <a:sym typeface="+mn-lt"/>
            </a:endParaRPr>
          </a:p>
        </p:txBody>
      </p:sp>
      <p:sp>
        <p:nvSpPr>
          <p:cNvPr id="39" name="圆角矩形 38"/>
          <p:cNvSpPr/>
          <p:nvPr>
            <p:custDataLst>
              <p:tags r:id="rId6"/>
            </p:custDataLst>
          </p:nvPr>
        </p:nvSpPr>
        <p:spPr>
          <a:xfrm>
            <a:off x="2910840" y="5117465"/>
            <a:ext cx="1905635" cy="1443355"/>
          </a:xfrm>
          <a:prstGeom prst="roundRect">
            <a:avLst/>
          </a:prstGeom>
          <a:solidFill>
            <a:schemeClr val="bg1">
              <a:lumMod val="95000"/>
            </a:schemeClr>
          </a:solidFill>
          <a:ln w="12700" cap="sq">
            <a:solidFill>
              <a:srgbClr val="187CFF"/>
            </a:soli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bg1">
                  <a:lumMod val="65000"/>
                </a:schemeClr>
              </a:solidFill>
              <a:latin typeface="汉仪君黑-45简" panose="020B0604020202020204" charset="-122"/>
              <a:ea typeface="汉仪君黑-45简" panose="020B0604020202020204" charset="-122"/>
            </a:endParaRPr>
          </a:p>
        </p:txBody>
      </p:sp>
      <p:sp>
        <p:nvSpPr>
          <p:cNvPr id="40" name="Rectangle: Rounded Corners 427"/>
          <p:cNvSpPr/>
          <p:nvPr>
            <p:custDataLst>
              <p:tags r:id="rId7"/>
            </p:custDataLst>
          </p:nvPr>
        </p:nvSpPr>
        <p:spPr>
          <a:xfrm>
            <a:off x="3304540" y="5210175"/>
            <a:ext cx="1030605" cy="240665"/>
          </a:xfrm>
          <a:prstGeom prst="roundRect">
            <a:avLst>
              <a:gd name="adj" fmla="val 50000"/>
            </a:avLst>
          </a:prstGeom>
          <a:gradFill>
            <a:gsLst>
              <a:gs pos="0">
                <a:srgbClr val="5FF9FF"/>
              </a:gs>
              <a:gs pos="100000">
                <a:srgbClr val="187CFF"/>
              </a:gs>
            </a:gsLst>
            <a:lin ang="2700000" scaled="0"/>
          </a:gradFill>
          <a:ln w="12700" cap="flat" cmpd="sng" algn="ctr">
            <a:noFill/>
            <a:prstDash val="solid"/>
            <a:miter lim="800000"/>
          </a:ln>
          <a:effectLst/>
        </p:spPr>
        <p:txBody>
          <a:bodyPr rtlCol="0" anchor="ctr"/>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300" i="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mn-lt"/>
              </a:rPr>
              <a:t>回放中心</a:t>
            </a:r>
            <a:endParaRPr kumimoji="0" lang="zh-CN" altLang="en-US" sz="1300" i="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mn-lt"/>
            </a:endParaRPr>
          </a:p>
        </p:txBody>
      </p:sp>
      <p:sp>
        <p:nvSpPr>
          <p:cNvPr id="41" name="矩形 40"/>
          <p:cNvSpPr/>
          <p:nvPr>
            <p:custDataLst>
              <p:tags r:id="rId8"/>
            </p:custDataLst>
          </p:nvPr>
        </p:nvSpPr>
        <p:spPr>
          <a:xfrm>
            <a:off x="2911475" y="5450840"/>
            <a:ext cx="1904365" cy="1109345"/>
          </a:xfrm>
          <a:prstGeom prst="rect">
            <a:avLst/>
          </a:prstGeom>
        </p:spPr>
        <p:txBody>
          <a:bodyPr wrap="square">
            <a:noAutofit/>
          </a:bodyPr>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150"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mn-ea"/>
                <a:sym typeface="+mn-lt"/>
              </a:rPr>
              <a:t>用户、设备、管理员三个维度回放数据，查看设备音频、图片、视频、轨迹及管理员登录、指令和退出等</a:t>
            </a:r>
            <a:endParaRPr kumimoji="0" lang="zh-CN" altLang="en-US" sz="1150"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mn-ea"/>
              <a:sym typeface="+mn-lt"/>
            </a:endParaRPr>
          </a:p>
        </p:txBody>
      </p:sp>
      <p:sp>
        <p:nvSpPr>
          <p:cNvPr id="42" name="圆角矩形 41"/>
          <p:cNvSpPr/>
          <p:nvPr>
            <p:custDataLst>
              <p:tags r:id="rId9"/>
            </p:custDataLst>
          </p:nvPr>
        </p:nvSpPr>
        <p:spPr>
          <a:xfrm>
            <a:off x="5143500" y="5117465"/>
            <a:ext cx="1905635" cy="1443355"/>
          </a:xfrm>
          <a:prstGeom prst="roundRect">
            <a:avLst/>
          </a:prstGeom>
          <a:solidFill>
            <a:schemeClr val="bg1">
              <a:lumMod val="95000"/>
            </a:schemeClr>
          </a:solidFill>
          <a:ln w="12700" cap="sq">
            <a:solidFill>
              <a:srgbClr val="187CFF"/>
            </a:soli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bg1">
                  <a:lumMod val="65000"/>
                </a:schemeClr>
              </a:solidFill>
              <a:latin typeface="汉仪君黑-45简" panose="020B0604020202020204" charset="-122"/>
              <a:ea typeface="汉仪君黑-45简" panose="020B0604020202020204" charset="-122"/>
            </a:endParaRPr>
          </a:p>
        </p:txBody>
      </p:sp>
      <p:sp>
        <p:nvSpPr>
          <p:cNvPr id="43" name="Rectangle: Rounded Corners 427"/>
          <p:cNvSpPr/>
          <p:nvPr>
            <p:custDataLst>
              <p:tags r:id="rId10"/>
            </p:custDataLst>
          </p:nvPr>
        </p:nvSpPr>
        <p:spPr>
          <a:xfrm>
            <a:off x="5536565" y="5210175"/>
            <a:ext cx="1030605" cy="240665"/>
          </a:xfrm>
          <a:prstGeom prst="roundRect">
            <a:avLst>
              <a:gd name="adj" fmla="val 50000"/>
            </a:avLst>
          </a:prstGeom>
          <a:gradFill>
            <a:gsLst>
              <a:gs pos="0">
                <a:srgbClr val="5FF9FF"/>
              </a:gs>
              <a:gs pos="100000">
                <a:srgbClr val="187CFF"/>
              </a:gs>
            </a:gsLst>
            <a:lin ang="2700000" scaled="0"/>
          </a:gradFill>
          <a:ln w="12700" cap="flat" cmpd="sng" algn="ctr">
            <a:noFill/>
            <a:prstDash val="solid"/>
            <a:miter lim="800000"/>
          </a:ln>
          <a:effectLst/>
        </p:spPr>
        <p:txBody>
          <a:bodyPr rtlCol="0" anchor="ctr"/>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ID" sz="1300" i="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mn-lt"/>
              </a:rPr>
              <a:t>报警统计</a:t>
            </a:r>
            <a:endParaRPr kumimoji="0" lang="zh-CN" altLang="en-ID" sz="1300" i="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mn-lt"/>
            </a:endParaRPr>
          </a:p>
        </p:txBody>
      </p:sp>
      <p:sp>
        <p:nvSpPr>
          <p:cNvPr id="44" name="矩形 43"/>
          <p:cNvSpPr/>
          <p:nvPr>
            <p:custDataLst>
              <p:tags r:id="rId11"/>
            </p:custDataLst>
          </p:nvPr>
        </p:nvSpPr>
        <p:spPr>
          <a:xfrm>
            <a:off x="5144135" y="5384165"/>
            <a:ext cx="1904365" cy="1109345"/>
          </a:xfrm>
          <a:prstGeom prst="rect">
            <a:avLst/>
          </a:prstGeom>
        </p:spPr>
        <p:txBody>
          <a:bodyPr wrap="square">
            <a:noAutofit/>
          </a:bodyPr>
          <a:p>
            <a:pPr marL="0" marR="0" lvl="0" indent="0" algn="ctr" defTabSz="914400" rtl="0" eaLnBrk="1" fontAlgn="auto" latinLnBrk="0" hangingPunct="1">
              <a:lnSpc>
                <a:spcPct val="170000"/>
              </a:lnSpc>
              <a:spcBef>
                <a:spcPts val="0"/>
              </a:spcBef>
              <a:spcAft>
                <a:spcPts val="0"/>
              </a:spcAft>
              <a:buClrTx/>
              <a:buSzTx/>
              <a:buFontTx/>
              <a:buNone/>
              <a:defRPr/>
            </a:pPr>
            <a:r>
              <a:rPr kumimoji="0" lang="zh-CN" altLang="en-US" sz="1200"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mn-ea"/>
                <a:sym typeface="+mn-lt"/>
              </a:rPr>
              <a:t>随时查看设备报警情况，第一时间掌握设备和人员安全问题，降低事故发生</a:t>
            </a:r>
            <a:endParaRPr kumimoji="0" lang="zh-CN" altLang="en-US" sz="1200"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mn-ea"/>
              <a:sym typeface="+mn-lt"/>
            </a:endParaRPr>
          </a:p>
        </p:txBody>
      </p:sp>
      <p:sp>
        <p:nvSpPr>
          <p:cNvPr id="45" name="圆角矩形 44"/>
          <p:cNvSpPr/>
          <p:nvPr>
            <p:custDataLst>
              <p:tags r:id="rId12"/>
            </p:custDataLst>
          </p:nvPr>
        </p:nvSpPr>
        <p:spPr>
          <a:xfrm>
            <a:off x="7410450" y="5117465"/>
            <a:ext cx="1905635" cy="1443355"/>
          </a:xfrm>
          <a:prstGeom prst="roundRect">
            <a:avLst/>
          </a:prstGeom>
          <a:solidFill>
            <a:schemeClr val="bg1">
              <a:lumMod val="95000"/>
            </a:schemeClr>
          </a:solidFill>
          <a:ln w="12700" cap="sq">
            <a:solidFill>
              <a:srgbClr val="187CFF"/>
            </a:soli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bg1">
                  <a:lumMod val="65000"/>
                </a:schemeClr>
              </a:solidFill>
              <a:latin typeface="汉仪君黑-45简" panose="020B0604020202020204" charset="-122"/>
              <a:ea typeface="汉仪君黑-45简" panose="020B0604020202020204" charset="-122"/>
            </a:endParaRPr>
          </a:p>
        </p:txBody>
      </p:sp>
      <p:sp>
        <p:nvSpPr>
          <p:cNvPr id="46" name="Rectangle: Rounded Corners 427"/>
          <p:cNvSpPr/>
          <p:nvPr>
            <p:custDataLst>
              <p:tags r:id="rId13"/>
            </p:custDataLst>
          </p:nvPr>
        </p:nvSpPr>
        <p:spPr>
          <a:xfrm>
            <a:off x="7803515" y="5210175"/>
            <a:ext cx="1030605" cy="240665"/>
          </a:xfrm>
          <a:prstGeom prst="roundRect">
            <a:avLst>
              <a:gd name="adj" fmla="val 50000"/>
            </a:avLst>
          </a:prstGeom>
          <a:gradFill>
            <a:gsLst>
              <a:gs pos="0">
                <a:srgbClr val="5FF9FF"/>
              </a:gs>
              <a:gs pos="100000">
                <a:srgbClr val="187CFF"/>
              </a:gs>
            </a:gsLst>
            <a:lin ang="2700000" scaled="0"/>
          </a:gradFill>
          <a:ln w="12700" cap="flat" cmpd="sng" algn="ctr">
            <a:noFill/>
            <a:prstDash val="solid"/>
            <a:miter lim="800000"/>
          </a:ln>
          <a:effectLst/>
        </p:spPr>
        <p:txBody>
          <a:bodyPr rtlCol="0" anchor="ctr"/>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ID" sz="1300" i="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mn-lt"/>
              </a:rPr>
              <a:t>我的信息</a:t>
            </a:r>
            <a:endParaRPr kumimoji="0" lang="zh-CN" altLang="en-ID" sz="1300" i="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mn-lt"/>
            </a:endParaRPr>
          </a:p>
        </p:txBody>
      </p:sp>
      <p:sp>
        <p:nvSpPr>
          <p:cNvPr id="47" name="矩形 46"/>
          <p:cNvSpPr/>
          <p:nvPr>
            <p:custDataLst>
              <p:tags r:id="rId14"/>
            </p:custDataLst>
          </p:nvPr>
        </p:nvSpPr>
        <p:spPr>
          <a:xfrm>
            <a:off x="7411085" y="5450840"/>
            <a:ext cx="1904365" cy="1109345"/>
          </a:xfrm>
          <a:prstGeom prst="rect">
            <a:avLst/>
          </a:prstGeom>
        </p:spPr>
        <p:txBody>
          <a:bodyPr wrap="square">
            <a:noAutofit/>
          </a:bodyPr>
          <a:p>
            <a:pPr marL="0" marR="0" lvl="0" indent="0" algn="ctr" defTabSz="914400" rtl="0" eaLnBrk="1" fontAlgn="auto" latinLnBrk="0" hangingPunct="1">
              <a:lnSpc>
                <a:spcPct val="110000"/>
              </a:lnSpc>
              <a:spcBef>
                <a:spcPts val="0"/>
              </a:spcBef>
              <a:spcAft>
                <a:spcPts val="0"/>
              </a:spcAft>
              <a:buClrTx/>
              <a:buSzTx/>
              <a:buFontTx/>
              <a:buNone/>
              <a:defRPr/>
            </a:pPr>
            <a:r>
              <a:rPr kumimoji="0" lang="zh-CN" altLang="en-US" sz="1200"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mn-ea"/>
                <a:sym typeface="+mn-lt"/>
              </a:rPr>
              <a:t>直观显示任务管理、考勤管理、设备日志、管理员日志，显示当前账号下的部门、用户、设备、群组等信息</a:t>
            </a:r>
            <a:endParaRPr kumimoji="0" lang="zh-CN" altLang="en-US" sz="1200"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mn-ea"/>
              <a:sym typeface="+mn-lt"/>
            </a:endParaRPr>
          </a:p>
        </p:txBody>
      </p:sp>
      <p:sp>
        <p:nvSpPr>
          <p:cNvPr id="48" name="圆角矩形 47"/>
          <p:cNvSpPr/>
          <p:nvPr>
            <p:custDataLst>
              <p:tags r:id="rId15"/>
            </p:custDataLst>
          </p:nvPr>
        </p:nvSpPr>
        <p:spPr>
          <a:xfrm>
            <a:off x="600075" y="5117465"/>
            <a:ext cx="1905635" cy="1443355"/>
          </a:xfrm>
          <a:prstGeom prst="roundRect">
            <a:avLst/>
          </a:prstGeom>
          <a:solidFill>
            <a:schemeClr val="bg1">
              <a:lumMod val="95000"/>
            </a:schemeClr>
          </a:solidFill>
          <a:ln w="12700" cap="sq">
            <a:solidFill>
              <a:srgbClr val="187CFF"/>
            </a:soli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bg1">
                  <a:lumMod val="65000"/>
                </a:schemeClr>
              </a:solidFill>
              <a:latin typeface="汉仪君黑-45简" panose="020B0604020202020204" charset="-122"/>
              <a:ea typeface="汉仪君黑-45简" panose="020B0604020202020204" charset="-122"/>
            </a:endParaRPr>
          </a:p>
        </p:txBody>
      </p:sp>
      <p:sp>
        <p:nvSpPr>
          <p:cNvPr id="49" name="Rectangle: Rounded Corners 427"/>
          <p:cNvSpPr/>
          <p:nvPr>
            <p:custDataLst>
              <p:tags r:id="rId16"/>
            </p:custDataLst>
          </p:nvPr>
        </p:nvSpPr>
        <p:spPr>
          <a:xfrm>
            <a:off x="993140" y="5210175"/>
            <a:ext cx="1030605" cy="240665"/>
          </a:xfrm>
          <a:prstGeom prst="roundRect">
            <a:avLst>
              <a:gd name="adj" fmla="val 50000"/>
            </a:avLst>
          </a:prstGeom>
          <a:gradFill>
            <a:gsLst>
              <a:gs pos="0">
                <a:srgbClr val="5FF9FF"/>
              </a:gs>
              <a:gs pos="100000">
                <a:srgbClr val="187CFF"/>
              </a:gs>
            </a:gsLst>
            <a:lin ang="2700000" scaled="0"/>
          </a:gradFill>
          <a:ln w="12700" cap="flat" cmpd="sng" algn="ctr">
            <a:noFill/>
            <a:prstDash val="solid"/>
            <a:miter lim="800000"/>
          </a:ln>
          <a:effectLst/>
        </p:spPr>
        <p:txBody>
          <a:bodyPr rtlCol="0" anchor="ctr"/>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ID" sz="1300" i="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mn-lt"/>
              </a:rPr>
              <a:t>数据首页</a:t>
            </a:r>
            <a:endParaRPr kumimoji="0" lang="zh-CN" altLang="en-ID" sz="1300" i="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mn-lt"/>
            </a:endParaRPr>
          </a:p>
        </p:txBody>
      </p:sp>
      <p:sp>
        <p:nvSpPr>
          <p:cNvPr id="50" name="矩形 49"/>
          <p:cNvSpPr/>
          <p:nvPr>
            <p:custDataLst>
              <p:tags r:id="rId17"/>
            </p:custDataLst>
          </p:nvPr>
        </p:nvSpPr>
        <p:spPr>
          <a:xfrm>
            <a:off x="600075" y="5450840"/>
            <a:ext cx="1904365" cy="1109345"/>
          </a:xfrm>
          <a:prstGeom prst="rect">
            <a:avLst/>
          </a:prstGeom>
        </p:spPr>
        <p:txBody>
          <a:bodyPr wrap="square">
            <a:noAutofit/>
          </a:bodyPr>
          <a:p>
            <a:pPr marL="0" marR="0" lvl="0" indent="0" algn="ctr" defTabSz="914400" rtl="0" eaLnBrk="1" fontAlgn="auto" latinLnBrk="0" hangingPunct="1">
              <a:lnSpc>
                <a:spcPct val="140000"/>
              </a:lnSpc>
              <a:spcBef>
                <a:spcPts val="0"/>
              </a:spcBef>
              <a:spcAft>
                <a:spcPts val="0"/>
              </a:spcAft>
              <a:buClrTx/>
              <a:buSzTx/>
              <a:buFontTx/>
              <a:buNone/>
              <a:defRPr/>
            </a:pPr>
            <a:r>
              <a:rPr kumimoji="0" lang="zh-CN" altLang="en-US" sz="1150"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mn-ea"/>
                <a:sym typeface="+mn-lt"/>
              </a:rPr>
              <a:t>页面简洁清晰，显示当前账号下的设备总数、在线设备、用户数量、图片、视屏、音频等</a:t>
            </a:r>
            <a:endParaRPr kumimoji="0" lang="zh-CN" altLang="en-US" sz="1150"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mn-ea"/>
              <a:sym typeface="+mn-lt"/>
            </a:endParaRPr>
          </a:p>
        </p:txBody>
      </p:sp>
      <p:pic>
        <p:nvPicPr>
          <p:cNvPr id="8" name="图片 7"/>
          <p:cNvPicPr>
            <a:picLocks noChangeAspect="1"/>
          </p:cNvPicPr>
          <p:nvPr>
            <p:custDataLst>
              <p:tags r:id="rId18"/>
            </p:custDataLst>
          </p:nvPr>
        </p:nvPicPr>
        <p:blipFill>
          <a:blip r:embed="rId19"/>
          <a:stretch>
            <a:fillRect/>
          </a:stretch>
        </p:blipFill>
        <p:spPr>
          <a:xfrm>
            <a:off x="2911475" y="1431925"/>
            <a:ext cx="1905635" cy="3549650"/>
          </a:xfrm>
          <a:prstGeom prst="rect">
            <a:avLst/>
          </a:prstGeom>
          <a:ln w="25400">
            <a:solidFill>
              <a:schemeClr val="accent1"/>
            </a:solidFill>
          </a:ln>
        </p:spPr>
      </p:pic>
      <p:pic>
        <p:nvPicPr>
          <p:cNvPr id="9" name="图片 8"/>
          <p:cNvPicPr>
            <a:picLocks noChangeAspect="1"/>
          </p:cNvPicPr>
          <p:nvPr>
            <p:custDataLst>
              <p:tags r:id="rId20"/>
            </p:custDataLst>
          </p:nvPr>
        </p:nvPicPr>
        <p:blipFill>
          <a:blip r:embed="rId21"/>
          <a:stretch>
            <a:fillRect/>
          </a:stretch>
        </p:blipFill>
        <p:spPr>
          <a:xfrm>
            <a:off x="5142230" y="1431290"/>
            <a:ext cx="1908810" cy="3550920"/>
          </a:xfrm>
          <a:prstGeom prst="rect">
            <a:avLst/>
          </a:prstGeom>
          <a:ln w="25400">
            <a:solidFill>
              <a:schemeClr val="accent1"/>
            </a:solidFill>
          </a:ln>
        </p:spPr>
      </p:pic>
      <p:pic>
        <p:nvPicPr>
          <p:cNvPr id="10" name="图片 9"/>
          <p:cNvPicPr>
            <a:picLocks noChangeAspect="1"/>
          </p:cNvPicPr>
          <p:nvPr>
            <p:custDataLst>
              <p:tags r:id="rId22"/>
            </p:custDataLst>
          </p:nvPr>
        </p:nvPicPr>
        <p:blipFill>
          <a:blip r:embed="rId23"/>
          <a:stretch>
            <a:fillRect/>
          </a:stretch>
        </p:blipFill>
        <p:spPr>
          <a:xfrm>
            <a:off x="7408545" y="1430655"/>
            <a:ext cx="1903730" cy="3550920"/>
          </a:xfrm>
          <a:prstGeom prst="rect">
            <a:avLst/>
          </a:prstGeom>
          <a:ln w="25400">
            <a:solidFill>
              <a:schemeClr val="accent1"/>
            </a:solidFill>
          </a:ln>
        </p:spPr>
      </p:pic>
      <p:pic>
        <p:nvPicPr>
          <p:cNvPr id="11" name="图片 10"/>
          <p:cNvPicPr>
            <a:picLocks noChangeAspect="1"/>
          </p:cNvPicPr>
          <p:nvPr>
            <p:custDataLst>
              <p:tags r:id="rId24"/>
            </p:custDataLst>
          </p:nvPr>
        </p:nvPicPr>
        <p:blipFill>
          <a:blip r:embed="rId25"/>
          <a:stretch>
            <a:fillRect/>
          </a:stretch>
        </p:blipFill>
        <p:spPr>
          <a:xfrm>
            <a:off x="600075" y="1430020"/>
            <a:ext cx="1901190" cy="3551555"/>
          </a:xfrm>
          <a:prstGeom prst="rect">
            <a:avLst/>
          </a:prstGeom>
          <a:ln w="25400">
            <a:solidFill>
              <a:schemeClr val="accent1"/>
            </a:solidFill>
          </a:ln>
        </p:spPr>
      </p:pic>
      <p:sp>
        <p:nvSpPr>
          <p:cNvPr id="6" name="文本框 5"/>
          <p:cNvSpPr txBox="1"/>
          <p:nvPr/>
        </p:nvSpPr>
        <p:spPr>
          <a:xfrm>
            <a:off x="355600" y="838200"/>
            <a:ext cx="11513820" cy="365760"/>
          </a:xfrm>
          <a:prstGeom prst="rect">
            <a:avLst/>
          </a:prstGeom>
          <a:noFill/>
        </p:spPr>
        <p:txBody>
          <a:bodyPr wrap="square" rtlCol="0">
            <a:noAutofit/>
          </a:bodyPr>
          <a:p>
            <a:pPr lvl="0" indent="0" algn="ctr" fontAlgn="auto">
              <a:lnSpc>
                <a:spcPct val="150000"/>
              </a:lnSpc>
              <a:buClr>
                <a:srgbClr val="C00000"/>
              </a:buClr>
              <a:buSzTx/>
              <a:buFont typeface="Arial" panose="020B0604020202020204" pitchFamily="34" charset="0"/>
              <a:buNone/>
            </a:pPr>
            <a:r>
              <a:rPr lang="en-US" altLang="zh-CN" sz="1400">
                <a:solidFill>
                  <a:schemeClr val="tx1"/>
                </a:solidFill>
                <a:latin typeface="微软雅黑" panose="020B0503020204020204" charset="-122"/>
                <a:ea typeface="微软雅黑" panose="020B0503020204020204" charset="-122"/>
                <a:cs typeface="微软雅黑" panose="020B0503020204020204" charset="-122"/>
                <a:sym typeface="+mn-ea"/>
              </a:rPr>
              <a:t>         </a:t>
            </a:r>
            <a:r>
              <a:rPr lang="en-US" sz="1400" b="1">
                <a:solidFill>
                  <a:srgbClr val="C00000"/>
                </a:solidFill>
                <a:latin typeface="微软雅黑" panose="020B0503020204020204" charset="-122"/>
                <a:ea typeface="微软雅黑" panose="020B0503020204020204" charset="-122"/>
                <a:cs typeface="微软雅黑" panose="020B0503020204020204" charset="-122"/>
                <a:sym typeface="+mn-ea"/>
              </a:rPr>
              <a:t>APP</a:t>
            </a:r>
            <a:r>
              <a:rPr lang="zh-CN" altLang="en-US" sz="1400" b="1">
                <a:solidFill>
                  <a:srgbClr val="C00000"/>
                </a:solidFill>
                <a:latin typeface="微软雅黑" panose="020B0503020204020204" charset="-122"/>
                <a:ea typeface="微软雅黑" panose="020B0503020204020204" charset="-122"/>
                <a:cs typeface="微软雅黑" panose="020B0503020204020204" charset="-122"/>
                <a:sym typeface="+mn-ea"/>
              </a:rPr>
              <a:t>端平台</a:t>
            </a:r>
            <a:r>
              <a:rPr lang="zh-CN" altLang="en-US" sz="1400">
                <a:solidFill>
                  <a:schemeClr val="tx1"/>
                </a:solidFill>
                <a:latin typeface="微软雅黑" panose="020B0503020204020204" charset="-122"/>
                <a:ea typeface="微软雅黑" panose="020B0503020204020204" charset="-122"/>
                <a:cs typeface="微软雅黑" panose="020B0503020204020204" charset="-122"/>
                <a:sym typeface="+mn-ea"/>
              </a:rPr>
              <a:t>为管理者及专家提供更为便捷的管理及远程指导，极大地提升了管理者及专家的工作效率和便捷性。</a:t>
            </a:r>
            <a:endParaRPr lang="zh-CN" altLang="en-US" sz="140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55600" y="377825"/>
            <a:ext cx="7317740" cy="460375"/>
          </a:xfrm>
          <a:prstGeom prst="rect">
            <a:avLst/>
          </a:prstGeom>
          <a:noFill/>
        </p:spPr>
        <p:txBody>
          <a:bodyPr wrap="square" rtlCol="0" anchor="t">
            <a:spAutoFit/>
          </a:bodyPr>
          <a:p>
            <a:r>
              <a:rPr lang="en-US" altLang="zh-CN" sz="2400" b="1" dirty="0">
                <a:solidFill>
                  <a:srgbClr val="C00000"/>
                </a:solidFill>
                <a:latin typeface="微软雅黑" panose="020B0503020204020204" charset="-122"/>
                <a:ea typeface="微软雅黑" panose="020B0503020204020204" charset="-122"/>
                <a:sym typeface="+mn-ea"/>
              </a:rPr>
              <a:t> 3.1 </a:t>
            </a:r>
            <a:r>
              <a:rPr lang="zh-CN" altLang="en-US" sz="2400" b="1" dirty="0">
                <a:solidFill>
                  <a:srgbClr val="C00000"/>
                </a:solidFill>
                <a:latin typeface="微软雅黑" panose="020B0503020204020204" charset="-122"/>
                <a:ea typeface="微软雅黑" panose="020B0503020204020204" charset="-122"/>
                <a:sym typeface="+mn-ea"/>
              </a:rPr>
              <a:t>优秀案例</a:t>
            </a:r>
            <a:r>
              <a:rPr lang="en-US" altLang="zh-CN" sz="2400" b="1" dirty="0">
                <a:solidFill>
                  <a:srgbClr val="C00000"/>
                </a:solidFill>
                <a:latin typeface="微软雅黑" panose="020B0503020204020204" charset="-122"/>
                <a:ea typeface="微软雅黑" panose="020B0503020204020204" charset="-122"/>
                <a:sym typeface="+mn-ea"/>
              </a:rPr>
              <a:t>---</a:t>
            </a:r>
            <a:r>
              <a:rPr lang="zh-CN" altLang="en-US" sz="2400" b="1" dirty="0">
                <a:solidFill>
                  <a:srgbClr val="C00000"/>
                </a:solidFill>
                <a:latin typeface="微软雅黑" panose="020B0503020204020204" charset="-122"/>
                <a:ea typeface="微软雅黑" panose="020B0503020204020204" charset="-122"/>
                <a:sym typeface="+mn-ea"/>
              </a:rPr>
              <a:t>北斗云盔赋能企业安全生产</a:t>
            </a:r>
            <a:endParaRPr lang="zh-CN" altLang="en-US" sz="2400" b="1" dirty="0">
              <a:solidFill>
                <a:srgbClr val="C00000"/>
              </a:solidFill>
              <a:latin typeface="微软雅黑" panose="020B0503020204020204" charset="-122"/>
              <a:ea typeface="微软雅黑" panose="020B0503020204020204" charset="-122"/>
              <a:cs typeface="+mj-cs"/>
              <a:sym typeface="+mn-ea"/>
            </a:endParaRPr>
          </a:p>
        </p:txBody>
      </p:sp>
      <p:sp>
        <p:nvSpPr>
          <p:cNvPr id="5" name="文本框 4"/>
          <p:cNvSpPr txBox="1"/>
          <p:nvPr/>
        </p:nvSpPr>
        <p:spPr>
          <a:xfrm>
            <a:off x="355600" y="812800"/>
            <a:ext cx="11480165" cy="737235"/>
          </a:xfrm>
          <a:prstGeom prst="rect">
            <a:avLst/>
          </a:prstGeom>
        </p:spPr>
        <p:txBody>
          <a:bodyPr wrap="square">
            <a:spAutoFit/>
            <a:extLst>
              <a:ext uri="{4A0BC546-FE56-4ADE-93B0-CB8AF2F6F144}">
                <wpsdc:textFrameExt xmlns:wpsdc="http://www.wps.cn/officeDocument/2022/drawingmlCustomData" type="text"/>
              </a:ext>
            </a:extLst>
          </a:bodyPr>
          <a:p>
            <a:pPr indent="457200" algn="l" fontAlgn="auto">
              <a:lnSpc>
                <a:spcPct val="150000"/>
              </a:lnSpc>
            </a:pPr>
            <a:r>
              <a:rPr lang="zh-CN" altLang="en-US" sz="1400" b="1">
                <a:solidFill>
                  <a:srgbClr val="C00000"/>
                </a:solidFill>
                <a:latin typeface="Arial" panose="020B0604020202020204" pitchFamily="34" charset="0"/>
                <a:ea typeface="微软雅黑" panose="020B0503020204020204" charset="-122"/>
              </a:rPr>
              <a:t>工研院国能专班</a:t>
            </a:r>
            <a:r>
              <a:rPr lang="zh-CN" altLang="en-US" sz="1400">
                <a:latin typeface="Arial" panose="020B0604020202020204" pitchFamily="34" charset="0"/>
                <a:ea typeface="微软雅黑" panose="020B0503020204020204" charset="-122"/>
              </a:rPr>
              <a:t>，</a:t>
            </a:r>
            <a:r>
              <a:rPr lang="zh-CN" sz="1400">
                <a:latin typeface="微软雅黑" panose="020B0503020204020204" charset="-122"/>
                <a:ea typeface="微软雅黑" panose="020B0503020204020204" charset="-122"/>
                <a:cs typeface="微软雅黑" panose="020B0503020204020204" charset="-122"/>
                <a:sym typeface="+mn-ea"/>
              </a:rPr>
              <a:t>区市纵向联动，专班紧密配合，面向国能宁夏电力发展云</a:t>
            </a:r>
            <a:r>
              <a:rPr lang="en-US" sz="1400">
                <a:latin typeface="微软雅黑" panose="020B0503020204020204" charset="-122"/>
                <a:ea typeface="微软雅黑" panose="020B0503020204020204" charset="-122"/>
                <a:cs typeface="微软雅黑" panose="020B0503020204020204" charset="-122"/>
                <a:sym typeface="+mn-ea"/>
              </a:rPr>
              <a:t>**</a:t>
            </a:r>
            <a:r>
              <a:rPr lang="zh-CN" altLang="en-US" sz="1400" b="1">
                <a:solidFill>
                  <a:srgbClr val="C00000"/>
                </a:solidFill>
                <a:latin typeface="微软雅黑" panose="020B0503020204020204" charset="-122"/>
                <a:ea typeface="微软雅黑" panose="020B0503020204020204" charset="-122"/>
                <a:cs typeface="微软雅黑" panose="020B0503020204020204" charset="-122"/>
                <a:sym typeface="+mn-ea"/>
              </a:rPr>
              <a:t>顶</a:t>
            </a:r>
            <a:r>
              <a:rPr lang="zh-CN" altLang="en-US" sz="1400">
                <a:latin typeface="微软雅黑" panose="020B0503020204020204" charset="-122"/>
                <a:ea typeface="微软雅黑" panose="020B0503020204020204" charset="-122"/>
                <a:cs typeface="微软雅黑" panose="020B0503020204020204" charset="-122"/>
                <a:sym typeface="+mn-ea"/>
              </a:rPr>
              <a:t>，即将落地</a:t>
            </a:r>
            <a:r>
              <a:rPr lang="en-US" altLang="zh-CN" sz="1400" b="1">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altLang="en-US" sz="1400" b="1">
                <a:solidFill>
                  <a:srgbClr val="C00000"/>
                </a:solidFill>
                <a:latin typeface="微软雅黑" panose="020B0503020204020204" charset="-122"/>
                <a:ea typeface="微软雅黑" panose="020B0503020204020204" charset="-122"/>
                <a:cs typeface="微软雅黑" panose="020B0503020204020204" charset="-122"/>
                <a:sym typeface="+mn-ea"/>
              </a:rPr>
              <a:t>顶</a:t>
            </a:r>
            <a:r>
              <a:rPr lang="zh-CN" altLang="en-US" sz="1400">
                <a:latin typeface="微软雅黑" panose="020B0503020204020204" charset="-122"/>
                <a:ea typeface="微软雅黑" panose="020B0503020204020204" charset="-122"/>
                <a:cs typeface="微软雅黑" panose="020B0503020204020204" charset="-122"/>
                <a:sym typeface="+mn-ea"/>
              </a:rPr>
              <a:t>。</a:t>
            </a:r>
            <a:r>
              <a:rPr lang="zh-CN" altLang="en-US" sz="1400" b="1">
                <a:solidFill>
                  <a:srgbClr val="C00000"/>
                </a:solidFill>
                <a:latin typeface="微软雅黑" panose="020B0503020204020204" charset="-122"/>
                <a:ea typeface="微软雅黑" panose="020B0503020204020204" charset="-122"/>
                <a:cs typeface="微软雅黑" panose="020B0503020204020204" charset="-122"/>
                <a:sym typeface="+mn-ea"/>
              </a:rPr>
              <a:t>宁东分公司</a:t>
            </a:r>
            <a:r>
              <a:rPr lang="zh-CN" altLang="en-US" sz="1400">
                <a:latin typeface="微软雅黑" panose="020B0503020204020204" charset="-122"/>
                <a:ea typeface="微软雅黑" panose="020B0503020204020204" charset="-122"/>
                <a:cs typeface="微软雅黑" panose="020B0503020204020204" charset="-122"/>
                <a:sym typeface="+mn-ea"/>
              </a:rPr>
              <a:t>面向国能宁夏煤业，发展云盔</a:t>
            </a:r>
            <a:r>
              <a:rPr lang="en-US" altLang="zh-CN" sz="1400" b="1">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altLang="en-US" sz="1400" b="1">
                <a:solidFill>
                  <a:srgbClr val="C00000"/>
                </a:solidFill>
                <a:latin typeface="微软雅黑" panose="020B0503020204020204" charset="-122"/>
                <a:ea typeface="微软雅黑" panose="020B0503020204020204" charset="-122"/>
                <a:cs typeface="微软雅黑" panose="020B0503020204020204" charset="-122"/>
                <a:sym typeface="+mn-ea"/>
              </a:rPr>
              <a:t>顶</a:t>
            </a:r>
            <a:r>
              <a:rPr lang="zh-CN" altLang="en-US" sz="1400">
                <a:solidFill>
                  <a:schemeClr val="tx1"/>
                </a:solidFill>
                <a:latin typeface="微软雅黑" panose="020B0503020204020204" charset="-122"/>
                <a:ea typeface="微软雅黑" panose="020B0503020204020204" charset="-122"/>
                <a:cs typeface="微软雅黑" panose="020B0503020204020204" charset="-122"/>
                <a:sym typeface="+mn-ea"/>
              </a:rPr>
              <a:t>。</a:t>
            </a:r>
            <a:endParaRPr lang="zh-CN" altLang="en-US" sz="140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p:cNvSpPr txBox="1"/>
          <p:nvPr/>
        </p:nvSpPr>
        <p:spPr>
          <a:xfrm>
            <a:off x="355600" y="1997075"/>
            <a:ext cx="5594985" cy="4550410"/>
          </a:xfrm>
          <a:prstGeom prst="rect">
            <a:avLst/>
          </a:prstGeom>
          <a:ln>
            <a:solidFill>
              <a:schemeClr val="bg1">
                <a:lumMod val="75000"/>
              </a:schemeClr>
            </a:solidFill>
          </a:ln>
        </p:spPr>
        <p:txBody>
          <a:bodyPr wrap="square">
            <a:noAutofit/>
            <a:extLst>
              <a:ext uri="{4A0BC546-FE56-4ADE-93B0-CB8AF2F6F144}">
                <wpsdc:textFrameExt xmlns:wpsdc="http://www.wps.cn/officeDocument/2022/drawingmlCustomData" type="text"/>
              </a:ext>
            </a:extLst>
          </a:bodyPr>
          <a:p>
            <a:pPr indent="457200" algn="l" fontAlgn="auto">
              <a:lnSpc>
                <a:spcPct val="150000"/>
              </a:lnSpc>
            </a:pPr>
            <a:r>
              <a:rPr lang="zh-CN" altLang="en-US" sz="1200">
                <a:latin typeface="Arial" panose="020B0604020202020204" pitchFamily="34" charset="0"/>
                <a:ea typeface="微软雅黑" panose="020B0503020204020204" charset="-122"/>
              </a:rPr>
              <a:t>工研院国能专班，面向国能宁夏电力集团，形成了一整套经验打法，以</a:t>
            </a:r>
            <a:r>
              <a:rPr lang="en-US" altLang="zh-CN" sz="1200">
                <a:latin typeface="Arial" panose="020B0604020202020204" pitchFamily="34" charset="0"/>
                <a:ea typeface="微软雅黑" panose="020B0503020204020204" charset="-122"/>
              </a:rPr>
              <a:t>5G</a:t>
            </a:r>
            <a:r>
              <a:rPr lang="zh-CN" altLang="en-US" sz="1200">
                <a:latin typeface="Arial" panose="020B0604020202020204" pitchFamily="34" charset="0"/>
                <a:ea typeface="微软雅黑" panose="020B0503020204020204" charset="-122"/>
              </a:rPr>
              <a:t>定制专网为突破，融入北斗示范应用，打造国能电力</a:t>
            </a:r>
            <a:r>
              <a:rPr lang="en-US" altLang="zh-CN" sz="1200">
                <a:latin typeface="Arial" panose="020B0604020202020204" pitchFamily="34" charset="0"/>
                <a:ea typeface="微软雅黑" panose="020B0503020204020204" charset="-122"/>
              </a:rPr>
              <a:t>5G+</a:t>
            </a:r>
            <a:r>
              <a:rPr lang="zh-CN" altLang="en-US" sz="1200">
                <a:latin typeface="Arial" panose="020B0604020202020204" pitchFamily="34" charset="0"/>
                <a:ea typeface="微软雅黑" panose="020B0503020204020204" charset="-122"/>
              </a:rPr>
              <a:t>北斗示范项目。</a:t>
            </a:r>
            <a:endParaRPr lang="zh-CN" altLang="en-US" sz="1200">
              <a:latin typeface="Arial" panose="020B0604020202020204" pitchFamily="34" charset="0"/>
              <a:ea typeface="微软雅黑" panose="020B0503020204020204" charset="-122"/>
            </a:endParaRPr>
          </a:p>
        </p:txBody>
      </p:sp>
      <p:sp>
        <p:nvSpPr>
          <p:cNvPr id="7" name="矩形 6"/>
          <p:cNvSpPr/>
          <p:nvPr/>
        </p:nvSpPr>
        <p:spPr>
          <a:xfrm>
            <a:off x="1964690" y="1719580"/>
            <a:ext cx="2007870" cy="264795"/>
          </a:xfrm>
          <a:prstGeom prst="rect">
            <a:avLst/>
          </a:prstGeom>
          <a:solidFill>
            <a:srgbClr val="C0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400" b="1">
                <a:solidFill>
                  <a:schemeClr val="bg1"/>
                </a:solidFill>
                <a:latin typeface="微软雅黑" panose="020B0503020204020204" charset="-122"/>
                <a:ea typeface="微软雅黑" panose="020B0503020204020204" charset="-122"/>
              </a:rPr>
              <a:t>国能宁夏电力</a:t>
            </a:r>
            <a:endParaRPr lang="zh-CN" altLang="en-US" sz="1400" b="1">
              <a:solidFill>
                <a:schemeClr val="bg1"/>
              </a:solidFill>
              <a:latin typeface="微软雅黑" panose="020B0503020204020204" charset="-122"/>
              <a:ea typeface="微软雅黑" panose="020B0503020204020204" charset="-122"/>
            </a:endParaRPr>
          </a:p>
        </p:txBody>
      </p:sp>
      <p:grpSp>
        <p:nvGrpSpPr>
          <p:cNvPr id="15" name="组合 14"/>
          <p:cNvGrpSpPr/>
          <p:nvPr/>
        </p:nvGrpSpPr>
        <p:grpSpPr>
          <a:xfrm>
            <a:off x="444500" y="2689225"/>
            <a:ext cx="5440680" cy="1907540"/>
            <a:chOff x="9788" y="4624"/>
            <a:chExt cx="9239" cy="3004"/>
          </a:xfrm>
        </p:grpSpPr>
        <p:sp>
          <p:nvSpPr>
            <p:cNvPr id="122" name="文本框 121"/>
            <p:cNvSpPr txBox="1"/>
            <p:nvPr>
              <p:custDataLst>
                <p:tags r:id="rId1"/>
              </p:custDataLst>
            </p:nvPr>
          </p:nvSpPr>
          <p:spPr>
            <a:xfrm>
              <a:off x="9819" y="4624"/>
              <a:ext cx="1903" cy="1416"/>
            </a:xfrm>
            <a:prstGeom prst="rect">
              <a:avLst/>
            </a:prstGeom>
            <a:noFill/>
            <a:ln>
              <a:solidFill>
                <a:schemeClr val="bg1">
                  <a:lumMod val="85000"/>
                </a:schemeClr>
              </a:solidFill>
            </a:ln>
          </p:spPr>
          <p:txBody>
            <a:bodyPr wrap="square" rtlCol="0" anchor="t">
              <a:noAutofit/>
            </a:bodyPr>
            <a:p>
              <a:pPr algn="ctr"/>
              <a:r>
                <a:rPr lang="zh-CN" altLang="en-US" sz="1200" b="1">
                  <a:latin typeface="微软雅黑" panose="020B0503020204020204" charset="-122"/>
                  <a:ea typeface="微软雅黑" panose="020B0503020204020204" charset="-122"/>
                  <a:sym typeface="+mn-ea"/>
                </a:rPr>
                <a:t>战略卡位</a:t>
              </a:r>
              <a:endParaRPr lang="zh-CN" altLang="en-US" sz="1200" b="1">
                <a:latin typeface="微软雅黑" panose="020B0503020204020204" charset="-122"/>
                <a:ea typeface="微软雅黑" panose="020B0503020204020204" charset="-122"/>
                <a:sym typeface="+mn-ea"/>
              </a:endParaRPr>
            </a:p>
          </p:txBody>
        </p:sp>
        <p:sp>
          <p:nvSpPr>
            <p:cNvPr id="123" name="文本框 122"/>
            <p:cNvSpPr txBox="1"/>
            <p:nvPr>
              <p:custDataLst>
                <p:tags r:id="rId2"/>
              </p:custDataLst>
            </p:nvPr>
          </p:nvSpPr>
          <p:spPr>
            <a:xfrm>
              <a:off x="12143" y="4624"/>
              <a:ext cx="1903" cy="1417"/>
            </a:xfrm>
            <a:prstGeom prst="rect">
              <a:avLst/>
            </a:prstGeom>
            <a:noFill/>
            <a:ln>
              <a:solidFill>
                <a:schemeClr val="bg1">
                  <a:lumMod val="85000"/>
                </a:schemeClr>
              </a:solidFill>
            </a:ln>
          </p:spPr>
          <p:txBody>
            <a:bodyPr wrap="square" rtlCol="0" anchor="t">
              <a:noAutofit/>
            </a:bodyPr>
            <a:p>
              <a:pPr algn="ctr"/>
              <a:r>
                <a:rPr lang="zh-CN" altLang="en-US" sz="1200" b="1">
                  <a:latin typeface="微软雅黑" panose="020B0503020204020204" charset="-122"/>
                  <a:ea typeface="微软雅黑" panose="020B0503020204020204" charset="-122"/>
                  <a:sym typeface="+mn-ea"/>
                </a:rPr>
                <a:t>高层互访</a:t>
              </a:r>
              <a:endParaRPr lang="zh-CN" altLang="en-US" sz="1200" b="1">
                <a:latin typeface="微软雅黑" panose="020B0503020204020204" charset="-122"/>
                <a:ea typeface="微软雅黑" panose="020B0503020204020204" charset="-122"/>
                <a:sym typeface="+mn-ea"/>
              </a:endParaRPr>
            </a:p>
          </p:txBody>
        </p:sp>
        <p:sp>
          <p:nvSpPr>
            <p:cNvPr id="124" name="文本框 123"/>
            <p:cNvSpPr txBox="1"/>
            <p:nvPr>
              <p:custDataLst>
                <p:tags r:id="rId3"/>
              </p:custDataLst>
            </p:nvPr>
          </p:nvSpPr>
          <p:spPr>
            <a:xfrm>
              <a:off x="14545" y="4624"/>
              <a:ext cx="1903" cy="1416"/>
            </a:xfrm>
            <a:prstGeom prst="rect">
              <a:avLst/>
            </a:prstGeom>
            <a:noFill/>
            <a:ln>
              <a:solidFill>
                <a:schemeClr val="bg1">
                  <a:lumMod val="85000"/>
                </a:schemeClr>
              </a:solidFill>
            </a:ln>
          </p:spPr>
          <p:txBody>
            <a:bodyPr wrap="square" rtlCol="0" anchor="t">
              <a:noAutofit/>
            </a:bodyPr>
            <a:p>
              <a:pPr algn="ctr"/>
              <a:r>
                <a:rPr lang="zh-CN" altLang="en-US" sz="1200" b="1">
                  <a:latin typeface="微软雅黑" panose="020B0503020204020204" charset="-122"/>
                  <a:ea typeface="微软雅黑" panose="020B0503020204020204" charset="-122"/>
                  <a:sym typeface="+mn-ea"/>
                </a:rPr>
                <a:t>国能专班</a:t>
              </a:r>
              <a:endParaRPr lang="zh-CN" altLang="en-US" sz="1200" b="1">
                <a:latin typeface="微软雅黑" panose="020B0503020204020204" charset="-122"/>
                <a:ea typeface="微软雅黑" panose="020B0503020204020204" charset="-122"/>
                <a:sym typeface="+mn-ea"/>
              </a:endParaRPr>
            </a:p>
          </p:txBody>
        </p:sp>
        <p:sp>
          <p:nvSpPr>
            <p:cNvPr id="125" name="文本框 124"/>
            <p:cNvSpPr txBox="1"/>
            <p:nvPr>
              <p:custDataLst>
                <p:tags r:id="rId4"/>
              </p:custDataLst>
            </p:nvPr>
          </p:nvSpPr>
          <p:spPr>
            <a:xfrm>
              <a:off x="16928" y="4624"/>
              <a:ext cx="1903" cy="1416"/>
            </a:xfrm>
            <a:prstGeom prst="rect">
              <a:avLst/>
            </a:prstGeom>
            <a:noFill/>
            <a:ln>
              <a:solidFill>
                <a:schemeClr val="bg1">
                  <a:lumMod val="85000"/>
                </a:schemeClr>
              </a:solidFill>
            </a:ln>
          </p:spPr>
          <p:txBody>
            <a:bodyPr wrap="square" rtlCol="0" anchor="t">
              <a:noAutofit/>
            </a:bodyPr>
            <a:p>
              <a:pPr algn="ctr"/>
              <a:r>
                <a:rPr lang="zh-CN" altLang="en-US" sz="1200" b="1">
                  <a:latin typeface="微软雅黑" panose="020B0503020204020204" charset="-122"/>
                  <a:ea typeface="微软雅黑" panose="020B0503020204020204" charset="-122"/>
                  <a:sym typeface="+mn-ea"/>
                </a:rPr>
                <a:t>客户调研</a:t>
              </a:r>
              <a:endParaRPr lang="zh-CN" altLang="en-US" sz="1200" b="1">
                <a:latin typeface="微软雅黑" panose="020B0503020204020204" charset="-122"/>
                <a:ea typeface="微软雅黑" panose="020B0503020204020204" charset="-122"/>
                <a:sym typeface="+mn-ea"/>
              </a:endParaRPr>
            </a:p>
          </p:txBody>
        </p:sp>
        <p:sp>
          <p:nvSpPr>
            <p:cNvPr id="126" name="文本框 125"/>
            <p:cNvSpPr txBox="1"/>
            <p:nvPr>
              <p:custDataLst>
                <p:tags r:id="rId5"/>
              </p:custDataLst>
            </p:nvPr>
          </p:nvSpPr>
          <p:spPr>
            <a:xfrm>
              <a:off x="9838" y="6465"/>
              <a:ext cx="1903" cy="1139"/>
            </a:xfrm>
            <a:prstGeom prst="rect">
              <a:avLst/>
            </a:prstGeom>
            <a:noFill/>
            <a:ln>
              <a:solidFill>
                <a:schemeClr val="bg1">
                  <a:lumMod val="85000"/>
                </a:schemeClr>
              </a:solidFill>
            </a:ln>
          </p:spPr>
          <p:txBody>
            <a:bodyPr wrap="square" rtlCol="0" anchor="t">
              <a:noAutofit/>
            </a:bodyPr>
            <a:p>
              <a:pPr algn="ctr"/>
              <a:r>
                <a:rPr lang="zh-CN" altLang="en-US" sz="1200" b="1">
                  <a:latin typeface="微软雅黑" panose="020B0503020204020204" charset="-122"/>
                  <a:ea typeface="微软雅黑" panose="020B0503020204020204" charset="-122"/>
                  <a:sym typeface="+mn-ea"/>
                </a:rPr>
                <a:t>规模复制</a:t>
              </a:r>
              <a:endParaRPr lang="zh-CN" altLang="en-US" sz="1200" b="1">
                <a:latin typeface="微软雅黑" panose="020B0503020204020204" charset="-122"/>
                <a:ea typeface="微软雅黑" panose="020B0503020204020204" charset="-122"/>
                <a:sym typeface="+mn-ea"/>
              </a:endParaRPr>
            </a:p>
          </p:txBody>
        </p:sp>
        <p:sp>
          <p:nvSpPr>
            <p:cNvPr id="127" name="文本框 126"/>
            <p:cNvSpPr txBox="1"/>
            <p:nvPr>
              <p:custDataLst>
                <p:tags r:id="rId6"/>
              </p:custDataLst>
            </p:nvPr>
          </p:nvSpPr>
          <p:spPr>
            <a:xfrm>
              <a:off x="12162" y="6465"/>
              <a:ext cx="1903" cy="1139"/>
            </a:xfrm>
            <a:prstGeom prst="rect">
              <a:avLst/>
            </a:prstGeom>
            <a:noFill/>
            <a:ln>
              <a:solidFill>
                <a:schemeClr val="bg1">
                  <a:lumMod val="85000"/>
                </a:schemeClr>
              </a:solidFill>
            </a:ln>
          </p:spPr>
          <p:txBody>
            <a:bodyPr wrap="square" rtlCol="0" anchor="t">
              <a:noAutofit/>
            </a:bodyPr>
            <a:p>
              <a:pPr algn="ctr"/>
              <a:r>
                <a:rPr lang="zh-CN" altLang="en-US" sz="1200" b="1">
                  <a:latin typeface="微软雅黑" panose="020B0503020204020204" charset="-122"/>
                  <a:ea typeface="微软雅黑" panose="020B0503020204020204" charset="-122"/>
                  <a:sym typeface="+mn-ea"/>
                </a:rPr>
                <a:t>项目落地</a:t>
              </a:r>
              <a:endParaRPr lang="zh-CN" altLang="en-US" sz="1200" b="1">
                <a:latin typeface="微软雅黑" panose="020B0503020204020204" charset="-122"/>
                <a:ea typeface="微软雅黑" panose="020B0503020204020204" charset="-122"/>
                <a:sym typeface="+mn-ea"/>
              </a:endParaRPr>
            </a:p>
          </p:txBody>
        </p:sp>
        <p:sp>
          <p:nvSpPr>
            <p:cNvPr id="128" name="文本框 127"/>
            <p:cNvSpPr txBox="1"/>
            <p:nvPr>
              <p:custDataLst>
                <p:tags r:id="rId7"/>
              </p:custDataLst>
            </p:nvPr>
          </p:nvSpPr>
          <p:spPr>
            <a:xfrm>
              <a:off x="14564" y="6465"/>
              <a:ext cx="1903" cy="1139"/>
            </a:xfrm>
            <a:prstGeom prst="rect">
              <a:avLst/>
            </a:prstGeom>
            <a:noFill/>
            <a:ln>
              <a:solidFill>
                <a:schemeClr val="bg1">
                  <a:lumMod val="85000"/>
                </a:schemeClr>
              </a:solidFill>
            </a:ln>
          </p:spPr>
          <p:txBody>
            <a:bodyPr wrap="square" rtlCol="0" anchor="t">
              <a:noAutofit/>
            </a:bodyPr>
            <a:p>
              <a:pPr algn="ctr"/>
              <a:r>
                <a:rPr lang="zh-CN" altLang="en-US" sz="1200" b="1">
                  <a:latin typeface="微软雅黑" panose="020B0503020204020204" charset="-122"/>
                  <a:ea typeface="微软雅黑" panose="020B0503020204020204" charset="-122"/>
                  <a:sym typeface="+mn-ea"/>
                </a:rPr>
                <a:t>解决方案</a:t>
              </a:r>
              <a:endParaRPr lang="zh-CN" altLang="en-US" sz="1200" b="1">
                <a:latin typeface="微软雅黑" panose="020B0503020204020204" charset="-122"/>
                <a:ea typeface="微软雅黑" panose="020B0503020204020204" charset="-122"/>
                <a:sym typeface="+mn-ea"/>
              </a:endParaRPr>
            </a:p>
          </p:txBody>
        </p:sp>
        <p:cxnSp>
          <p:nvCxnSpPr>
            <p:cNvPr id="129" name="直接箭头连接符 128"/>
            <p:cNvCxnSpPr/>
            <p:nvPr>
              <p:custDataLst>
                <p:tags r:id="rId8"/>
              </p:custDataLst>
            </p:nvPr>
          </p:nvCxnSpPr>
          <p:spPr>
            <a:xfrm>
              <a:off x="11758" y="5186"/>
              <a:ext cx="357" cy="16"/>
            </a:xfrm>
            <a:prstGeom prst="straightConnector1">
              <a:avLst/>
            </a:prstGeom>
            <a:ln w="22225">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130" name="直接箭头连接符 129"/>
            <p:cNvCxnSpPr/>
            <p:nvPr>
              <p:custDataLst>
                <p:tags r:id="rId9"/>
              </p:custDataLst>
            </p:nvPr>
          </p:nvCxnSpPr>
          <p:spPr>
            <a:xfrm>
              <a:off x="14117" y="5170"/>
              <a:ext cx="357" cy="16"/>
            </a:xfrm>
            <a:prstGeom prst="straightConnector1">
              <a:avLst/>
            </a:prstGeom>
            <a:ln w="22225">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131" name="直接箭头连接符 130"/>
            <p:cNvCxnSpPr/>
            <p:nvPr>
              <p:custDataLst>
                <p:tags r:id="rId10"/>
              </p:custDataLst>
            </p:nvPr>
          </p:nvCxnSpPr>
          <p:spPr>
            <a:xfrm>
              <a:off x="16509" y="5186"/>
              <a:ext cx="357" cy="16"/>
            </a:xfrm>
            <a:prstGeom prst="straightConnector1">
              <a:avLst/>
            </a:prstGeom>
            <a:ln w="22225">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133" name="直接箭头连接符 132"/>
            <p:cNvCxnSpPr/>
            <p:nvPr>
              <p:custDataLst>
                <p:tags r:id="rId11"/>
              </p:custDataLst>
            </p:nvPr>
          </p:nvCxnSpPr>
          <p:spPr>
            <a:xfrm flipH="1">
              <a:off x="16511" y="7026"/>
              <a:ext cx="357" cy="17"/>
            </a:xfrm>
            <a:prstGeom prst="straightConnector1">
              <a:avLst/>
            </a:prstGeom>
            <a:ln w="25400">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134" name="直接箭头连接符 133"/>
            <p:cNvCxnSpPr/>
            <p:nvPr>
              <p:custDataLst>
                <p:tags r:id="rId12"/>
              </p:custDataLst>
            </p:nvPr>
          </p:nvCxnSpPr>
          <p:spPr>
            <a:xfrm flipH="1">
              <a:off x="14123" y="7041"/>
              <a:ext cx="357" cy="17"/>
            </a:xfrm>
            <a:prstGeom prst="straightConnector1">
              <a:avLst/>
            </a:prstGeom>
            <a:ln w="25400">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135" name="直接箭头连接符 134"/>
            <p:cNvCxnSpPr/>
            <p:nvPr>
              <p:custDataLst>
                <p:tags r:id="rId13"/>
              </p:custDataLst>
            </p:nvPr>
          </p:nvCxnSpPr>
          <p:spPr>
            <a:xfrm flipH="1">
              <a:off x="11747" y="7063"/>
              <a:ext cx="357" cy="17"/>
            </a:xfrm>
            <a:prstGeom prst="straightConnector1">
              <a:avLst/>
            </a:prstGeom>
            <a:ln w="25400">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136" name="文本框 135"/>
            <p:cNvSpPr txBox="1"/>
            <p:nvPr>
              <p:custDataLst>
                <p:tags r:id="rId14"/>
              </p:custDataLst>
            </p:nvPr>
          </p:nvSpPr>
          <p:spPr>
            <a:xfrm>
              <a:off x="9788" y="5030"/>
              <a:ext cx="1783" cy="871"/>
            </a:xfrm>
            <a:prstGeom prst="rect">
              <a:avLst/>
            </a:prstGeom>
            <a:noFill/>
          </p:spPr>
          <p:txBody>
            <a:bodyPr wrap="square" rtlCol="0">
              <a:spAutoFit/>
            </a:bodyPr>
            <a:p>
              <a:pPr algn="ctr">
                <a:lnSpc>
                  <a:spcPct val="150000"/>
                </a:lnSpc>
              </a:pPr>
              <a:r>
                <a:rPr lang="zh-CN" altLang="en-US" sz="1000">
                  <a:latin typeface="微软雅黑" panose="020B0503020204020204" charset="-122"/>
                  <a:ea typeface="微软雅黑" panose="020B0503020204020204" charset="-122"/>
                  <a:cs typeface="微软雅黑" panose="020B0503020204020204" charset="-122"/>
                </a:rPr>
                <a:t>头部客户</a:t>
              </a:r>
              <a:r>
                <a:rPr lang="en-US" altLang="zh-CN" sz="1000">
                  <a:latin typeface="微软雅黑" panose="020B0503020204020204" charset="-122"/>
                  <a:ea typeface="微软雅黑" panose="020B0503020204020204" charset="-122"/>
                  <a:cs typeface="微软雅黑" panose="020B0503020204020204" charset="-122"/>
                </a:rPr>
                <a:t>5G</a:t>
              </a:r>
              <a:r>
                <a:rPr lang="zh-CN" altLang="en-US" sz="1000">
                  <a:latin typeface="微软雅黑" panose="020B0503020204020204" charset="-122"/>
                  <a:ea typeface="微软雅黑" panose="020B0503020204020204" charset="-122"/>
                  <a:cs typeface="微软雅黑" panose="020B0503020204020204" charset="-122"/>
                </a:rPr>
                <a:t>定制专网建设</a:t>
              </a:r>
              <a:endParaRPr lang="zh-CN" altLang="en-US" sz="1000">
                <a:latin typeface="微软雅黑" panose="020B0503020204020204" charset="-122"/>
                <a:ea typeface="微软雅黑" panose="020B0503020204020204" charset="-122"/>
                <a:cs typeface="微软雅黑" panose="020B0503020204020204" charset="-122"/>
              </a:endParaRPr>
            </a:p>
          </p:txBody>
        </p:sp>
        <p:sp>
          <p:nvSpPr>
            <p:cNvPr id="137" name="文本框 136"/>
            <p:cNvSpPr txBox="1"/>
            <p:nvPr>
              <p:custDataLst>
                <p:tags r:id="rId15"/>
              </p:custDataLst>
            </p:nvPr>
          </p:nvSpPr>
          <p:spPr>
            <a:xfrm>
              <a:off x="12143" y="5026"/>
              <a:ext cx="2059" cy="871"/>
            </a:xfrm>
            <a:prstGeom prst="rect">
              <a:avLst/>
            </a:prstGeom>
            <a:noFill/>
          </p:spPr>
          <p:txBody>
            <a:bodyPr wrap="square" rtlCol="0">
              <a:spAutoFit/>
            </a:bodyPr>
            <a:p>
              <a:pPr algn="ctr"/>
              <a:r>
                <a:rPr lang="zh-CN" sz="1000">
                  <a:latin typeface="微软雅黑" panose="020B0503020204020204" charset="-122"/>
                  <a:ea typeface="微软雅黑" panose="020B0503020204020204" charset="-122"/>
                  <a:cs typeface="微软雅黑" panose="020B0503020204020204" charset="-122"/>
                </a:rPr>
                <a:t>领导拜访</a:t>
              </a:r>
              <a:endParaRPr lang="zh-CN" sz="1000">
                <a:latin typeface="微软雅黑" panose="020B0503020204020204" charset="-122"/>
                <a:ea typeface="微软雅黑" panose="020B0503020204020204" charset="-122"/>
                <a:cs typeface="微软雅黑" panose="020B0503020204020204" charset="-122"/>
              </a:endParaRPr>
            </a:p>
            <a:p>
              <a:pPr algn="ctr"/>
              <a:r>
                <a:rPr lang="zh-CN" sz="1000">
                  <a:latin typeface="微软雅黑" panose="020B0503020204020204" charset="-122"/>
                  <a:ea typeface="微软雅黑" panose="020B0503020204020204" charset="-122"/>
                  <a:cs typeface="微软雅黑" panose="020B0503020204020204" charset="-122"/>
                </a:rPr>
                <a:t>邀请参观</a:t>
              </a:r>
              <a:endParaRPr lang="zh-CN" sz="1000">
                <a:latin typeface="微软雅黑" panose="020B0503020204020204" charset="-122"/>
                <a:ea typeface="微软雅黑" panose="020B0503020204020204" charset="-122"/>
                <a:cs typeface="微软雅黑" panose="020B0503020204020204" charset="-122"/>
              </a:endParaRPr>
            </a:p>
            <a:p>
              <a:pPr algn="ctr"/>
              <a:r>
                <a:rPr lang="zh-CN" sz="1000">
                  <a:latin typeface="微软雅黑" panose="020B0503020204020204" charset="-122"/>
                  <a:ea typeface="微软雅黑" panose="020B0503020204020204" charset="-122"/>
                  <a:cs typeface="微软雅黑" panose="020B0503020204020204" charset="-122"/>
                </a:rPr>
                <a:t>签订战略协议</a:t>
              </a:r>
              <a:endParaRPr lang="zh-CN" sz="1000">
                <a:latin typeface="微软雅黑" panose="020B0503020204020204" charset="-122"/>
                <a:ea typeface="微软雅黑" panose="020B0503020204020204" charset="-122"/>
                <a:cs typeface="微软雅黑" panose="020B0503020204020204" charset="-122"/>
              </a:endParaRPr>
            </a:p>
          </p:txBody>
        </p:sp>
        <p:sp>
          <p:nvSpPr>
            <p:cNvPr id="138" name="文本框 137"/>
            <p:cNvSpPr txBox="1"/>
            <p:nvPr>
              <p:custDataLst>
                <p:tags r:id="rId16"/>
              </p:custDataLst>
            </p:nvPr>
          </p:nvSpPr>
          <p:spPr>
            <a:xfrm>
              <a:off x="14618" y="5027"/>
              <a:ext cx="1783" cy="871"/>
            </a:xfrm>
            <a:prstGeom prst="rect">
              <a:avLst/>
            </a:prstGeom>
            <a:noFill/>
          </p:spPr>
          <p:txBody>
            <a:bodyPr wrap="square" rtlCol="0">
              <a:spAutoFit/>
            </a:bodyPr>
            <a:p>
              <a:pPr algn="ctr">
                <a:lnSpc>
                  <a:spcPct val="150000"/>
                </a:lnSpc>
              </a:pPr>
              <a:r>
                <a:rPr lang="zh-CN" sz="1000">
                  <a:latin typeface="微软雅黑" panose="020B0503020204020204" charset="-122"/>
                  <a:ea typeface="微软雅黑" panose="020B0503020204020204" charset="-122"/>
                  <a:cs typeface="微软雅黑" panose="020B0503020204020204" charset="-122"/>
                </a:rPr>
                <a:t>纵向一体化</a:t>
              </a:r>
              <a:endParaRPr lang="zh-CN" sz="1000">
                <a:latin typeface="微软雅黑" panose="020B0503020204020204" charset="-122"/>
                <a:ea typeface="微软雅黑" panose="020B0503020204020204" charset="-122"/>
                <a:cs typeface="微软雅黑" panose="020B0503020204020204" charset="-122"/>
              </a:endParaRPr>
            </a:p>
            <a:p>
              <a:pPr algn="ctr">
                <a:lnSpc>
                  <a:spcPct val="150000"/>
                </a:lnSpc>
              </a:pPr>
              <a:r>
                <a:rPr lang="zh-CN" sz="1000">
                  <a:latin typeface="微软雅黑" panose="020B0503020204020204" charset="-122"/>
                  <a:ea typeface="微软雅黑" panose="020B0503020204020204" charset="-122"/>
                  <a:cs typeface="微软雅黑" panose="020B0503020204020204" charset="-122"/>
                </a:rPr>
                <a:t>专班</a:t>
              </a:r>
              <a:endParaRPr lang="zh-CN" sz="1000">
                <a:latin typeface="微软雅黑" panose="020B0503020204020204" charset="-122"/>
                <a:ea typeface="微软雅黑" panose="020B0503020204020204" charset="-122"/>
                <a:cs typeface="微软雅黑" panose="020B0503020204020204" charset="-122"/>
              </a:endParaRPr>
            </a:p>
          </p:txBody>
        </p:sp>
        <p:grpSp>
          <p:nvGrpSpPr>
            <p:cNvPr id="139" name="组合 138"/>
            <p:cNvGrpSpPr/>
            <p:nvPr/>
          </p:nvGrpSpPr>
          <p:grpSpPr>
            <a:xfrm rot="0">
              <a:off x="16866" y="5026"/>
              <a:ext cx="2161" cy="2578"/>
              <a:chOff x="16866" y="4946"/>
              <a:chExt cx="2161" cy="2578"/>
            </a:xfrm>
          </p:grpSpPr>
          <p:sp>
            <p:nvSpPr>
              <p:cNvPr id="140" name="文本框 139"/>
              <p:cNvSpPr txBox="1"/>
              <p:nvPr>
                <p:custDataLst>
                  <p:tags r:id="rId17"/>
                </p:custDataLst>
              </p:nvPr>
            </p:nvSpPr>
            <p:spPr>
              <a:xfrm>
                <a:off x="16947" y="6385"/>
                <a:ext cx="1903" cy="1139"/>
              </a:xfrm>
              <a:prstGeom prst="rect">
                <a:avLst/>
              </a:prstGeom>
              <a:noFill/>
              <a:ln>
                <a:solidFill>
                  <a:schemeClr val="bg1">
                    <a:lumMod val="85000"/>
                  </a:schemeClr>
                </a:solidFill>
              </a:ln>
            </p:spPr>
            <p:txBody>
              <a:bodyPr wrap="square" rtlCol="0" anchor="t">
                <a:noAutofit/>
              </a:bodyPr>
              <a:p>
                <a:pPr algn="ctr"/>
                <a:r>
                  <a:rPr lang="zh-CN" altLang="en-US" sz="1200" b="1">
                    <a:latin typeface="微软雅黑" panose="020B0503020204020204" charset="-122"/>
                    <a:ea typeface="微软雅黑" panose="020B0503020204020204" charset="-122"/>
                    <a:sym typeface="+mn-ea"/>
                  </a:rPr>
                  <a:t>制定计划</a:t>
                </a:r>
                <a:endParaRPr lang="zh-CN" altLang="en-US" sz="1200" b="1">
                  <a:latin typeface="微软雅黑" panose="020B0503020204020204" charset="-122"/>
                  <a:ea typeface="微软雅黑" panose="020B0503020204020204" charset="-122"/>
                  <a:sym typeface="+mn-ea"/>
                </a:endParaRPr>
              </a:p>
            </p:txBody>
          </p:sp>
          <p:sp>
            <p:nvSpPr>
              <p:cNvPr id="141" name="文本框 140"/>
              <p:cNvSpPr txBox="1"/>
              <p:nvPr>
                <p:custDataLst>
                  <p:tags r:id="rId18"/>
                </p:custDataLst>
              </p:nvPr>
            </p:nvSpPr>
            <p:spPr>
              <a:xfrm>
                <a:off x="16866" y="4946"/>
                <a:ext cx="2161" cy="871"/>
              </a:xfrm>
              <a:prstGeom prst="rect">
                <a:avLst/>
              </a:prstGeom>
              <a:noFill/>
            </p:spPr>
            <p:txBody>
              <a:bodyPr wrap="square" rtlCol="0">
                <a:spAutoFit/>
              </a:bodyPr>
              <a:p>
                <a:pPr algn="ctr">
                  <a:lnSpc>
                    <a:spcPct val="150000"/>
                  </a:lnSpc>
                </a:pPr>
                <a:r>
                  <a:rPr lang="zh-CN" sz="1000">
                    <a:latin typeface="微软雅黑" panose="020B0503020204020204" charset="-122"/>
                    <a:ea typeface="微软雅黑" panose="020B0503020204020204" charset="-122"/>
                    <a:cs typeface="微软雅黑" panose="020B0503020204020204" charset="-122"/>
                  </a:rPr>
                  <a:t>专班多维度、多层级客户调研</a:t>
                </a:r>
                <a:endParaRPr lang="zh-CN" sz="1000">
                  <a:latin typeface="微软雅黑" panose="020B0503020204020204" charset="-122"/>
                  <a:ea typeface="微软雅黑" panose="020B0503020204020204" charset="-122"/>
                  <a:cs typeface="微软雅黑" panose="020B0503020204020204" charset="-122"/>
                </a:endParaRPr>
              </a:p>
            </p:txBody>
          </p:sp>
        </p:grpSp>
        <p:sp>
          <p:nvSpPr>
            <p:cNvPr id="142" name="文本框 141"/>
            <p:cNvSpPr txBox="1"/>
            <p:nvPr>
              <p:custDataLst>
                <p:tags r:id="rId19"/>
              </p:custDataLst>
            </p:nvPr>
          </p:nvSpPr>
          <p:spPr>
            <a:xfrm>
              <a:off x="14633" y="6887"/>
              <a:ext cx="1768" cy="741"/>
            </a:xfrm>
            <a:prstGeom prst="rect">
              <a:avLst/>
            </a:prstGeom>
            <a:noFill/>
          </p:spPr>
          <p:txBody>
            <a:bodyPr wrap="square" rtlCol="0">
              <a:noAutofit/>
            </a:bodyPr>
            <a:p>
              <a:pPr algn="ctr"/>
              <a:r>
                <a:rPr lang="zh-CN" sz="1000">
                  <a:latin typeface="微软雅黑" panose="020B0503020204020204" charset="-122"/>
                  <a:ea typeface="微软雅黑" panose="020B0503020204020204" charset="-122"/>
                  <a:cs typeface="微软雅黑" panose="020B0503020204020204" charset="-122"/>
                </a:rPr>
                <a:t>客户需求</a:t>
              </a:r>
              <a:endParaRPr lang="zh-CN" sz="1000">
                <a:latin typeface="微软雅黑" panose="020B0503020204020204" charset="-122"/>
                <a:ea typeface="微软雅黑" panose="020B0503020204020204" charset="-122"/>
                <a:cs typeface="微软雅黑" panose="020B0503020204020204" charset="-122"/>
              </a:endParaRPr>
            </a:p>
            <a:p>
              <a:pPr algn="ctr"/>
              <a:r>
                <a:rPr lang="zh-CN" sz="1000">
                  <a:latin typeface="微软雅黑" panose="020B0503020204020204" charset="-122"/>
                  <a:ea typeface="微软雅黑" panose="020B0503020204020204" charset="-122"/>
                  <a:cs typeface="微软雅黑" panose="020B0503020204020204" charset="-122"/>
                </a:rPr>
                <a:t>制定方案</a:t>
              </a:r>
              <a:endParaRPr lang="zh-CN" sz="1000">
                <a:latin typeface="微软雅黑" panose="020B0503020204020204" charset="-122"/>
                <a:ea typeface="微软雅黑" panose="020B0503020204020204" charset="-122"/>
                <a:cs typeface="微软雅黑" panose="020B0503020204020204" charset="-122"/>
              </a:endParaRPr>
            </a:p>
          </p:txBody>
        </p:sp>
        <p:sp>
          <p:nvSpPr>
            <p:cNvPr id="143" name="文本框 142"/>
            <p:cNvSpPr txBox="1"/>
            <p:nvPr>
              <p:custDataLst>
                <p:tags r:id="rId20"/>
              </p:custDataLst>
            </p:nvPr>
          </p:nvSpPr>
          <p:spPr>
            <a:xfrm>
              <a:off x="12256" y="6829"/>
              <a:ext cx="1783" cy="741"/>
            </a:xfrm>
            <a:prstGeom prst="rect">
              <a:avLst/>
            </a:prstGeom>
            <a:noFill/>
          </p:spPr>
          <p:txBody>
            <a:bodyPr wrap="square" rtlCol="0">
              <a:noAutofit/>
            </a:bodyPr>
            <a:p>
              <a:pPr algn="ctr"/>
              <a:endParaRPr lang="zh-CN" sz="1000">
                <a:latin typeface="微软雅黑" panose="020B0503020204020204" charset="-122"/>
                <a:ea typeface="微软雅黑" panose="020B0503020204020204" charset="-122"/>
                <a:cs typeface="微软雅黑" panose="020B0503020204020204" charset="-122"/>
              </a:endParaRPr>
            </a:p>
          </p:txBody>
        </p:sp>
        <p:sp>
          <p:nvSpPr>
            <p:cNvPr id="144" name="文本框 143"/>
            <p:cNvSpPr txBox="1"/>
            <p:nvPr>
              <p:custDataLst>
                <p:tags r:id="rId21"/>
              </p:custDataLst>
            </p:nvPr>
          </p:nvSpPr>
          <p:spPr>
            <a:xfrm>
              <a:off x="12169" y="6896"/>
              <a:ext cx="1817" cy="628"/>
            </a:xfrm>
            <a:prstGeom prst="rect">
              <a:avLst/>
            </a:prstGeom>
            <a:noFill/>
          </p:spPr>
          <p:txBody>
            <a:bodyPr wrap="square" rtlCol="0">
              <a:spAutoFit/>
            </a:bodyPr>
            <a:p>
              <a:pPr algn="ctr"/>
              <a:r>
                <a:rPr lang="zh-CN" altLang="en-US" sz="1000">
                  <a:latin typeface="微软雅黑" panose="020B0503020204020204" charset="-122"/>
                  <a:ea typeface="微软雅黑" panose="020B0503020204020204" charset="-122"/>
                </a:rPr>
                <a:t>上下协同</a:t>
              </a:r>
              <a:endParaRPr lang="zh-CN" altLang="en-US" sz="1000">
                <a:latin typeface="微软雅黑" panose="020B0503020204020204" charset="-122"/>
                <a:ea typeface="微软雅黑" panose="020B0503020204020204" charset="-122"/>
              </a:endParaRPr>
            </a:p>
            <a:p>
              <a:pPr algn="ctr"/>
              <a:r>
                <a:rPr lang="zh-CN" altLang="en-US" sz="1000">
                  <a:latin typeface="微软雅黑" panose="020B0503020204020204" charset="-122"/>
                  <a:ea typeface="微软雅黑" panose="020B0503020204020204" charset="-122"/>
                </a:rPr>
                <a:t>计划落实</a:t>
              </a:r>
              <a:endParaRPr lang="zh-CN" altLang="en-US" sz="1000">
                <a:latin typeface="微软雅黑" panose="020B0503020204020204" charset="-122"/>
                <a:ea typeface="微软雅黑" panose="020B0503020204020204" charset="-122"/>
              </a:endParaRPr>
            </a:p>
          </p:txBody>
        </p:sp>
        <p:sp>
          <p:nvSpPr>
            <p:cNvPr id="145" name="文本框 144"/>
            <p:cNvSpPr txBox="1"/>
            <p:nvPr>
              <p:custDataLst>
                <p:tags r:id="rId22"/>
              </p:custDataLst>
            </p:nvPr>
          </p:nvSpPr>
          <p:spPr>
            <a:xfrm>
              <a:off x="9840" y="6903"/>
              <a:ext cx="1817" cy="628"/>
            </a:xfrm>
            <a:prstGeom prst="rect">
              <a:avLst/>
            </a:prstGeom>
            <a:noFill/>
          </p:spPr>
          <p:txBody>
            <a:bodyPr wrap="square" rtlCol="0">
              <a:spAutoFit/>
            </a:bodyPr>
            <a:p>
              <a:pPr algn="ctr"/>
              <a:r>
                <a:rPr lang="zh-CN" altLang="en-US" sz="1000">
                  <a:latin typeface="微软雅黑" panose="020B0503020204020204" charset="-122"/>
                  <a:ea typeface="微软雅黑" panose="020B0503020204020204" charset="-122"/>
                </a:rPr>
                <a:t>经验萃取</a:t>
              </a:r>
              <a:endParaRPr lang="zh-CN" altLang="en-US" sz="1000">
                <a:latin typeface="微软雅黑" panose="020B0503020204020204" charset="-122"/>
                <a:ea typeface="微软雅黑" panose="020B0503020204020204" charset="-122"/>
              </a:endParaRPr>
            </a:p>
            <a:p>
              <a:pPr algn="ctr"/>
              <a:r>
                <a:rPr lang="zh-CN" altLang="en-US" sz="1000">
                  <a:latin typeface="微软雅黑" panose="020B0503020204020204" charset="-122"/>
                  <a:ea typeface="微软雅黑" panose="020B0503020204020204" charset="-122"/>
                </a:rPr>
                <a:t>制式打法</a:t>
              </a:r>
              <a:endParaRPr lang="zh-CN" altLang="en-US" sz="1000">
                <a:latin typeface="微软雅黑" panose="020B0503020204020204" charset="-122"/>
                <a:ea typeface="微软雅黑" panose="020B0503020204020204" charset="-122"/>
              </a:endParaRPr>
            </a:p>
          </p:txBody>
        </p:sp>
        <p:sp>
          <p:nvSpPr>
            <p:cNvPr id="151" name="文本框 150"/>
            <p:cNvSpPr txBox="1"/>
            <p:nvPr>
              <p:custDataLst>
                <p:tags r:id="rId23"/>
              </p:custDataLst>
            </p:nvPr>
          </p:nvSpPr>
          <p:spPr>
            <a:xfrm>
              <a:off x="16958" y="6829"/>
              <a:ext cx="1783" cy="628"/>
            </a:xfrm>
            <a:prstGeom prst="rect">
              <a:avLst/>
            </a:prstGeom>
            <a:noFill/>
          </p:spPr>
          <p:txBody>
            <a:bodyPr wrap="square" rtlCol="0">
              <a:spAutoFit/>
            </a:bodyPr>
            <a:p>
              <a:pPr algn="ctr"/>
              <a:r>
                <a:rPr lang="zh-CN" sz="1000">
                  <a:latin typeface="微软雅黑" panose="020B0503020204020204" charset="-122"/>
                  <a:ea typeface="微软雅黑" panose="020B0503020204020204" charset="-122"/>
                  <a:cs typeface="微软雅黑" panose="020B0503020204020204" charset="-122"/>
                </a:rPr>
                <a:t>客户洞察</a:t>
              </a:r>
              <a:endParaRPr lang="zh-CN" sz="1000">
                <a:latin typeface="微软雅黑" panose="020B0503020204020204" charset="-122"/>
                <a:ea typeface="微软雅黑" panose="020B0503020204020204" charset="-122"/>
                <a:cs typeface="微软雅黑" panose="020B0503020204020204" charset="-122"/>
              </a:endParaRPr>
            </a:p>
            <a:p>
              <a:pPr algn="ctr"/>
              <a:r>
                <a:rPr lang="zh-CN" sz="1000">
                  <a:latin typeface="微软雅黑" panose="020B0503020204020204" charset="-122"/>
                  <a:ea typeface="微软雅黑" panose="020B0503020204020204" charset="-122"/>
                  <a:cs typeface="微软雅黑" panose="020B0503020204020204" charset="-122"/>
                </a:rPr>
                <a:t>项目计划</a:t>
              </a:r>
              <a:endParaRPr lang="zh-CN" sz="1000">
                <a:latin typeface="微软雅黑" panose="020B0503020204020204" charset="-122"/>
                <a:ea typeface="微软雅黑" panose="020B0503020204020204" charset="-122"/>
                <a:cs typeface="微软雅黑" panose="020B0503020204020204" charset="-122"/>
              </a:endParaRPr>
            </a:p>
          </p:txBody>
        </p:sp>
        <p:cxnSp>
          <p:nvCxnSpPr>
            <p:cNvPr id="162" name="直接箭头连接符 161"/>
            <p:cNvCxnSpPr/>
            <p:nvPr>
              <p:custDataLst>
                <p:tags r:id="rId24"/>
              </p:custDataLst>
            </p:nvPr>
          </p:nvCxnSpPr>
          <p:spPr>
            <a:xfrm>
              <a:off x="17935" y="6019"/>
              <a:ext cx="0" cy="412"/>
            </a:xfrm>
            <a:prstGeom prst="straightConnector1">
              <a:avLst/>
            </a:prstGeom>
            <a:ln w="25400">
              <a:solidFill>
                <a:srgbClr val="C00000"/>
              </a:solidFill>
              <a:tailEnd type="arrow"/>
            </a:ln>
          </p:spPr>
          <p:style>
            <a:lnRef idx="2">
              <a:schemeClr val="accent1"/>
            </a:lnRef>
            <a:fillRef idx="0">
              <a:srgbClr val="FFFFFF"/>
            </a:fillRef>
            <a:effectRef idx="0">
              <a:srgbClr val="FFFFFF"/>
            </a:effectRef>
            <a:fontRef idx="minor">
              <a:schemeClr val="tx1"/>
            </a:fontRef>
          </p:style>
        </p:cxnSp>
      </p:grpSp>
      <p:pic>
        <p:nvPicPr>
          <p:cNvPr id="8" name="图片 7"/>
          <p:cNvPicPr>
            <a:picLocks noChangeAspect="1"/>
          </p:cNvPicPr>
          <p:nvPr/>
        </p:nvPicPr>
        <p:blipFill>
          <a:blip r:embed="rId25"/>
          <a:stretch>
            <a:fillRect/>
          </a:stretch>
        </p:blipFill>
        <p:spPr>
          <a:xfrm>
            <a:off x="444500" y="4596765"/>
            <a:ext cx="1886585" cy="1717040"/>
          </a:xfrm>
          <a:prstGeom prst="rect">
            <a:avLst/>
          </a:prstGeom>
        </p:spPr>
      </p:pic>
      <p:sp>
        <p:nvSpPr>
          <p:cNvPr id="9" name="文本框 8"/>
          <p:cNvSpPr txBox="1"/>
          <p:nvPr/>
        </p:nvSpPr>
        <p:spPr>
          <a:xfrm>
            <a:off x="585470" y="6292850"/>
            <a:ext cx="3750310" cy="245110"/>
          </a:xfrm>
          <a:prstGeom prst="rect">
            <a:avLst/>
          </a:prstGeom>
        </p:spPr>
        <p:txBody>
          <a:bodyPr wrap="square">
            <a:spAutoFit/>
            <a:extLst>
              <a:ext uri="{4A0BC546-FE56-4ADE-93B0-CB8AF2F6F144}">
                <wpsdc:textFrameExt xmlns:wpsdc="http://www.wps.cn/officeDocument/2022/drawingmlCustomData" type="text"/>
              </a:ext>
            </a:extLst>
          </a:bodyPr>
          <a:p>
            <a:pPr algn="ctr"/>
            <a:r>
              <a:rPr lang="en-US" altLang="zh-CN" sz="1000" b="1">
                <a:latin typeface="Arial" panose="020B0604020202020204" pitchFamily="34" charset="0"/>
                <a:ea typeface="微软雅黑" panose="020B0503020204020204" charset="-122"/>
                <a:sym typeface="+mn-ea"/>
              </a:rPr>
              <a:t>**</a:t>
            </a:r>
            <a:r>
              <a:rPr lang="zh-CN" sz="1000" b="1">
                <a:solidFill>
                  <a:srgbClr val="C00000"/>
                </a:solidFill>
                <a:latin typeface="微软雅黑" panose="020B0503020204020204" charset="-122"/>
                <a:ea typeface="微软雅黑" panose="020B0503020204020204" charset="-122"/>
                <a:cs typeface="微软雅黑" panose="020B0503020204020204" charset="-122"/>
                <a:sym typeface="+mn-ea"/>
              </a:rPr>
              <a:t>电厂：</a:t>
            </a:r>
            <a:r>
              <a:rPr lang="en-US" altLang="zh-CN" sz="1000" b="1">
                <a:solidFill>
                  <a:srgbClr val="C00000"/>
                </a:solidFill>
                <a:latin typeface="微软雅黑" panose="020B0503020204020204" charset="-122"/>
                <a:ea typeface="微软雅黑" panose="020B0503020204020204" charset="-122"/>
                <a:cs typeface="微软雅黑" panose="020B0503020204020204" charset="-122"/>
              </a:rPr>
              <a:t>5G</a:t>
            </a:r>
            <a:r>
              <a:rPr lang="zh-CN" altLang="en-US" sz="1000" b="1">
                <a:solidFill>
                  <a:srgbClr val="C00000"/>
                </a:solidFill>
                <a:latin typeface="微软雅黑" panose="020B0503020204020204" charset="-122"/>
                <a:ea typeface="微软雅黑" panose="020B0503020204020204" charset="-122"/>
                <a:cs typeface="微软雅黑" panose="020B0503020204020204" charset="-122"/>
              </a:rPr>
              <a:t>专网</a:t>
            </a:r>
            <a:r>
              <a:rPr lang="en-US" altLang="zh-CN" sz="1000" b="1">
                <a:solidFill>
                  <a:srgbClr val="C00000"/>
                </a:solidFill>
                <a:latin typeface="微软雅黑" panose="020B0503020204020204" charset="-122"/>
                <a:ea typeface="微软雅黑" panose="020B0503020204020204" charset="-122"/>
                <a:cs typeface="微软雅黑" panose="020B0503020204020204" charset="-122"/>
              </a:rPr>
              <a:t>MEC</a:t>
            </a:r>
            <a:r>
              <a:rPr lang="zh-CN" altLang="en-US" sz="1000" b="1">
                <a:solidFill>
                  <a:srgbClr val="C00000"/>
                </a:solidFill>
                <a:latin typeface="微软雅黑" panose="020B0503020204020204" charset="-122"/>
                <a:ea typeface="微软雅黑" panose="020B0503020204020204" charset="-122"/>
                <a:cs typeface="微软雅黑" panose="020B0503020204020204" charset="-122"/>
              </a:rPr>
              <a:t>部署平台</a:t>
            </a:r>
            <a:r>
              <a:rPr lang="en-US" altLang="zh-CN" sz="1000" b="1">
                <a:solidFill>
                  <a:srgbClr val="C00000"/>
                </a:solidFill>
                <a:latin typeface="微软雅黑" panose="020B0503020204020204" charset="-122"/>
                <a:ea typeface="微软雅黑" panose="020B0503020204020204" charset="-122"/>
                <a:cs typeface="微软雅黑" panose="020B0503020204020204" charset="-122"/>
              </a:rPr>
              <a:t>+</a:t>
            </a:r>
            <a:r>
              <a:rPr lang="zh-CN" altLang="en-US" sz="1000" b="1">
                <a:solidFill>
                  <a:srgbClr val="C00000"/>
                </a:solidFill>
                <a:latin typeface="微软雅黑" panose="020B0503020204020204" charset="-122"/>
                <a:ea typeface="微软雅黑" panose="020B0503020204020204" charset="-122"/>
                <a:cs typeface="微软雅黑" panose="020B0503020204020204" charset="-122"/>
              </a:rPr>
              <a:t>北斗</a:t>
            </a:r>
            <a:r>
              <a:rPr lang="zh-CN" sz="1000" b="1">
                <a:solidFill>
                  <a:srgbClr val="C00000"/>
                </a:solidFill>
                <a:latin typeface="微软雅黑" panose="020B0503020204020204" charset="-122"/>
                <a:ea typeface="微软雅黑" panose="020B0503020204020204" charset="-122"/>
                <a:cs typeface="微软雅黑" panose="020B0503020204020204" charset="-122"/>
                <a:sym typeface="+mn-ea"/>
              </a:rPr>
              <a:t>云盔</a:t>
            </a:r>
            <a:r>
              <a:rPr lang="en-US" altLang="zh-CN" sz="1000" b="1">
                <a:latin typeface="Arial" panose="020B0604020202020204" pitchFamily="34" charset="0"/>
                <a:ea typeface="微软雅黑" panose="020B0503020204020204" charset="-122"/>
                <a:sym typeface="+mn-ea"/>
              </a:rPr>
              <a:t>**</a:t>
            </a:r>
            <a:r>
              <a:rPr lang="zh-CN" altLang="en-US" sz="1000" b="1">
                <a:solidFill>
                  <a:srgbClr val="C00000"/>
                </a:solidFill>
                <a:latin typeface="微软雅黑" panose="020B0503020204020204" charset="-122"/>
                <a:ea typeface="微软雅黑" panose="020B0503020204020204" charset="-122"/>
                <a:cs typeface="微软雅黑" panose="020B0503020204020204" charset="-122"/>
                <a:sym typeface="+mn-ea"/>
              </a:rPr>
              <a:t>顶</a:t>
            </a:r>
            <a:endParaRPr lang="en-US" altLang="zh-CN" sz="1000" b="1">
              <a:solidFill>
                <a:srgbClr val="C00000"/>
              </a:solidFill>
              <a:latin typeface="微软雅黑" panose="020B0503020204020204" charset="-122"/>
              <a:ea typeface="微软雅黑" panose="020B0503020204020204" charset="-122"/>
              <a:cs typeface="微软雅黑" panose="020B0503020204020204" charset="-122"/>
            </a:endParaRPr>
          </a:p>
        </p:txBody>
      </p:sp>
      <p:pic>
        <p:nvPicPr>
          <p:cNvPr id="111" name="图片 110"/>
          <p:cNvPicPr preferRelativeResize="0"/>
          <p:nvPr>
            <p:custDataLst>
              <p:tags r:id="rId26"/>
            </p:custDataLst>
          </p:nvPr>
        </p:nvPicPr>
        <p:blipFill>
          <a:blip r:embed="rId27"/>
          <a:srcRect t="18322"/>
          <a:stretch>
            <a:fillRect/>
          </a:stretch>
        </p:blipFill>
        <p:spPr>
          <a:xfrm>
            <a:off x="2448560" y="4834255"/>
            <a:ext cx="1886585" cy="1413510"/>
          </a:xfrm>
          <a:prstGeom prst="rect">
            <a:avLst/>
          </a:prstGeom>
        </p:spPr>
      </p:pic>
      <p:sp>
        <p:nvSpPr>
          <p:cNvPr id="11" name="文本框 10"/>
          <p:cNvSpPr txBox="1"/>
          <p:nvPr/>
        </p:nvSpPr>
        <p:spPr>
          <a:xfrm>
            <a:off x="4339590" y="4833620"/>
            <a:ext cx="1610360" cy="1691640"/>
          </a:xfrm>
          <a:prstGeom prst="rect">
            <a:avLst/>
          </a:prstGeom>
        </p:spPr>
        <p:txBody>
          <a:bodyPr wrap="square">
            <a:spAutoFit/>
            <a:extLst>
              <a:ext uri="{4A0BC546-FE56-4ADE-93B0-CB8AF2F6F144}">
                <wpsdc:textFrameExt xmlns:wpsdc="http://www.wps.cn/officeDocument/2022/drawingmlCustomData" type="text"/>
              </a:ext>
            </a:extLst>
          </a:bodyPr>
          <a:p>
            <a:pPr algn="l">
              <a:lnSpc>
                <a:spcPct val="130000"/>
              </a:lnSpc>
            </a:pPr>
            <a:r>
              <a:rPr lang="zh-CN" altLang="en-US" sz="1000" b="1">
                <a:latin typeface="Arial" panose="020B0604020202020204" pitchFamily="34" charset="0"/>
                <a:ea typeface="微软雅黑" panose="020B0503020204020204" charset="-122"/>
              </a:rPr>
              <a:t>中卫热电厂（</a:t>
            </a:r>
            <a:r>
              <a:rPr lang="en-US" altLang="zh-CN" sz="1000" b="1">
                <a:latin typeface="Arial" panose="020B0604020202020204" pitchFamily="34" charset="0"/>
                <a:ea typeface="微软雅黑" panose="020B0503020204020204" charset="-122"/>
              </a:rPr>
              <a:t>**</a:t>
            </a:r>
            <a:r>
              <a:rPr lang="zh-CN" altLang="en-US" sz="1000" b="1">
                <a:latin typeface="Arial" panose="020B0604020202020204" pitchFamily="34" charset="0"/>
                <a:ea typeface="微软雅黑" panose="020B0503020204020204" charset="-122"/>
              </a:rPr>
              <a:t>公司）</a:t>
            </a:r>
            <a:endParaRPr lang="zh-CN" altLang="en-US" sz="1000" b="1">
              <a:latin typeface="Arial" panose="020B0604020202020204" pitchFamily="34" charset="0"/>
              <a:ea typeface="微软雅黑" panose="020B0503020204020204" charset="-122"/>
            </a:endParaRPr>
          </a:p>
          <a:p>
            <a:pPr algn="ctr">
              <a:lnSpc>
                <a:spcPct val="130000"/>
              </a:lnSpc>
            </a:pPr>
            <a:r>
              <a:rPr lang="zh-CN" altLang="en-US" sz="1000">
                <a:latin typeface="Arial" panose="020B0604020202020204" pitchFamily="34" charset="0"/>
                <a:ea typeface="微软雅黑" panose="020B0503020204020204" charset="-122"/>
              </a:rPr>
              <a:t>云盔</a:t>
            </a:r>
            <a:r>
              <a:rPr lang="en-US" altLang="zh-CN" sz="1000">
                <a:latin typeface="Arial" panose="020B0604020202020204" pitchFamily="34" charset="0"/>
                <a:ea typeface="微软雅黑" panose="020B0503020204020204" charset="-122"/>
              </a:rPr>
              <a:t>**</a:t>
            </a:r>
            <a:r>
              <a:rPr lang="zh-CN" altLang="en-US" sz="1000">
                <a:latin typeface="Arial" panose="020B0604020202020204" pitchFamily="34" charset="0"/>
                <a:ea typeface="微软雅黑" panose="020B0503020204020204" charset="-122"/>
              </a:rPr>
              <a:t>顶</a:t>
            </a:r>
            <a:endParaRPr lang="zh-CN" altLang="en-US" sz="1000">
              <a:latin typeface="Arial" panose="020B0604020202020204" pitchFamily="34" charset="0"/>
              <a:ea typeface="微软雅黑" panose="020B0503020204020204" charset="-122"/>
            </a:endParaRPr>
          </a:p>
          <a:p>
            <a:pPr algn="l">
              <a:lnSpc>
                <a:spcPct val="130000"/>
              </a:lnSpc>
            </a:pPr>
            <a:r>
              <a:rPr lang="en-US" altLang="zh-CN" sz="1000" b="1">
                <a:latin typeface="Arial" panose="020B0604020202020204" pitchFamily="34" charset="0"/>
                <a:ea typeface="微软雅黑" panose="020B0503020204020204" charset="-122"/>
              </a:rPr>
              <a:t>**</a:t>
            </a:r>
            <a:r>
              <a:rPr lang="zh-CN" altLang="en-US" sz="1000" b="1">
                <a:latin typeface="Arial" panose="020B0604020202020204" pitchFamily="34" charset="0"/>
                <a:ea typeface="微软雅黑" panose="020B0503020204020204" charset="-122"/>
              </a:rPr>
              <a:t>（</a:t>
            </a:r>
            <a:r>
              <a:rPr lang="en-US" altLang="zh-CN" sz="1000" b="1">
                <a:latin typeface="Arial" panose="020B0604020202020204" pitchFamily="34" charset="0"/>
                <a:ea typeface="微软雅黑" panose="020B0503020204020204" charset="-122"/>
              </a:rPr>
              <a:t>**</a:t>
            </a:r>
            <a:r>
              <a:rPr lang="zh-CN" altLang="en-US" sz="1000" b="1">
                <a:latin typeface="Arial" panose="020B0604020202020204" pitchFamily="34" charset="0"/>
                <a:ea typeface="微软雅黑" panose="020B0503020204020204" charset="-122"/>
              </a:rPr>
              <a:t>公司）</a:t>
            </a:r>
            <a:endParaRPr lang="zh-CN" altLang="en-US" sz="1000" b="1">
              <a:latin typeface="Arial" panose="020B0604020202020204" pitchFamily="34" charset="0"/>
              <a:ea typeface="微软雅黑" panose="020B0503020204020204" charset="-122"/>
            </a:endParaRPr>
          </a:p>
          <a:p>
            <a:pPr algn="ctr">
              <a:lnSpc>
                <a:spcPct val="130000"/>
              </a:lnSpc>
            </a:pPr>
            <a:r>
              <a:rPr lang="zh-CN" altLang="en-US" sz="1000">
                <a:latin typeface="Arial" panose="020B0604020202020204" pitchFamily="34" charset="0"/>
                <a:ea typeface="微软雅黑" panose="020B0503020204020204" charset="-122"/>
              </a:rPr>
              <a:t>云盔</a:t>
            </a:r>
            <a:r>
              <a:rPr lang="en-US" altLang="zh-CN" sz="1000" b="1">
                <a:latin typeface="Arial" panose="020B0604020202020204" pitchFamily="34" charset="0"/>
                <a:ea typeface="微软雅黑" panose="020B0503020204020204" charset="-122"/>
                <a:sym typeface="+mn-ea"/>
              </a:rPr>
              <a:t>**</a:t>
            </a:r>
            <a:r>
              <a:rPr lang="zh-CN" altLang="en-US" sz="1000">
                <a:latin typeface="Arial" panose="020B0604020202020204" pitchFamily="34" charset="0"/>
                <a:ea typeface="微软雅黑" panose="020B0503020204020204" charset="-122"/>
              </a:rPr>
              <a:t>顶</a:t>
            </a:r>
            <a:endParaRPr lang="zh-CN" altLang="en-US" sz="1000">
              <a:latin typeface="Arial" panose="020B0604020202020204" pitchFamily="34" charset="0"/>
              <a:ea typeface="微软雅黑" panose="020B0503020204020204" charset="-122"/>
            </a:endParaRPr>
          </a:p>
          <a:p>
            <a:pPr algn="l">
              <a:lnSpc>
                <a:spcPct val="130000"/>
              </a:lnSpc>
            </a:pPr>
            <a:r>
              <a:rPr lang="en-US" altLang="zh-CN" sz="1000" b="1">
                <a:latin typeface="Arial" panose="020B0604020202020204" pitchFamily="34" charset="0"/>
                <a:ea typeface="微软雅黑" panose="020B0503020204020204" charset="-122"/>
                <a:sym typeface="+mn-ea"/>
              </a:rPr>
              <a:t>**</a:t>
            </a:r>
            <a:r>
              <a:rPr lang="zh-CN" altLang="en-US" sz="1000" b="1">
                <a:latin typeface="Arial" panose="020B0604020202020204" pitchFamily="34" charset="0"/>
                <a:ea typeface="微软雅黑" panose="020B0503020204020204" charset="-122"/>
              </a:rPr>
              <a:t>光伏电厂（</a:t>
            </a:r>
            <a:r>
              <a:rPr lang="en-US" altLang="zh-CN" sz="1000" b="1">
                <a:latin typeface="Arial" panose="020B0604020202020204" pitchFamily="34" charset="0"/>
                <a:ea typeface="微软雅黑" panose="020B0503020204020204" charset="-122"/>
                <a:sym typeface="+mn-ea"/>
              </a:rPr>
              <a:t>**</a:t>
            </a:r>
            <a:r>
              <a:rPr lang="zh-CN" altLang="en-US" sz="1000" b="1">
                <a:latin typeface="Arial" panose="020B0604020202020204" pitchFamily="34" charset="0"/>
                <a:ea typeface="微软雅黑" panose="020B0503020204020204" charset="-122"/>
              </a:rPr>
              <a:t>公司）</a:t>
            </a:r>
            <a:endParaRPr lang="zh-CN" altLang="en-US" sz="1000" b="1">
              <a:latin typeface="Arial" panose="020B0604020202020204" pitchFamily="34" charset="0"/>
              <a:ea typeface="微软雅黑" panose="020B0503020204020204" charset="-122"/>
            </a:endParaRPr>
          </a:p>
          <a:p>
            <a:pPr algn="ctr">
              <a:lnSpc>
                <a:spcPct val="130000"/>
              </a:lnSpc>
            </a:pPr>
            <a:r>
              <a:rPr lang="zh-CN" altLang="en-US" sz="1000">
                <a:latin typeface="Arial" panose="020B0604020202020204" pitchFamily="34" charset="0"/>
                <a:ea typeface="微软雅黑" panose="020B0503020204020204" charset="-122"/>
              </a:rPr>
              <a:t>云盔</a:t>
            </a:r>
            <a:r>
              <a:rPr lang="en-US" altLang="zh-CN" sz="1000" b="1">
                <a:latin typeface="Arial" panose="020B0604020202020204" pitchFamily="34" charset="0"/>
                <a:ea typeface="微软雅黑" panose="020B0503020204020204" charset="-122"/>
                <a:sym typeface="+mn-ea"/>
              </a:rPr>
              <a:t>**</a:t>
            </a:r>
            <a:r>
              <a:rPr lang="zh-CN" altLang="en-US" sz="1000">
                <a:latin typeface="Arial" panose="020B0604020202020204" pitchFamily="34" charset="0"/>
                <a:ea typeface="微软雅黑" panose="020B0503020204020204" charset="-122"/>
              </a:rPr>
              <a:t>顶</a:t>
            </a:r>
            <a:endParaRPr lang="zh-CN" altLang="en-US" sz="1000">
              <a:latin typeface="Arial" panose="020B0604020202020204" pitchFamily="34" charset="0"/>
              <a:ea typeface="微软雅黑" panose="020B0503020204020204" charset="-122"/>
            </a:endParaRPr>
          </a:p>
          <a:p>
            <a:pPr algn="ctr">
              <a:lnSpc>
                <a:spcPct val="130000"/>
              </a:lnSpc>
            </a:pPr>
            <a:r>
              <a:rPr lang="en-US" altLang="zh-CN" sz="1000" b="1">
                <a:latin typeface="Arial" panose="020B0604020202020204" pitchFamily="34" charset="0"/>
                <a:ea typeface="微软雅黑" panose="020B0503020204020204" charset="-122"/>
                <a:sym typeface="+mn-ea"/>
              </a:rPr>
              <a:t>**</a:t>
            </a:r>
            <a:r>
              <a:rPr lang="zh-CN" altLang="en-US" sz="1000" b="1">
                <a:latin typeface="Arial" panose="020B0604020202020204" pitchFamily="34" charset="0"/>
                <a:ea typeface="微软雅黑" panose="020B0503020204020204" charset="-122"/>
              </a:rPr>
              <a:t>光伏电厂（</a:t>
            </a:r>
            <a:r>
              <a:rPr lang="en-US" altLang="zh-CN" sz="1000" b="1">
                <a:latin typeface="Arial" panose="020B0604020202020204" pitchFamily="34" charset="0"/>
                <a:ea typeface="微软雅黑" panose="020B0503020204020204" charset="-122"/>
                <a:sym typeface="+mn-ea"/>
              </a:rPr>
              <a:t>**</a:t>
            </a:r>
            <a:r>
              <a:rPr lang="zh-CN" altLang="en-US" sz="1000" b="1">
                <a:latin typeface="Arial" panose="020B0604020202020204" pitchFamily="34" charset="0"/>
                <a:ea typeface="微软雅黑" panose="020B0503020204020204" charset="-122"/>
              </a:rPr>
              <a:t>公司）</a:t>
            </a:r>
            <a:endParaRPr lang="zh-CN" altLang="en-US" sz="1000" b="1">
              <a:latin typeface="Arial" panose="020B0604020202020204" pitchFamily="34" charset="0"/>
              <a:ea typeface="微软雅黑" panose="020B0503020204020204" charset="-122"/>
            </a:endParaRPr>
          </a:p>
          <a:p>
            <a:pPr algn="ctr">
              <a:lnSpc>
                <a:spcPct val="130000"/>
              </a:lnSpc>
            </a:pPr>
            <a:r>
              <a:rPr lang="zh-CN" altLang="en-US" sz="1000">
                <a:latin typeface="Arial" panose="020B0604020202020204" pitchFamily="34" charset="0"/>
                <a:ea typeface="微软雅黑" panose="020B0503020204020204" charset="-122"/>
              </a:rPr>
              <a:t>云盔</a:t>
            </a:r>
            <a:r>
              <a:rPr lang="en-US" altLang="zh-CN" sz="1000" b="1">
                <a:latin typeface="Arial" panose="020B0604020202020204" pitchFamily="34" charset="0"/>
                <a:ea typeface="微软雅黑" panose="020B0503020204020204" charset="-122"/>
                <a:sym typeface="+mn-ea"/>
              </a:rPr>
              <a:t>**</a:t>
            </a:r>
            <a:r>
              <a:rPr lang="zh-CN" altLang="en-US" sz="1000">
                <a:latin typeface="Arial" panose="020B0604020202020204" pitchFamily="34" charset="0"/>
                <a:ea typeface="微软雅黑" panose="020B0503020204020204" charset="-122"/>
              </a:rPr>
              <a:t>顶（投标阶段）</a:t>
            </a:r>
            <a:endParaRPr lang="zh-CN" altLang="en-US" sz="1000">
              <a:latin typeface="Arial" panose="020B0604020202020204" pitchFamily="34" charset="0"/>
              <a:ea typeface="微软雅黑" panose="020B0503020204020204" charset="-122"/>
            </a:endParaRPr>
          </a:p>
        </p:txBody>
      </p:sp>
      <p:sp>
        <p:nvSpPr>
          <p:cNvPr id="12" name="矩形 11"/>
          <p:cNvSpPr/>
          <p:nvPr/>
        </p:nvSpPr>
        <p:spPr>
          <a:xfrm>
            <a:off x="8103870" y="1719580"/>
            <a:ext cx="2007870" cy="264795"/>
          </a:xfrm>
          <a:prstGeom prst="rect">
            <a:avLst/>
          </a:prstGeom>
          <a:solidFill>
            <a:srgbClr val="C0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400" b="1">
                <a:solidFill>
                  <a:schemeClr val="bg1"/>
                </a:solidFill>
                <a:latin typeface="微软雅黑" panose="020B0503020204020204" charset="-122"/>
                <a:ea typeface="微软雅黑" panose="020B0503020204020204" charset="-122"/>
              </a:rPr>
              <a:t>国能宁夏煤业</a:t>
            </a:r>
            <a:endParaRPr lang="zh-CN" altLang="en-US" sz="1400" b="1">
              <a:solidFill>
                <a:schemeClr val="bg1"/>
              </a:solidFill>
              <a:latin typeface="微软雅黑" panose="020B0503020204020204" charset="-122"/>
              <a:ea typeface="微软雅黑" panose="020B0503020204020204" charset="-122"/>
            </a:endParaRPr>
          </a:p>
        </p:txBody>
      </p:sp>
      <p:sp>
        <p:nvSpPr>
          <p:cNvPr id="13" name="文本框 12"/>
          <p:cNvSpPr txBox="1"/>
          <p:nvPr/>
        </p:nvSpPr>
        <p:spPr>
          <a:xfrm>
            <a:off x="6240780" y="1997075"/>
            <a:ext cx="5594985" cy="4550410"/>
          </a:xfrm>
          <a:prstGeom prst="rect">
            <a:avLst/>
          </a:prstGeom>
          <a:ln>
            <a:solidFill>
              <a:schemeClr val="bg1">
                <a:lumMod val="75000"/>
              </a:schemeClr>
            </a:solidFill>
          </a:ln>
        </p:spPr>
        <p:txBody>
          <a:bodyPr wrap="square">
            <a:noAutofit/>
            <a:extLst>
              <a:ext uri="{4A0BC546-FE56-4ADE-93B0-CB8AF2F6F144}">
                <wpsdc:textFrameExt xmlns:wpsdc="http://www.wps.cn/officeDocument/2022/drawingmlCustomData" type="text"/>
              </a:ext>
            </a:extLst>
          </a:bodyPr>
          <a:p>
            <a:pPr indent="457200" algn="l" fontAlgn="auto">
              <a:lnSpc>
                <a:spcPct val="150000"/>
              </a:lnSpc>
            </a:pPr>
            <a:r>
              <a:rPr lang="en-US" altLang="zh-CN" sz="1200" b="1">
                <a:latin typeface="Arial" panose="020B0604020202020204" pitchFamily="34" charset="0"/>
                <a:ea typeface="微软雅黑" panose="020B0503020204020204" charset="-122"/>
                <a:sym typeface="+mn-ea"/>
              </a:rPr>
              <a:t>**</a:t>
            </a:r>
            <a:r>
              <a:rPr lang="zh-CN" sz="1200">
                <a:latin typeface="Arial" panose="020B0604020202020204" pitchFamily="34" charset="0"/>
                <a:ea typeface="微软雅黑" panose="020B0503020204020204" charset="-122"/>
              </a:rPr>
              <a:t>分公司面向国能宁夏煤业下属</a:t>
            </a:r>
            <a:r>
              <a:rPr lang="en-US" altLang="zh-CN" sz="1200" b="1">
                <a:latin typeface="Arial" panose="020B0604020202020204" pitchFamily="34" charset="0"/>
                <a:ea typeface="微软雅黑" panose="020B0503020204020204" charset="-122"/>
                <a:sym typeface="+mn-ea"/>
              </a:rPr>
              <a:t>**</a:t>
            </a:r>
            <a:r>
              <a:rPr lang="zh-CN" altLang="en-US" sz="1200">
                <a:latin typeface="Arial" panose="020B0604020202020204" pitchFamily="34" charset="0"/>
                <a:ea typeface="微软雅黑" panose="020B0503020204020204" charset="-122"/>
              </a:rPr>
              <a:t>家煤矿，通过积极走访调研，为客户演示云盔并提供试用，通过</a:t>
            </a:r>
            <a:r>
              <a:rPr lang="en-US" altLang="zh-CN" sz="1200">
                <a:latin typeface="Arial" panose="020B0604020202020204" pitchFamily="34" charset="0"/>
                <a:ea typeface="微软雅黑" panose="020B0503020204020204" charset="-122"/>
              </a:rPr>
              <a:t>“</a:t>
            </a:r>
            <a:r>
              <a:rPr lang="zh-CN" altLang="en-US" sz="1200" b="1">
                <a:solidFill>
                  <a:srgbClr val="C00000"/>
                </a:solidFill>
                <a:latin typeface="Arial" panose="020B0604020202020204" pitchFamily="34" charset="0"/>
                <a:ea typeface="微软雅黑" panose="020B0503020204020204" charset="-122"/>
              </a:rPr>
              <a:t>体验</a:t>
            </a:r>
            <a:r>
              <a:rPr lang="en-US" altLang="zh-CN" sz="1200" b="1">
                <a:solidFill>
                  <a:srgbClr val="C00000"/>
                </a:solidFill>
                <a:latin typeface="Arial" panose="020B0604020202020204" pitchFamily="34" charset="0"/>
                <a:ea typeface="微软雅黑" panose="020B0503020204020204" charset="-122"/>
              </a:rPr>
              <a:t>+</a:t>
            </a:r>
            <a:r>
              <a:rPr lang="zh-CN" altLang="en-US" sz="1200" b="1">
                <a:solidFill>
                  <a:srgbClr val="C00000"/>
                </a:solidFill>
                <a:latin typeface="Arial" panose="020B0604020202020204" pitchFamily="34" charset="0"/>
                <a:ea typeface="微软雅黑" panose="020B0503020204020204" charset="-122"/>
              </a:rPr>
              <a:t>转商</a:t>
            </a:r>
            <a:r>
              <a:rPr lang="en-US" altLang="zh-CN" sz="1200">
                <a:latin typeface="Arial" panose="020B0604020202020204" pitchFamily="34" charset="0"/>
                <a:ea typeface="微软雅黑" panose="020B0503020204020204" charset="-122"/>
              </a:rPr>
              <a:t>”</a:t>
            </a:r>
            <a:r>
              <a:rPr lang="zh-CN" altLang="en-US" sz="1200">
                <a:latin typeface="Arial" panose="020B0604020202020204" pitchFamily="34" charset="0"/>
                <a:ea typeface="微软雅黑" panose="020B0503020204020204" charset="-122"/>
              </a:rPr>
              <a:t>一体化营销，在多家煤矿实现业务突破。</a:t>
            </a:r>
            <a:endParaRPr lang="zh-CN" altLang="en-US" sz="1200">
              <a:latin typeface="Arial" panose="020B0604020202020204" pitchFamily="34" charset="0"/>
              <a:ea typeface="微软雅黑" panose="020B0503020204020204" charset="-122"/>
            </a:endParaRPr>
          </a:p>
        </p:txBody>
      </p:sp>
      <p:pic>
        <p:nvPicPr>
          <p:cNvPr id="14" name="图片 13"/>
          <p:cNvPicPr>
            <a:picLocks noChangeAspect="1"/>
          </p:cNvPicPr>
          <p:nvPr/>
        </p:nvPicPr>
        <p:blipFill>
          <a:blip r:embed="rId28"/>
          <a:srcRect t="16254"/>
          <a:stretch>
            <a:fillRect/>
          </a:stretch>
        </p:blipFill>
        <p:spPr>
          <a:xfrm>
            <a:off x="6370320" y="2654935"/>
            <a:ext cx="5309870" cy="1958975"/>
          </a:xfrm>
          <a:prstGeom prst="rect">
            <a:avLst/>
          </a:prstGeom>
        </p:spPr>
      </p:pic>
      <p:sp>
        <p:nvSpPr>
          <p:cNvPr id="16" name="文本框 15"/>
          <p:cNvSpPr txBox="1"/>
          <p:nvPr/>
        </p:nvSpPr>
        <p:spPr>
          <a:xfrm>
            <a:off x="10167620" y="4599305"/>
            <a:ext cx="1610360" cy="1691640"/>
          </a:xfrm>
          <a:prstGeom prst="rect">
            <a:avLst/>
          </a:prstGeom>
        </p:spPr>
        <p:txBody>
          <a:bodyPr wrap="square">
            <a:spAutoFit/>
            <a:extLst>
              <a:ext uri="{4A0BC546-FE56-4ADE-93B0-CB8AF2F6F144}">
                <wpsdc:textFrameExt xmlns:wpsdc="http://www.wps.cn/officeDocument/2022/drawingmlCustomData" type="text"/>
              </a:ext>
            </a:extLst>
          </a:bodyPr>
          <a:p>
            <a:pPr algn="l">
              <a:lnSpc>
                <a:spcPct val="130000"/>
              </a:lnSpc>
            </a:pPr>
            <a:r>
              <a:rPr lang="en-US" altLang="zh-CN" sz="1000" b="1">
                <a:latin typeface="Arial" panose="020B0604020202020204" pitchFamily="34" charset="0"/>
                <a:ea typeface="微软雅黑" panose="020B0503020204020204" charset="-122"/>
                <a:sym typeface="+mn-ea"/>
              </a:rPr>
              <a:t>**</a:t>
            </a:r>
            <a:r>
              <a:rPr lang="zh-CN" altLang="en-US" sz="1000" b="1">
                <a:latin typeface="Arial" panose="020B0604020202020204" pitchFamily="34" charset="0"/>
                <a:ea typeface="微软雅黑" panose="020B0503020204020204" charset="-122"/>
              </a:rPr>
              <a:t>煤矿（宁东分公司）</a:t>
            </a:r>
            <a:endParaRPr lang="zh-CN" altLang="en-US" sz="1000" b="1">
              <a:latin typeface="Arial" panose="020B0604020202020204" pitchFamily="34" charset="0"/>
              <a:ea typeface="微软雅黑" panose="020B0503020204020204" charset="-122"/>
            </a:endParaRPr>
          </a:p>
          <a:p>
            <a:pPr algn="ctr">
              <a:lnSpc>
                <a:spcPct val="130000"/>
              </a:lnSpc>
            </a:pPr>
            <a:r>
              <a:rPr lang="zh-CN" altLang="en-US" sz="1000">
                <a:latin typeface="Arial" panose="020B0604020202020204" pitchFamily="34" charset="0"/>
                <a:ea typeface="微软雅黑" panose="020B0503020204020204" charset="-122"/>
              </a:rPr>
              <a:t>云盔</a:t>
            </a:r>
            <a:r>
              <a:rPr lang="en-US" altLang="zh-CN" sz="1000" b="1">
                <a:latin typeface="Arial" panose="020B0604020202020204" pitchFamily="34" charset="0"/>
                <a:ea typeface="微软雅黑" panose="020B0503020204020204" charset="-122"/>
                <a:sym typeface="+mn-ea"/>
              </a:rPr>
              <a:t>**</a:t>
            </a:r>
            <a:r>
              <a:rPr lang="zh-CN" altLang="en-US" sz="1000">
                <a:latin typeface="Arial" panose="020B0604020202020204" pitchFamily="34" charset="0"/>
                <a:ea typeface="微软雅黑" panose="020B0503020204020204" charset="-122"/>
              </a:rPr>
              <a:t>顶</a:t>
            </a:r>
            <a:endParaRPr lang="zh-CN" altLang="en-US" sz="1000">
              <a:latin typeface="Arial" panose="020B0604020202020204" pitchFamily="34" charset="0"/>
              <a:ea typeface="微软雅黑" panose="020B0503020204020204" charset="-122"/>
            </a:endParaRPr>
          </a:p>
          <a:p>
            <a:pPr algn="l">
              <a:lnSpc>
                <a:spcPct val="130000"/>
              </a:lnSpc>
            </a:pPr>
            <a:r>
              <a:rPr lang="en-US" altLang="zh-CN" sz="1000" b="1">
                <a:latin typeface="Arial" panose="020B0604020202020204" pitchFamily="34" charset="0"/>
                <a:ea typeface="微软雅黑" panose="020B0503020204020204" charset="-122"/>
                <a:sym typeface="+mn-ea"/>
              </a:rPr>
              <a:t>**</a:t>
            </a:r>
            <a:r>
              <a:rPr lang="zh-CN" altLang="en-US" sz="1000" b="1">
                <a:latin typeface="Arial" panose="020B0604020202020204" pitchFamily="34" charset="0"/>
                <a:ea typeface="微软雅黑" panose="020B0503020204020204" charset="-122"/>
              </a:rPr>
              <a:t>煤矿（宁东分公司）</a:t>
            </a:r>
            <a:endParaRPr lang="zh-CN" altLang="en-US" sz="1000" b="1">
              <a:latin typeface="Arial" panose="020B0604020202020204" pitchFamily="34" charset="0"/>
              <a:ea typeface="微软雅黑" panose="020B0503020204020204" charset="-122"/>
            </a:endParaRPr>
          </a:p>
          <a:p>
            <a:pPr algn="ctr">
              <a:lnSpc>
                <a:spcPct val="130000"/>
              </a:lnSpc>
            </a:pPr>
            <a:r>
              <a:rPr lang="zh-CN" altLang="en-US" sz="1000">
                <a:latin typeface="Arial" panose="020B0604020202020204" pitchFamily="34" charset="0"/>
                <a:ea typeface="微软雅黑" panose="020B0503020204020204" charset="-122"/>
              </a:rPr>
              <a:t>云盔</a:t>
            </a:r>
            <a:r>
              <a:rPr lang="en-US" altLang="zh-CN" sz="1000" b="1">
                <a:latin typeface="Arial" panose="020B0604020202020204" pitchFamily="34" charset="0"/>
                <a:ea typeface="微软雅黑" panose="020B0503020204020204" charset="-122"/>
                <a:sym typeface="+mn-ea"/>
              </a:rPr>
              <a:t>**</a:t>
            </a:r>
            <a:r>
              <a:rPr lang="zh-CN" altLang="en-US" sz="1000">
                <a:latin typeface="Arial" panose="020B0604020202020204" pitchFamily="34" charset="0"/>
                <a:ea typeface="微软雅黑" panose="020B0503020204020204" charset="-122"/>
              </a:rPr>
              <a:t>顶</a:t>
            </a:r>
            <a:endParaRPr lang="zh-CN" altLang="en-US" sz="1000">
              <a:latin typeface="Arial" panose="020B0604020202020204" pitchFamily="34" charset="0"/>
              <a:ea typeface="微软雅黑" panose="020B0503020204020204" charset="-122"/>
            </a:endParaRPr>
          </a:p>
          <a:p>
            <a:pPr algn="l">
              <a:lnSpc>
                <a:spcPct val="130000"/>
              </a:lnSpc>
            </a:pPr>
            <a:r>
              <a:rPr lang="en-US" altLang="zh-CN" sz="1000" b="1">
                <a:latin typeface="Arial" panose="020B0604020202020204" pitchFamily="34" charset="0"/>
                <a:ea typeface="微软雅黑" panose="020B0503020204020204" charset="-122"/>
                <a:sym typeface="+mn-ea"/>
              </a:rPr>
              <a:t>**</a:t>
            </a:r>
            <a:r>
              <a:rPr lang="zh-CN" altLang="en-US" sz="1000" b="1">
                <a:latin typeface="Arial" panose="020B0604020202020204" pitchFamily="34" charset="0"/>
                <a:ea typeface="微软雅黑" panose="020B0503020204020204" charset="-122"/>
              </a:rPr>
              <a:t>煤矿（宁东分公司）</a:t>
            </a:r>
            <a:endParaRPr lang="zh-CN" altLang="en-US" sz="1000" b="1">
              <a:latin typeface="Arial" panose="020B0604020202020204" pitchFamily="34" charset="0"/>
              <a:ea typeface="微软雅黑" panose="020B0503020204020204" charset="-122"/>
            </a:endParaRPr>
          </a:p>
          <a:p>
            <a:pPr algn="ctr">
              <a:lnSpc>
                <a:spcPct val="130000"/>
              </a:lnSpc>
            </a:pPr>
            <a:r>
              <a:rPr lang="zh-CN" altLang="en-US" sz="1000">
                <a:latin typeface="Arial" panose="020B0604020202020204" pitchFamily="34" charset="0"/>
                <a:ea typeface="微软雅黑" panose="020B0503020204020204" charset="-122"/>
              </a:rPr>
              <a:t>云盔</a:t>
            </a:r>
            <a:r>
              <a:rPr lang="en-US" altLang="zh-CN" sz="1000" b="1">
                <a:latin typeface="Arial" panose="020B0604020202020204" pitchFamily="34" charset="0"/>
                <a:ea typeface="微软雅黑" panose="020B0503020204020204" charset="-122"/>
                <a:sym typeface="+mn-ea"/>
              </a:rPr>
              <a:t>**</a:t>
            </a:r>
            <a:r>
              <a:rPr lang="zh-CN" altLang="en-US" sz="1000">
                <a:latin typeface="Arial" panose="020B0604020202020204" pitchFamily="34" charset="0"/>
                <a:ea typeface="微软雅黑" panose="020B0503020204020204" charset="-122"/>
              </a:rPr>
              <a:t>顶</a:t>
            </a:r>
            <a:endParaRPr lang="zh-CN" altLang="en-US" sz="1000">
              <a:latin typeface="Arial" panose="020B0604020202020204" pitchFamily="34" charset="0"/>
              <a:ea typeface="微软雅黑" panose="020B0503020204020204" charset="-122"/>
            </a:endParaRPr>
          </a:p>
          <a:p>
            <a:pPr algn="ctr">
              <a:lnSpc>
                <a:spcPct val="130000"/>
              </a:lnSpc>
            </a:pPr>
            <a:r>
              <a:rPr lang="en-US" altLang="zh-CN" sz="1000" b="1">
                <a:latin typeface="Arial" panose="020B0604020202020204" pitchFamily="34" charset="0"/>
                <a:ea typeface="微软雅黑" panose="020B0503020204020204" charset="-122"/>
                <a:sym typeface="+mn-ea"/>
              </a:rPr>
              <a:t>**</a:t>
            </a:r>
            <a:r>
              <a:rPr lang="zh-CN" altLang="en-US" sz="1000" b="1">
                <a:latin typeface="Arial" panose="020B0604020202020204" pitchFamily="34" charset="0"/>
                <a:ea typeface="微软雅黑" panose="020B0503020204020204" charset="-122"/>
              </a:rPr>
              <a:t>煤矿（宁东分公司）</a:t>
            </a:r>
            <a:endParaRPr lang="zh-CN" altLang="en-US" sz="1000" b="1">
              <a:latin typeface="Arial" panose="020B0604020202020204" pitchFamily="34" charset="0"/>
              <a:ea typeface="微软雅黑" panose="020B0503020204020204" charset="-122"/>
            </a:endParaRPr>
          </a:p>
          <a:p>
            <a:pPr algn="ctr">
              <a:lnSpc>
                <a:spcPct val="130000"/>
              </a:lnSpc>
            </a:pPr>
            <a:r>
              <a:rPr lang="zh-CN" altLang="en-US" sz="1000">
                <a:latin typeface="Arial" panose="020B0604020202020204" pitchFamily="34" charset="0"/>
                <a:ea typeface="微软雅黑" panose="020B0503020204020204" charset="-122"/>
              </a:rPr>
              <a:t>云盔</a:t>
            </a:r>
            <a:r>
              <a:rPr lang="en-US" altLang="zh-CN" sz="1000" b="1">
                <a:latin typeface="Arial" panose="020B0604020202020204" pitchFamily="34" charset="0"/>
                <a:ea typeface="微软雅黑" panose="020B0503020204020204" charset="-122"/>
                <a:sym typeface="+mn-ea"/>
              </a:rPr>
              <a:t>**</a:t>
            </a:r>
            <a:r>
              <a:rPr lang="zh-CN" altLang="en-US" sz="1000">
                <a:latin typeface="Arial" panose="020B0604020202020204" pitchFamily="34" charset="0"/>
                <a:ea typeface="微软雅黑" panose="020B0503020204020204" charset="-122"/>
              </a:rPr>
              <a:t>顶</a:t>
            </a:r>
            <a:endParaRPr lang="zh-CN" altLang="en-US" sz="1000">
              <a:latin typeface="Arial" panose="020B0604020202020204" pitchFamily="34" charset="0"/>
              <a:ea typeface="微软雅黑" panose="020B0503020204020204" charset="-122"/>
            </a:endParaRPr>
          </a:p>
        </p:txBody>
      </p:sp>
      <p:pic>
        <p:nvPicPr>
          <p:cNvPr id="17" name="图片 16"/>
          <p:cNvPicPr/>
          <p:nvPr/>
        </p:nvPicPr>
        <p:blipFill>
          <a:blip r:embed="rId29"/>
        </p:blipFill>
        <p:spPr>
          <a:xfrm>
            <a:off x="6450330" y="4711065"/>
            <a:ext cx="2107565" cy="1459230"/>
          </a:xfrm>
          <a:prstGeom prst="rect">
            <a:avLst/>
          </a:prstGeom>
        </p:spPr>
      </p:pic>
      <p:pic>
        <p:nvPicPr>
          <p:cNvPr id="18" name="图片 17"/>
          <p:cNvPicPr>
            <a:picLocks noChangeAspect="1"/>
          </p:cNvPicPr>
          <p:nvPr/>
        </p:nvPicPr>
        <p:blipFill>
          <a:blip r:embed="rId30"/>
          <a:stretch>
            <a:fillRect/>
          </a:stretch>
        </p:blipFill>
        <p:spPr>
          <a:xfrm>
            <a:off x="8673465" y="4711065"/>
            <a:ext cx="1125220" cy="1463675"/>
          </a:xfrm>
          <a:prstGeom prst="rect">
            <a:avLst/>
          </a:prstGeom>
        </p:spPr>
      </p:pic>
      <p:sp>
        <p:nvSpPr>
          <p:cNvPr id="19" name="文本框 18"/>
          <p:cNvSpPr txBox="1"/>
          <p:nvPr/>
        </p:nvSpPr>
        <p:spPr>
          <a:xfrm>
            <a:off x="6299200" y="6247765"/>
            <a:ext cx="3750310" cy="245110"/>
          </a:xfrm>
          <a:prstGeom prst="rect">
            <a:avLst/>
          </a:prstGeom>
        </p:spPr>
        <p:txBody>
          <a:bodyPr wrap="square">
            <a:spAutoFit/>
            <a:extLst>
              <a:ext uri="{4A0BC546-FE56-4ADE-93B0-CB8AF2F6F144}">
                <wpsdc:textFrameExt xmlns:wpsdc="http://www.wps.cn/officeDocument/2022/drawingmlCustomData" type="text"/>
              </a:ext>
            </a:extLst>
          </a:bodyPr>
          <a:p>
            <a:pPr algn="ctr"/>
            <a:r>
              <a:rPr lang="en-US" altLang="zh-CN" sz="1000" b="1">
                <a:latin typeface="Arial" panose="020B0604020202020204" pitchFamily="34" charset="0"/>
                <a:ea typeface="微软雅黑" panose="020B0503020204020204" charset="-122"/>
                <a:sym typeface="+mn-ea"/>
              </a:rPr>
              <a:t>**</a:t>
            </a:r>
            <a:r>
              <a:rPr lang="zh-CN" sz="1000" b="1">
                <a:solidFill>
                  <a:srgbClr val="C00000"/>
                </a:solidFill>
                <a:latin typeface="微软雅黑" panose="020B0503020204020204" charset="-122"/>
                <a:ea typeface="微软雅黑" panose="020B0503020204020204" charset="-122"/>
                <a:cs typeface="微软雅黑" panose="020B0503020204020204" charset="-122"/>
                <a:sym typeface="+mn-ea"/>
              </a:rPr>
              <a:t>煤矿：北斗云盔</a:t>
            </a:r>
            <a:r>
              <a:rPr lang="en-US" altLang="zh-CN" sz="1000" b="1">
                <a:latin typeface="Arial" panose="020B0604020202020204" pitchFamily="34" charset="0"/>
                <a:ea typeface="微软雅黑" panose="020B0503020204020204" charset="-122"/>
                <a:sym typeface="+mn-ea"/>
              </a:rPr>
              <a:t>**</a:t>
            </a:r>
            <a:r>
              <a:rPr lang="zh-CN" altLang="en-US" sz="1000" b="1">
                <a:solidFill>
                  <a:srgbClr val="C00000"/>
                </a:solidFill>
                <a:latin typeface="微软雅黑" panose="020B0503020204020204" charset="-122"/>
                <a:ea typeface="微软雅黑" panose="020B0503020204020204" charset="-122"/>
                <a:cs typeface="微软雅黑" panose="020B0503020204020204" charset="-122"/>
                <a:sym typeface="+mn-ea"/>
              </a:rPr>
              <a:t>顶</a:t>
            </a:r>
            <a:endParaRPr lang="zh-CN" altLang="en-US" sz="10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文本框 12"/>
          <p:cNvSpPr txBox="1"/>
          <p:nvPr/>
        </p:nvSpPr>
        <p:spPr>
          <a:xfrm>
            <a:off x="2943225" y="2030730"/>
            <a:ext cx="6029325" cy="4302760"/>
          </a:xfrm>
          <a:prstGeom prst="rect">
            <a:avLst/>
          </a:prstGeom>
          <a:noFill/>
          <a:ln>
            <a:solidFill>
              <a:schemeClr val="bg1">
                <a:lumMod val="75000"/>
              </a:schemeClr>
            </a:solidFill>
          </a:ln>
        </p:spPr>
        <p:txBody>
          <a:bodyPr wrap="square" rtlCol="0">
            <a:noAutofit/>
          </a:bodyPr>
          <a:p>
            <a:pPr lvl="0" indent="457200" algn="just" fontAlgn="auto">
              <a:lnSpc>
                <a:spcPct val="170000"/>
              </a:lnSpc>
              <a:buClr>
                <a:srgbClr val="C00000"/>
              </a:buClr>
              <a:buSzTx/>
              <a:buFont typeface="Arial" panose="020B0604020202020204" pitchFamily="34" charset="0"/>
              <a:buNone/>
            </a:pPr>
            <a:r>
              <a:rPr lang="en-US" altLang="zh-CN" sz="1200" b="1">
                <a:latin typeface="Arial" panose="020B0604020202020204" pitchFamily="34" charset="0"/>
                <a:ea typeface="微软雅黑" panose="020B0503020204020204" charset="-122"/>
                <a:sym typeface="+mn-ea"/>
              </a:rPr>
              <a:t>**</a:t>
            </a:r>
            <a:r>
              <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rPr>
              <a:t>集团有限公司肩负着建好“智慧宁粮”、管好“</a:t>
            </a:r>
            <a:r>
              <a:rPr lang="zh-CN" altLang="en-US" sz="1200">
                <a:latin typeface="微软雅黑" panose="020B0503020204020204" charset="-122"/>
                <a:ea typeface="微软雅黑" panose="020B0503020204020204" charset="-122"/>
                <a:cs typeface="微软雅黑" panose="020B0503020204020204" charset="-122"/>
                <a:sym typeface="+mn-ea"/>
              </a:rPr>
              <a:t>宁夏粮仓</a:t>
            </a:r>
            <a:r>
              <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rPr>
              <a:t>”，服务国家粮食安全的重任。2024年6月5日，工研院北斗工作室团队配合政企数字政府完成</a:t>
            </a:r>
            <a:r>
              <a:rPr lang="en-US" altLang="zh-CN" sz="1200" b="1">
                <a:latin typeface="Arial" panose="020B0604020202020204" pitchFamily="34" charset="0"/>
                <a:ea typeface="微软雅黑" panose="020B0503020204020204" charset="-122"/>
                <a:sym typeface="+mn-ea"/>
              </a:rPr>
              <a:t>**</a:t>
            </a:r>
            <a:r>
              <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rPr>
              <a:t>顶北斗云盔交付，并面向五地市多所粮库进行赋能培训。</a:t>
            </a:r>
            <a:endParaRPr lang="en-US" altLang="zh-CN" sz="120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355600" y="377825"/>
            <a:ext cx="7317740" cy="460375"/>
          </a:xfrm>
          <a:prstGeom prst="rect">
            <a:avLst/>
          </a:prstGeom>
          <a:noFill/>
        </p:spPr>
        <p:txBody>
          <a:bodyPr wrap="square" rtlCol="0" anchor="t">
            <a:spAutoFit/>
          </a:bodyPr>
          <a:p>
            <a:r>
              <a:rPr lang="en-US" altLang="zh-CN" sz="2400" b="1" dirty="0">
                <a:solidFill>
                  <a:srgbClr val="C00000"/>
                </a:solidFill>
                <a:latin typeface="微软雅黑" panose="020B0503020204020204" charset="-122"/>
                <a:ea typeface="微软雅黑" panose="020B0503020204020204" charset="-122"/>
                <a:sym typeface="+mn-ea"/>
              </a:rPr>
              <a:t> 3.2 </a:t>
            </a:r>
            <a:r>
              <a:rPr lang="zh-CN" altLang="en-US" sz="2400" b="1" dirty="0">
                <a:solidFill>
                  <a:srgbClr val="C00000"/>
                </a:solidFill>
                <a:latin typeface="微软雅黑" panose="020B0503020204020204" charset="-122"/>
                <a:ea typeface="微软雅黑" panose="020B0503020204020204" charset="-122"/>
                <a:sym typeface="+mn-ea"/>
              </a:rPr>
              <a:t>优秀案例</a:t>
            </a:r>
            <a:r>
              <a:rPr lang="en-US" altLang="zh-CN" sz="2400" b="1" dirty="0">
                <a:solidFill>
                  <a:srgbClr val="C00000"/>
                </a:solidFill>
                <a:latin typeface="微软雅黑" panose="020B0503020204020204" charset="-122"/>
                <a:ea typeface="微软雅黑" panose="020B0503020204020204" charset="-122"/>
                <a:sym typeface="+mn-ea"/>
              </a:rPr>
              <a:t>---</a:t>
            </a:r>
            <a:r>
              <a:rPr lang="zh-CN" altLang="en-US" sz="2400" b="1" dirty="0">
                <a:solidFill>
                  <a:srgbClr val="C00000"/>
                </a:solidFill>
                <a:latin typeface="微软雅黑" panose="020B0503020204020204" charset="-122"/>
                <a:ea typeface="微软雅黑" panose="020B0503020204020204" charset="-122"/>
                <a:sym typeface="+mn-ea"/>
              </a:rPr>
              <a:t>北斗云盔让科技守护粮仓安全</a:t>
            </a:r>
            <a:endParaRPr lang="zh-CN" altLang="en-US" sz="2400" b="1" dirty="0">
              <a:solidFill>
                <a:srgbClr val="C00000"/>
              </a:solidFill>
              <a:latin typeface="微软雅黑" panose="020B0503020204020204" charset="-122"/>
              <a:ea typeface="微软雅黑" panose="020B0503020204020204" charset="-122"/>
              <a:sym typeface="+mn-ea"/>
            </a:endParaRPr>
          </a:p>
        </p:txBody>
      </p:sp>
      <p:sp>
        <p:nvSpPr>
          <p:cNvPr id="5" name="文本框 4"/>
          <p:cNvSpPr txBox="1"/>
          <p:nvPr/>
        </p:nvSpPr>
        <p:spPr>
          <a:xfrm>
            <a:off x="356235" y="876300"/>
            <a:ext cx="11480800" cy="714375"/>
          </a:xfrm>
          <a:prstGeom prst="rect">
            <a:avLst/>
          </a:prstGeom>
        </p:spPr>
        <p:txBody>
          <a:bodyPr>
            <a:noAutofit/>
            <a:extLst>
              <a:ext uri="{4A0BC546-FE56-4ADE-93B0-CB8AF2F6F144}">
                <wpsdc:textFrameExt xmlns:wpsdc="http://www.wps.cn/officeDocument/2022/drawingmlCustomData" type="text"/>
              </a:ext>
            </a:extLst>
          </a:bodyPr>
          <a:p>
            <a:pPr indent="457200" algn="l" fontAlgn="auto">
              <a:lnSpc>
                <a:spcPct val="150000"/>
              </a:lnSpc>
            </a:pPr>
            <a:r>
              <a:rPr lang="zh-CN" altLang="en-US" sz="1400" b="1">
                <a:solidFill>
                  <a:srgbClr val="C00000"/>
                </a:solidFill>
                <a:latin typeface="Arial" panose="020B0604020202020204" pitchFamily="34" charset="0"/>
                <a:ea typeface="微软雅黑" panose="020B0503020204020204" charset="-122"/>
              </a:rPr>
              <a:t>政企数字政府</a:t>
            </a:r>
            <a:r>
              <a:rPr lang="zh-CN" altLang="en-US" sz="1400">
                <a:latin typeface="Arial" panose="020B0604020202020204" pitchFamily="34" charset="0"/>
                <a:ea typeface="微软雅黑" panose="020B0503020204020204" charset="-122"/>
              </a:rPr>
              <a:t>为</a:t>
            </a:r>
            <a:r>
              <a:rPr lang="zh-CN" altLang="en-US" sz="1400">
                <a:latin typeface="微软雅黑" panose="020B0503020204020204" charset="-122"/>
                <a:ea typeface="微软雅黑" panose="020B0503020204020204" charset="-122"/>
                <a:cs typeface="微软雅黑" panose="020B0503020204020204" charset="-122"/>
                <a:sym typeface="+mn-ea"/>
              </a:rPr>
              <a:t>宁夏粮食集团有限公司提供</a:t>
            </a:r>
            <a:r>
              <a:rPr lang="en-US" altLang="zh-CN" sz="1400" b="1">
                <a:latin typeface="Arial" panose="020B0604020202020204" pitchFamily="34" charset="0"/>
                <a:ea typeface="微软雅黑" panose="020B0503020204020204" charset="-122"/>
                <a:sym typeface="+mn-ea"/>
              </a:rPr>
              <a:t>**</a:t>
            </a:r>
            <a:r>
              <a:rPr lang="zh-CN" altLang="en-US" sz="1400" b="1">
                <a:solidFill>
                  <a:srgbClr val="C00000"/>
                </a:solidFill>
                <a:latin typeface="微软雅黑" panose="020B0503020204020204" charset="-122"/>
                <a:ea typeface="微软雅黑" panose="020B0503020204020204" charset="-122"/>
                <a:cs typeface="微软雅黑" panose="020B0503020204020204" charset="-122"/>
                <a:sym typeface="+mn-ea"/>
              </a:rPr>
              <a:t>顶北斗云盔</a:t>
            </a:r>
            <a:r>
              <a:rPr lang="en-US" altLang="zh-CN" sz="1400" b="1">
                <a:solidFill>
                  <a:srgbClr val="C00000"/>
                </a:solidFill>
                <a:latin typeface="微软雅黑" panose="020B0503020204020204" charset="-122"/>
                <a:ea typeface="微软雅黑" panose="020B0503020204020204" charset="-122"/>
                <a:cs typeface="微软雅黑" panose="020B0503020204020204" charset="-122"/>
                <a:sym typeface="+mn-ea"/>
              </a:rPr>
              <a:t>+</a:t>
            </a:r>
            <a:r>
              <a:rPr lang="en-US" altLang="zh-CN" sz="1400" b="1">
                <a:latin typeface="Arial" panose="020B0604020202020204" pitchFamily="34" charset="0"/>
                <a:ea typeface="微软雅黑" panose="020B0503020204020204" charset="-122"/>
                <a:sym typeface="+mn-ea"/>
              </a:rPr>
              <a:t>**</a:t>
            </a:r>
            <a:r>
              <a:rPr lang="zh-CN" altLang="en-US" sz="1400" b="1">
                <a:solidFill>
                  <a:srgbClr val="C00000"/>
                </a:solidFill>
                <a:latin typeface="微软雅黑" panose="020B0503020204020204" charset="-122"/>
                <a:ea typeface="微软雅黑" panose="020B0503020204020204" charset="-122"/>
                <a:cs typeface="微软雅黑" panose="020B0503020204020204" charset="-122"/>
                <a:sym typeface="+mn-ea"/>
              </a:rPr>
              <a:t>台云电脑</a:t>
            </a:r>
            <a:r>
              <a:rPr lang="zh-CN" altLang="en-US" sz="1400">
                <a:latin typeface="微软雅黑" panose="020B0503020204020204" charset="-122"/>
                <a:ea typeface="微软雅黑" panose="020B0503020204020204" charset="-122"/>
                <a:cs typeface="微软雅黑" panose="020B0503020204020204" charset="-122"/>
                <a:sym typeface="+mn-ea"/>
              </a:rPr>
              <a:t>，打造全区首个</a:t>
            </a:r>
            <a:r>
              <a:rPr lang="zh-CN" altLang="en-US" sz="1400" b="1">
                <a:solidFill>
                  <a:srgbClr val="C00000"/>
                </a:solidFill>
                <a:latin typeface="微软雅黑" panose="020B0503020204020204" charset="-122"/>
                <a:ea typeface="微软雅黑" panose="020B0503020204020204" charset="-122"/>
                <a:cs typeface="微软雅黑" panose="020B0503020204020204" charset="-122"/>
                <a:sym typeface="+mn-ea"/>
              </a:rPr>
              <a:t>北斗云盔</a:t>
            </a:r>
            <a:r>
              <a:rPr lang="en-US" altLang="zh-CN" sz="1400" b="1">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altLang="en-US" sz="1400" b="1">
                <a:solidFill>
                  <a:srgbClr val="C00000"/>
                </a:solidFill>
                <a:latin typeface="微软雅黑" panose="020B0503020204020204" charset="-122"/>
                <a:ea typeface="微软雅黑" panose="020B0503020204020204" charset="-122"/>
                <a:cs typeface="微软雅黑" panose="020B0503020204020204" charset="-122"/>
                <a:sym typeface="+mn-ea"/>
              </a:rPr>
              <a:t>云电脑</a:t>
            </a:r>
            <a:r>
              <a:rPr lang="zh-CN" altLang="en-US" sz="1400">
                <a:solidFill>
                  <a:schemeClr val="tx1"/>
                </a:solidFill>
                <a:latin typeface="微软雅黑" panose="020B0503020204020204" charset="-122"/>
                <a:ea typeface="微软雅黑" panose="020B0503020204020204" charset="-122"/>
                <a:cs typeface="微软雅黑" panose="020B0503020204020204" charset="-122"/>
                <a:sym typeface="+mn-ea"/>
              </a:rPr>
              <a:t>试点示范标杆，也是全区首个国资上云标杆项目。</a:t>
            </a:r>
            <a:endParaRPr lang="zh-CN" altLang="en-US" sz="140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16" name="图片 15"/>
          <p:cNvPicPr>
            <a:picLocks noChangeAspect="1"/>
          </p:cNvPicPr>
          <p:nvPr/>
        </p:nvPicPr>
        <p:blipFill>
          <a:blip r:embed="rId1"/>
          <a:stretch>
            <a:fillRect/>
          </a:stretch>
        </p:blipFill>
        <p:spPr>
          <a:xfrm>
            <a:off x="3407410" y="4688840"/>
            <a:ext cx="2473325" cy="1450340"/>
          </a:xfrm>
          <a:prstGeom prst="rect">
            <a:avLst/>
          </a:prstGeom>
        </p:spPr>
      </p:pic>
      <p:pic>
        <p:nvPicPr>
          <p:cNvPr id="17" name="图片 16"/>
          <p:cNvPicPr>
            <a:picLocks noChangeAspect="1"/>
          </p:cNvPicPr>
          <p:nvPr/>
        </p:nvPicPr>
        <p:blipFill>
          <a:blip r:embed="rId2"/>
          <a:stretch>
            <a:fillRect/>
          </a:stretch>
        </p:blipFill>
        <p:spPr>
          <a:xfrm>
            <a:off x="6107430" y="3259455"/>
            <a:ext cx="2402205" cy="1385570"/>
          </a:xfrm>
          <a:prstGeom prst="rect">
            <a:avLst/>
          </a:prstGeom>
        </p:spPr>
      </p:pic>
      <p:pic>
        <p:nvPicPr>
          <p:cNvPr id="24" name="图片 23"/>
          <p:cNvPicPr>
            <a:picLocks noChangeAspect="1"/>
          </p:cNvPicPr>
          <p:nvPr/>
        </p:nvPicPr>
        <p:blipFill>
          <a:blip r:embed="rId3"/>
          <a:stretch>
            <a:fillRect/>
          </a:stretch>
        </p:blipFill>
        <p:spPr>
          <a:xfrm>
            <a:off x="3403600" y="3216910"/>
            <a:ext cx="2477135" cy="1427480"/>
          </a:xfrm>
          <a:prstGeom prst="rect">
            <a:avLst/>
          </a:prstGeom>
        </p:spPr>
      </p:pic>
      <p:pic>
        <p:nvPicPr>
          <p:cNvPr id="3" name="图片 2"/>
          <p:cNvPicPr>
            <a:picLocks noChangeAspect="1"/>
          </p:cNvPicPr>
          <p:nvPr/>
        </p:nvPicPr>
        <p:blipFill>
          <a:blip r:embed="rId4"/>
          <a:stretch>
            <a:fillRect/>
          </a:stretch>
        </p:blipFill>
        <p:spPr>
          <a:xfrm>
            <a:off x="9121775" y="2085340"/>
            <a:ext cx="2736215" cy="4213225"/>
          </a:xfrm>
          <a:prstGeom prst="rect">
            <a:avLst/>
          </a:prstGeom>
        </p:spPr>
      </p:pic>
      <p:sp>
        <p:nvSpPr>
          <p:cNvPr id="8" name="矩形 7"/>
          <p:cNvSpPr/>
          <p:nvPr/>
        </p:nvSpPr>
        <p:spPr>
          <a:xfrm>
            <a:off x="9787255" y="1668145"/>
            <a:ext cx="1518920" cy="362585"/>
          </a:xfrm>
          <a:prstGeom prst="rect">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400" b="1">
                <a:solidFill>
                  <a:schemeClr val="bg1"/>
                </a:solidFill>
                <a:latin typeface="微软雅黑" panose="020B0503020204020204" charset="-122"/>
                <a:ea typeface="微软雅黑" panose="020B0503020204020204" charset="-122"/>
              </a:rPr>
              <a:t>媒体宣传</a:t>
            </a:r>
            <a:endParaRPr lang="zh-CN" altLang="en-US" sz="1400" b="1">
              <a:solidFill>
                <a:schemeClr val="bg1"/>
              </a:solidFill>
              <a:latin typeface="微软雅黑" panose="020B0503020204020204" charset="-122"/>
              <a:ea typeface="微软雅黑" panose="020B0503020204020204" charset="-122"/>
            </a:endParaRPr>
          </a:p>
        </p:txBody>
      </p:sp>
      <p:sp>
        <p:nvSpPr>
          <p:cNvPr id="9" name="文本框 8"/>
          <p:cNvSpPr txBox="1"/>
          <p:nvPr/>
        </p:nvSpPr>
        <p:spPr>
          <a:xfrm>
            <a:off x="388620" y="2030730"/>
            <a:ext cx="2390140" cy="4302760"/>
          </a:xfrm>
          <a:prstGeom prst="rect">
            <a:avLst/>
          </a:prstGeom>
          <a:noFill/>
          <a:ln>
            <a:solidFill>
              <a:schemeClr val="bg1">
                <a:lumMod val="75000"/>
              </a:schemeClr>
            </a:solidFill>
          </a:ln>
        </p:spPr>
        <p:txBody>
          <a:bodyPr wrap="square" rtlCol="0">
            <a:noAutofit/>
          </a:bodyPr>
          <a:p>
            <a:pPr lvl="0" indent="457200" algn="just" fontAlgn="auto">
              <a:lnSpc>
                <a:spcPct val="170000"/>
              </a:lnSpc>
              <a:buClr>
                <a:srgbClr val="C00000"/>
              </a:buClr>
              <a:buSzTx/>
              <a:buFont typeface="Arial" panose="020B0604020202020204" pitchFamily="34" charset="0"/>
              <a:buNone/>
            </a:pPr>
            <a:r>
              <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rPr>
              <a:t>数字政府行业居鹣、马丽</a:t>
            </a:r>
            <a:r>
              <a:rPr lang="en-US" altLang="zh-CN" sz="120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rPr>
              <a:t>工研院北斗工作室团队为期两月时间落地本项目。</a:t>
            </a:r>
            <a:endPar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endParaRPr>
          </a:p>
          <a:p>
            <a:pPr marL="685800" lvl="1" indent="-228600" algn="just" fontAlgn="auto">
              <a:lnSpc>
                <a:spcPct val="200000"/>
              </a:lnSpc>
              <a:buClr>
                <a:srgbClr val="C00000"/>
              </a:buClr>
              <a:buSzTx/>
              <a:buFont typeface="+mj-lt"/>
              <a:buAutoNum type="arabicPeriod"/>
            </a:pPr>
            <a:r>
              <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rPr>
              <a:t>客户拜访介绍云盔</a:t>
            </a:r>
            <a:endPar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endParaRPr>
          </a:p>
          <a:p>
            <a:pPr marL="685800" lvl="1" indent="-228600" algn="just" fontAlgn="auto">
              <a:lnSpc>
                <a:spcPct val="200000"/>
              </a:lnSpc>
              <a:buClr>
                <a:srgbClr val="C00000"/>
              </a:buClr>
              <a:buSzTx/>
              <a:buFont typeface="+mj-lt"/>
              <a:buAutoNum type="arabicPeriod"/>
            </a:pPr>
            <a:r>
              <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rPr>
              <a:t>支撑人员实物演示</a:t>
            </a:r>
            <a:endPar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endParaRPr>
          </a:p>
          <a:p>
            <a:pPr marL="685800" lvl="1" indent="-228600" algn="just" fontAlgn="auto">
              <a:lnSpc>
                <a:spcPct val="200000"/>
              </a:lnSpc>
              <a:buClr>
                <a:srgbClr val="C00000"/>
              </a:buClr>
              <a:buSzTx/>
              <a:buFont typeface="+mj-lt"/>
              <a:buAutoNum type="arabicPeriod"/>
            </a:pPr>
            <a:r>
              <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rPr>
              <a:t>向决策层汇报</a:t>
            </a:r>
            <a:endPar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endParaRPr>
          </a:p>
          <a:p>
            <a:pPr marL="685800" lvl="1" indent="-228600" algn="just" fontAlgn="auto">
              <a:lnSpc>
                <a:spcPct val="200000"/>
              </a:lnSpc>
              <a:buClr>
                <a:srgbClr val="C00000"/>
              </a:buClr>
              <a:buSzTx/>
              <a:buFont typeface="+mj-lt"/>
              <a:buAutoNum type="arabicPeriod"/>
            </a:pPr>
            <a:r>
              <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rPr>
              <a:t>提供试用云盔测试</a:t>
            </a:r>
            <a:endPar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endParaRPr>
          </a:p>
          <a:p>
            <a:pPr marL="685800" lvl="1" indent="-228600" algn="just" fontAlgn="auto">
              <a:lnSpc>
                <a:spcPct val="200000"/>
              </a:lnSpc>
              <a:buClr>
                <a:srgbClr val="C00000"/>
              </a:buClr>
              <a:buSzTx/>
              <a:buFont typeface="+mj-lt"/>
              <a:buAutoNum type="arabicPeriod"/>
            </a:pPr>
            <a:r>
              <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rPr>
              <a:t>现场支撑辅导使用</a:t>
            </a:r>
            <a:endPar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endParaRPr>
          </a:p>
          <a:p>
            <a:pPr marL="685800" lvl="1" indent="-228600" algn="just" fontAlgn="auto">
              <a:lnSpc>
                <a:spcPct val="200000"/>
              </a:lnSpc>
              <a:buClr>
                <a:srgbClr val="C00000"/>
              </a:buClr>
              <a:buSzTx/>
              <a:buFont typeface="+mj-lt"/>
              <a:buAutoNum type="arabicPeriod"/>
            </a:pPr>
            <a:r>
              <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rPr>
              <a:t>效果反馈良好</a:t>
            </a:r>
            <a:endPar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endParaRPr>
          </a:p>
          <a:p>
            <a:pPr marL="685800" lvl="1" indent="-228600" algn="just" fontAlgn="auto">
              <a:lnSpc>
                <a:spcPct val="200000"/>
              </a:lnSpc>
              <a:buClr>
                <a:srgbClr val="C00000"/>
              </a:buClr>
              <a:buSzTx/>
              <a:buFont typeface="+mj-lt"/>
              <a:buAutoNum type="arabicPeriod"/>
            </a:pPr>
            <a:r>
              <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rPr>
              <a:t>辅助编写招标文件</a:t>
            </a:r>
            <a:endPar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endParaRPr>
          </a:p>
          <a:p>
            <a:pPr marL="685800" lvl="1" indent="-228600" algn="just" fontAlgn="auto">
              <a:lnSpc>
                <a:spcPct val="200000"/>
              </a:lnSpc>
              <a:buClr>
                <a:srgbClr val="C00000"/>
              </a:buClr>
              <a:buSzTx/>
              <a:buFont typeface="+mj-lt"/>
              <a:buAutoNum type="arabicPeriod"/>
            </a:pPr>
            <a:r>
              <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rPr>
              <a:t>配合完成投标文件</a:t>
            </a:r>
            <a:endPar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endParaRPr>
          </a:p>
          <a:p>
            <a:pPr marL="685800" lvl="1" indent="-228600" algn="just" fontAlgn="auto">
              <a:lnSpc>
                <a:spcPct val="200000"/>
              </a:lnSpc>
              <a:buClr>
                <a:srgbClr val="C00000"/>
              </a:buClr>
              <a:buSzTx/>
              <a:buFont typeface="+mj-lt"/>
              <a:buAutoNum type="arabicPeriod"/>
            </a:pPr>
            <a:r>
              <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rPr>
              <a:t>项目落地</a:t>
            </a:r>
            <a:endPar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10" name="矩形 9"/>
          <p:cNvSpPr/>
          <p:nvPr/>
        </p:nvSpPr>
        <p:spPr>
          <a:xfrm>
            <a:off x="824230" y="1668145"/>
            <a:ext cx="1518920" cy="362585"/>
          </a:xfrm>
          <a:prstGeom prst="rect">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400" b="1">
                <a:solidFill>
                  <a:schemeClr val="bg1"/>
                </a:solidFill>
                <a:latin typeface="微软雅黑" panose="020B0503020204020204" charset="-122"/>
                <a:ea typeface="微软雅黑" panose="020B0503020204020204" charset="-122"/>
              </a:rPr>
              <a:t>业务拓展</a:t>
            </a:r>
            <a:endParaRPr lang="zh-CN" altLang="en-US" sz="1400" b="1">
              <a:solidFill>
                <a:schemeClr val="bg1"/>
              </a:solidFill>
              <a:latin typeface="微软雅黑" panose="020B0503020204020204" charset="-122"/>
              <a:ea typeface="微软雅黑" panose="020B0503020204020204" charset="-122"/>
            </a:endParaRPr>
          </a:p>
        </p:txBody>
      </p:sp>
      <p:cxnSp>
        <p:nvCxnSpPr>
          <p:cNvPr id="11" name="直接箭头连接符 10"/>
          <p:cNvCxnSpPr/>
          <p:nvPr/>
        </p:nvCxnSpPr>
        <p:spPr>
          <a:xfrm>
            <a:off x="739140" y="3187065"/>
            <a:ext cx="0" cy="3077845"/>
          </a:xfrm>
          <a:prstGeom prst="straightConnector1">
            <a:avLst/>
          </a:prstGeom>
          <a:ln>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12" name="矩形 11"/>
          <p:cNvSpPr/>
          <p:nvPr/>
        </p:nvSpPr>
        <p:spPr>
          <a:xfrm>
            <a:off x="5195570" y="1668145"/>
            <a:ext cx="1800225" cy="362585"/>
          </a:xfrm>
          <a:prstGeom prst="rect">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400" b="1">
                <a:solidFill>
                  <a:schemeClr val="bg1"/>
                </a:solidFill>
                <a:latin typeface="微软雅黑" panose="020B0503020204020204" charset="-122"/>
                <a:ea typeface="微软雅黑" panose="020B0503020204020204" charset="-122"/>
              </a:rPr>
              <a:t>项目交付及培训</a:t>
            </a:r>
            <a:endParaRPr lang="zh-CN" altLang="en-US" sz="1400" b="1">
              <a:solidFill>
                <a:schemeClr val="bg1"/>
              </a:solidFill>
              <a:latin typeface="微软雅黑" panose="020B0503020204020204" charset="-122"/>
              <a:ea typeface="微软雅黑" panose="020B0503020204020204" charset="-122"/>
            </a:endParaRPr>
          </a:p>
        </p:txBody>
      </p:sp>
      <p:sp>
        <p:nvSpPr>
          <p:cNvPr id="14" name="文本框 13"/>
          <p:cNvSpPr txBox="1"/>
          <p:nvPr/>
        </p:nvSpPr>
        <p:spPr>
          <a:xfrm>
            <a:off x="9119870" y="2030730"/>
            <a:ext cx="2738120" cy="4302760"/>
          </a:xfrm>
          <a:prstGeom prst="rect">
            <a:avLst/>
          </a:prstGeom>
          <a:noFill/>
          <a:ln>
            <a:solidFill>
              <a:schemeClr val="bg1">
                <a:lumMod val="75000"/>
              </a:schemeClr>
            </a:solidFill>
          </a:ln>
        </p:spPr>
        <p:txBody>
          <a:bodyPr wrap="square" rtlCol="0">
            <a:noAutofit/>
          </a:bodyPr>
          <a:p>
            <a:pPr lvl="0" indent="457200" algn="just" fontAlgn="auto">
              <a:lnSpc>
                <a:spcPct val="170000"/>
              </a:lnSpc>
              <a:buClr>
                <a:srgbClr val="C00000"/>
              </a:buClr>
              <a:buSzTx/>
              <a:buFont typeface="Arial" panose="020B0604020202020204" pitchFamily="34" charset="0"/>
              <a:buNone/>
            </a:pPr>
            <a:endPar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15" name="图片 14"/>
          <p:cNvPicPr>
            <a:picLocks noChangeAspect="1"/>
          </p:cNvPicPr>
          <p:nvPr/>
        </p:nvPicPr>
        <p:blipFill>
          <a:blip r:embed="rId5"/>
          <a:stretch>
            <a:fillRect/>
          </a:stretch>
        </p:blipFill>
        <p:spPr>
          <a:xfrm>
            <a:off x="6107430" y="4688840"/>
            <a:ext cx="2402840" cy="1450340"/>
          </a:xfrm>
          <a:prstGeom prst="rect">
            <a:avLst/>
          </a:prstGeom>
        </p:spPr>
      </p:pic>
      <p:sp>
        <p:nvSpPr>
          <p:cNvPr id="19" name="文本框 18"/>
          <p:cNvSpPr txBox="1"/>
          <p:nvPr/>
        </p:nvSpPr>
        <p:spPr>
          <a:xfrm>
            <a:off x="4064000" y="3020695"/>
            <a:ext cx="1330960" cy="275590"/>
          </a:xfrm>
          <a:prstGeom prst="rect">
            <a:avLst/>
          </a:prstGeom>
        </p:spPr>
        <p:txBody>
          <a:bodyPr wrap="square">
            <a:spAutoFit/>
            <a:extLst>
              <a:ext uri="{4A0BC546-FE56-4ADE-93B0-CB8AF2F6F144}">
                <wpsdc:textFrameExt xmlns:wpsdc="http://www.wps.cn/officeDocument/2022/drawingmlCustomData" type="text"/>
              </a:ext>
            </a:extLst>
          </a:bodyPr>
          <a:p>
            <a:pPr algn="ctr"/>
            <a:r>
              <a:rPr lang="zh-CN" altLang="en-US" sz="1200" b="1">
                <a:solidFill>
                  <a:srgbClr val="C00000"/>
                </a:solidFill>
                <a:latin typeface="Arial" panose="020B0604020202020204" pitchFamily="34" charset="0"/>
                <a:ea typeface="微软雅黑" panose="020B0503020204020204" charset="-122"/>
              </a:rPr>
              <a:t>交付仪式</a:t>
            </a:r>
            <a:endParaRPr lang="zh-CN" altLang="en-US" sz="1200" b="1">
              <a:solidFill>
                <a:srgbClr val="C00000"/>
              </a:solidFill>
              <a:latin typeface="Arial" panose="020B0604020202020204" pitchFamily="34" charset="0"/>
              <a:ea typeface="微软雅黑" panose="020B0503020204020204" charset="-122"/>
            </a:endParaRPr>
          </a:p>
        </p:txBody>
      </p:sp>
      <p:sp>
        <p:nvSpPr>
          <p:cNvPr id="20" name="文本框 19"/>
          <p:cNvSpPr txBox="1"/>
          <p:nvPr/>
        </p:nvSpPr>
        <p:spPr>
          <a:xfrm>
            <a:off x="6779895" y="3023870"/>
            <a:ext cx="1330960" cy="275590"/>
          </a:xfrm>
          <a:prstGeom prst="rect">
            <a:avLst/>
          </a:prstGeom>
        </p:spPr>
        <p:txBody>
          <a:bodyPr wrap="square">
            <a:spAutoFit/>
            <a:extLst>
              <a:ext uri="{4A0BC546-FE56-4ADE-93B0-CB8AF2F6F144}">
                <wpsdc:textFrameExt xmlns:wpsdc="http://www.wps.cn/officeDocument/2022/drawingmlCustomData" type="text"/>
              </a:ext>
            </a:extLst>
          </a:bodyPr>
          <a:p>
            <a:pPr algn="ctr"/>
            <a:r>
              <a:rPr lang="zh-CN" altLang="en-US" sz="1200" b="1">
                <a:solidFill>
                  <a:srgbClr val="C00000"/>
                </a:solidFill>
                <a:latin typeface="Arial" panose="020B0604020202020204" pitchFamily="34" charset="0"/>
                <a:ea typeface="微软雅黑" panose="020B0503020204020204" charset="-122"/>
              </a:rPr>
              <a:t>现场培训</a:t>
            </a:r>
            <a:endParaRPr lang="zh-CN" altLang="en-US" sz="1200" b="1">
              <a:solidFill>
                <a:srgbClr val="C00000"/>
              </a:solidFill>
              <a:latin typeface="Arial" panose="020B0604020202020204" pitchFamily="34" charset="0"/>
              <a:ea typeface="微软雅黑" panose="020B0503020204020204" charset="-122"/>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55600" y="377825"/>
            <a:ext cx="6310630" cy="460375"/>
          </a:xfrm>
          <a:prstGeom prst="rect">
            <a:avLst/>
          </a:prstGeom>
          <a:noFill/>
        </p:spPr>
        <p:txBody>
          <a:bodyPr wrap="square" rtlCol="0" anchor="t">
            <a:spAutoFit/>
          </a:bodyPr>
          <a:p>
            <a:r>
              <a:rPr lang="en-US" altLang="zh-CN" sz="2400" b="1" dirty="0">
                <a:solidFill>
                  <a:srgbClr val="C00000"/>
                </a:solidFill>
                <a:latin typeface="微软雅黑" panose="020B0503020204020204" charset="-122"/>
                <a:ea typeface="微软雅黑" panose="020B0503020204020204" charset="-122"/>
                <a:sym typeface="+mn-ea"/>
              </a:rPr>
              <a:t> 3.3 </a:t>
            </a:r>
            <a:r>
              <a:rPr lang="zh-CN" altLang="en-US" sz="2400" b="1" dirty="0">
                <a:solidFill>
                  <a:srgbClr val="C00000"/>
                </a:solidFill>
                <a:latin typeface="微软雅黑" panose="020B0503020204020204" charset="-122"/>
                <a:ea typeface="微软雅黑" panose="020B0503020204020204" charset="-122"/>
                <a:sym typeface="+mn-ea"/>
              </a:rPr>
              <a:t>优秀案例</a:t>
            </a:r>
            <a:r>
              <a:rPr lang="en-US" altLang="zh-CN" sz="2400" b="1" dirty="0">
                <a:solidFill>
                  <a:srgbClr val="C00000"/>
                </a:solidFill>
                <a:latin typeface="微软雅黑" panose="020B0503020204020204" charset="-122"/>
                <a:ea typeface="微软雅黑" panose="020B0503020204020204" charset="-122"/>
                <a:sym typeface="+mn-ea"/>
              </a:rPr>
              <a:t>---</a:t>
            </a:r>
            <a:r>
              <a:rPr lang="zh-CN" altLang="en-US" sz="2400" b="1" dirty="0">
                <a:solidFill>
                  <a:srgbClr val="C00000"/>
                </a:solidFill>
                <a:latin typeface="微软雅黑" panose="020B0503020204020204" charset="-122"/>
                <a:ea typeface="微软雅黑" panose="020B0503020204020204" charset="-122"/>
                <a:sym typeface="+mn-ea"/>
              </a:rPr>
              <a:t>北斗云盔赋能校园安全防护</a:t>
            </a:r>
            <a:endParaRPr lang="zh-CN" altLang="en-US" sz="2400" b="1" dirty="0">
              <a:solidFill>
                <a:srgbClr val="C00000"/>
              </a:solidFill>
              <a:latin typeface="微软雅黑" panose="020B0503020204020204" charset="-122"/>
              <a:ea typeface="微软雅黑" panose="020B0503020204020204" charset="-122"/>
              <a:cs typeface="+mj-cs"/>
              <a:sym typeface="+mn-ea"/>
            </a:endParaRPr>
          </a:p>
        </p:txBody>
      </p:sp>
      <p:sp>
        <p:nvSpPr>
          <p:cNvPr id="4" name="文本框 3"/>
          <p:cNvSpPr txBox="1"/>
          <p:nvPr/>
        </p:nvSpPr>
        <p:spPr>
          <a:xfrm>
            <a:off x="295275" y="772160"/>
            <a:ext cx="11562080" cy="738505"/>
          </a:xfrm>
          <a:prstGeom prst="rect">
            <a:avLst/>
          </a:prstGeom>
          <a:noFill/>
          <a:ln w="12700">
            <a:noFill/>
            <a:miter lim="800000"/>
          </a:ln>
        </p:spPr>
        <p:txBody>
          <a:bodyPr wrap="square" lIns="89996" tIns="46798" rIns="89996" bIns="46798" rtlCol="0" anchor="t">
            <a:spAutoFit/>
          </a:bodyPr>
          <a:p>
            <a:pPr indent="457200" fontAlgn="auto">
              <a:lnSpc>
                <a:spcPct val="150000"/>
              </a:lnSpc>
            </a:pPr>
            <a:r>
              <a:rPr lang="zh-CN" altLang="en-US" sz="1400" b="1" dirty="0" smtClean="0">
                <a:solidFill>
                  <a:srgbClr val="C00000"/>
                </a:solidFill>
                <a:latin typeface="微软雅黑" panose="020B0503020204020204" charset="-122"/>
                <a:ea typeface="微软雅黑" panose="020B0503020204020204" charset="-122"/>
              </a:rPr>
              <a:t>平罗电信</a:t>
            </a:r>
            <a:r>
              <a:rPr lang="zh-CN" altLang="en-US" sz="1400" dirty="0" smtClean="0">
                <a:latin typeface="微软雅黑" panose="020B0503020204020204" charset="-122"/>
                <a:ea typeface="微软雅黑" panose="020B0503020204020204" charset="-122"/>
              </a:rPr>
              <a:t>为</a:t>
            </a:r>
            <a:r>
              <a:rPr lang="en-US" altLang="zh-CN" sz="1400" dirty="0" smtClean="0">
                <a:latin typeface="微软雅黑" panose="020B0503020204020204" charset="-122"/>
                <a:ea typeface="微软雅黑" panose="020B0503020204020204" charset="-122"/>
              </a:rPr>
              <a:t>***</a:t>
            </a:r>
            <a:r>
              <a:rPr lang="zh-CN" altLang="en-US" sz="1400" b="1" dirty="0" smtClean="0">
                <a:solidFill>
                  <a:srgbClr val="C00000"/>
                </a:solidFill>
                <a:latin typeface="微软雅黑" panose="020B0503020204020204" charset="-122"/>
                <a:ea typeface="微软雅黑" panose="020B0503020204020204" charset="-122"/>
              </a:rPr>
              <a:t>所学校</a:t>
            </a:r>
            <a:r>
              <a:rPr lang="zh-CN" altLang="en-US" sz="1400" dirty="0" smtClean="0">
                <a:latin typeface="微软雅黑" panose="020B0503020204020204" charset="-122"/>
                <a:ea typeface="微软雅黑" panose="020B0503020204020204" charset="-122"/>
              </a:rPr>
              <a:t>的保安配备</a:t>
            </a:r>
            <a:r>
              <a:rPr lang="en-US" altLang="zh-CN" sz="1400" b="1" dirty="0" smtClean="0">
                <a:solidFill>
                  <a:srgbClr val="C00000"/>
                </a:solidFill>
                <a:latin typeface="微软雅黑" panose="020B0503020204020204" charset="-122"/>
                <a:ea typeface="微软雅黑" panose="020B0503020204020204" charset="-122"/>
              </a:rPr>
              <a:t>***</a:t>
            </a:r>
            <a:r>
              <a:rPr lang="zh-CN" altLang="en-US" sz="1400" b="1" dirty="0" smtClean="0">
                <a:solidFill>
                  <a:srgbClr val="C00000"/>
                </a:solidFill>
                <a:latin typeface="微软雅黑" panose="020B0503020204020204" charset="-122"/>
                <a:ea typeface="微软雅黑" panose="020B0503020204020204" charset="-122"/>
              </a:rPr>
              <a:t>顶</a:t>
            </a:r>
            <a:r>
              <a:rPr lang="zh-CN" altLang="en-US" sz="1400" dirty="0" smtClean="0">
                <a:latin typeface="微软雅黑" panose="020B0503020204020204" charset="-122"/>
                <a:ea typeface="微软雅黑" panose="020B0503020204020204" charset="-122"/>
              </a:rPr>
              <a:t>北斗云盔，通过实时监控、人员管理、应急响应和数据分析等功能，提高了校园安全管理的效率和水平。</a:t>
            </a:r>
            <a:endParaRPr lang="zh-CN" altLang="en-US" sz="1400" dirty="0" smtClean="0">
              <a:latin typeface="微软雅黑" panose="020B0503020204020204" charset="-122"/>
              <a:ea typeface="微软雅黑" panose="020B0503020204020204" charset="-122"/>
            </a:endParaRPr>
          </a:p>
        </p:txBody>
      </p:sp>
      <p:grpSp>
        <p:nvGrpSpPr>
          <p:cNvPr id="5" name="组合 4"/>
          <p:cNvGrpSpPr/>
          <p:nvPr/>
        </p:nvGrpSpPr>
        <p:grpSpPr>
          <a:xfrm>
            <a:off x="1918335" y="3130550"/>
            <a:ext cx="532765" cy="674370"/>
            <a:chOff x="8223" y="3708"/>
            <a:chExt cx="839" cy="1062"/>
          </a:xfrm>
        </p:grpSpPr>
        <p:pic>
          <p:nvPicPr>
            <p:cNvPr id="9" name="图片 8"/>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a:xfrm>
              <a:off x="8231" y="3708"/>
              <a:ext cx="791" cy="806"/>
            </a:xfrm>
            <a:prstGeom prst="rect">
              <a:avLst/>
            </a:prstGeom>
          </p:spPr>
        </p:pic>
        <p:sp>
          <p:nvSpPr>
            <p:cNvPr id="10" name="文本框 9"/>
            <p:cNvSpPr txBox="1"/>
            <p:nvPr>
              <p:custDataLst>
                <p:tags r:id="rId3"/>
              </p:custDataLst>
            </p:nvPr>
          </p:nvSpPr>
          <p:spPr>
            <a:xfrm>
              <a:off x="8223" y="4384"/>
              <a:ext cx="839" cy="386"/>
            </a:xfrm>
            <a:prstGeom prst="rect">
              <a:avLst/>
            </a:prstGeom>
            <a:noFill/>
          </p:spPr>
          <p:txBody>
            <a:bodyPr wrap="square" rtlCol="0">
              <a:spAutoFit/>
            </a:bodyPr>
            <a:p>
              <a:pPr algn="ctr"/>
              <a:r>
                <a:rPr lang="zh-CN" altLang="en-US" sz="1000" b="1">
                  <a:solidFill>
                    <a:srgbClr val="21113C"/>
                  </a:solidFill>
                  <a:latin typeface="微软雅黑" panose="020B0503020204020204" charset="-122"/>
                  <a:ea typeface="微软雅黑" panose="020B0503020204020204" charset="-122"/>
                </a:rPr>
                <a:t>视频</a:t>
              </a:r>
              <a:endParaRPr lang="zh-CN" altLang="en-US" sz="1000" b="1">
                <a:solidFill>
                  <a:srgbClr val="21113C"/>
                </a:solidFill>
                <a:latin typeface="微软雅黑" panose="020B0503020204020204" charset="-122"/>
                <a:ea typeface="微软雅黑" panose="020B0503020204020204" charset="-122"/>
              </a:endParaRPr>
            </a:p>
          </p:txBody>
        </p:sp>
      </p:grpSp>
      <p:grpSp>
        <p:nvGrpSpPr>
          <p:cNvPr id="14" name="组合 13"/>
          <p:cNvGrpSpPr/>
          <p:nvPr/>
        </p:nvGrpSpPr>
        <p:grpSpPr>
          <a:xfrm>
            <a:off x="3532505" y="3800475"/>
            <a:ext cx="537845" cy="616585"/>
            <a:chOff x="7002" y="4502"/>
            <a:chExt cx="847" cy="971"/>
          </a:xfrm>
        </p:grpSpPr>
        <p:pic>
          <p:nvPicPr>
            <p:cNvPr id="12" name="图片 11"/>
            <p:cNvPicPr>
              <a:picLocks noChangeAspect="1"/>
            </p:cNvPicPr>
            <p:nvPr>
              <p:custDataLst>
                <p:tags r:id="rId4"/>
              </p:custDataLst>
            </p:nvPr>
          </p:nvPicPr>
          <p:blipFill>
            <a:blip r:embed="rId5">
              <a:extLst>
                <a:ext uri="{28A0092B-C50C-407E-A947-70E740481C1C}">
                  <a14:useLocalDpi xmlns:a14="http://schemas.microsoft.com/office/drawing/2010/main" val="0"/>
                </a:ext>
              </a:extLst>
            </a:blip>
            <a:srcRect/>
            <a:stretch>
              <a:fillRect/>
            </a:stretch>
          </p:blipFill>
          <p:spPr>
            <a:xfrm>
              <a:off x="7091" y="4502"/>
              <a:ext cx="676" cy="676"/>
            </a:xfrm>
            <a:prstGeom prst="rect">
              <a:avLst/>
            </a:prstGeom>
          </p:spPr>
        </p:pic>
        <p:sp>
          <p:nvSpPr>
            <p:cNvPr id="18" name="文本框 17"/>
            <p:cNvSpPr txBox="1"/>
            <p:nvPr>
              <p:custDataLst>
                <p:tags r:id="rId6"/>
              </p:custDataLst>
            </p:nvPr>
          </p:nvSpPr>
          <p:spPr>
            <a:xfrm>
              <a:off x="7002" y="5087"/>
              <a:ext cx="847" cy="386"/>
            </a:xfrm>
            <a:prstGeom prst="rect">
              <a:avLst/>
            </a:prstGeom>
            <a:noFill/>
          </p:spPr>
          <p:txBody>
            <a:bodyPr wrap="square" rtlCol="0">
              <a:spAutoFit/>
            </a:bodyPr>
            <a:p>
              <a:pPr algn="ctr"/>
              <a:r>
                <a:rPr lang="zh-CN" altLang="en-US" sz="1000" b="1">
                  <a:solidFill>
                    <a:srgbClr val="21113C"/>
                  </a:solidFill>
                  <a:latin typeface="微软雅黑" panose="020B0503020204020204" charset="-122"/>
                  <a:ea typeface="微软雅黑" panose="020B0503020204020204" charset="-122"/>
                </a:rPr>
                <a:t>灯</a:t>
              </a:r>
              <a:endParaRPr lang="zh-CN" altLang="en-US" sz="1000" b="1">
                <a:solidFill>
                  <a:srgbClr val="21113C"/>
                </a:solidFill>
                <a:latin typeface="微软雅黑" panose="020B0503020204020204" charset="-122"/>
                <a:ea typeface="微软雅黑" panose="020B0503020204020204" charset="-122"/>
              </a:endParaRPr>
            </a:p>
          </p:txBody>
        </p:sp>
      </p:grpSp>
      <p:grpSp>
        <p:nvGrpSpPr>
          <p:cNvPr id="23" name="组合 22"/>
          <p:cNvGrpSpPr/>
          <p:nvPr/>
        </p:nvGrpSpPr>
        <p:grpSpPr>
          <a:xfrm>
            <a:off x="2364105" y="3800475"/>
            <a:ext cx="676275" cy="631190"/>
            <a:chOff x="6684" y="5508"/>
            <a:chExt cx="1065" cy="994"/>
          </a:xfrm>
        </p:grpSpPr>
        <p:pic>
          <p:nvPicPr>
            <p:cNvPr id="24" name="图片 23"/>
            <p:cNvPicPr>
              <a:picLocks noChangeAspect="1"/>
            </p:cNvPicPr>
            <p:nvPr>
              <p:custDataLst>
                <p:tags r:id="rId7"/>
              </p:custDataLst>
            </p:nvPr>
          </p:nvPicPr>
          <p:blipFill>
            <a:blip r:embed="rId8">
              <a:extLst>
                <a:ext uri="{28A0092B-C50C-407E-A947-70E740481C1C}">
                  <a14:useLocalDpi xmlns:a14="http://schemas.microsoft.com/office/drawing/2010/main" val="0"/>
                </a:ext>
              </a:extLst>
            </a:blip>
            <a:srcRect/>
            <a:stretch>
              <a:fillRect/>
            </a:stretch>
          </p:blipFill>
          <p:spPr>
            <a:xfrm>
              <a:off x="6843" y="5508"/>
              <a:ext cx="639" cy="639"/>
            </a:xfrm>
            <a:prstGeom prst="rect">
              <a:avLst/>
            </a:prstGeom>
          </p:spPr>
        </p:pic>
        <p:sp>
          <p:nvSpPr>
            <p:cNvPr id="25" name="文本框 24"/>
            <p:cNvSpPr txBox="1"/>
            <p:nvPr>
              <p:custDataLst>
                <p:tags r:id="rId9"/>
              </p:custDataLst>
            </p:nvPr>
          </p:nvSpPr>
          <p:spPr>
            <a:xfrm>
              <a:off x="6684" y="6116"/>
              <a:ext cx="1065" cy="386"/>
            </a:xfrm>
            <a:prstGeom prst="rect">
              <a:avLst/>
            </a:prstGeom>
            <a:noFill/>
          </p:spPr>
          <p:txBody>
            <a:bodyPr wrap="square" rtlCol="0">
              <a:spAutoFit/>
            </a:bodyPr>
            <a:p>
              <a:pPr algn="ctr"/>
              <a:r>
                <a:rPr lang="zh-CN" altLang="en-US" sz="1000" b="1">
                  <a:solidFill>
                    <a:srgbClr val="21113C"/>
                  </a:solidFill>
                  <a:latin typeface="微软雅黑" panose="020B0503020204020204" charset="-122"/>
                  <a:ea typeface="微软雅黑" panose="020B0503020204020204" charset="-122"/>
                </a:rPr>
                <a:t>智能</a:t>
              </a:r>
              <a:endParaRPr lang="zh-CN" altLang="en-US" sz="1000" b="1">
                <a:solidFill>
                  <a:srgbClr val="21113C"/>
                </a:solidFill>
                <a:latin typeface="微软雅黑" panose="020B0503020204020204" charset="-122"/>
                <a:ea typeface="微软雅黑" panose="020B0503020204020204" charset="-122"/>
              </a:endParaRPr>
            </a:p>
          </p:txBody>
        </p:sp>
      </p:grpSp>
      <p:grpSp>
        <p:nvGrpSpPr>
          <p:cNvPr id="26" name="组合 25"/>
          <p:cNvGrpSpPr/>
          <p:nvPr/>
        </p:nvGrpSpPr>
        <p:grpSpPr>
          <a:xfrm>
            <a:off x="1250315" y="3773805"/>
            <a:ext cx="686435" cy="645795"/>
            <a:chOff x="7454" y="6389"/>
            <a:chExt cx="1081" cy="1017"/>
          </a:xfrm>
        </p:grpSpPr>
        <p:pic>
          <p:nvPicPr>
            <p:cNvPr id="27" name="图片 26"/>
            <p:cNvPicPr>
              <a:picLocks noChangeAspect="1"/>
            </p:cNvPicPr>
            <p:nvPr>
              <p:custDataLst>
                <p:tags r:id="rId10"/>
              </p:custDataLst>
            </p:nvPr>
          </p:nvPicPr>
          <p:blipFill>
            <a:blip r:embed="rId11">
              <a:extLst>
                <a:ext uri="{28A0092B-C50C-407E-A947-70E740481C1C}">
                  <a14:useLocalDpi xmlns:a14="http://schemas.microsoft.com/office/drawing/2010/main" val="0"/>
                </a:ext>
              </a:extLst>
            </a:blip>
            <a:srcRect/>
            <a:stretch>
              <a:fillRect/>
            </a:stretch>
          </p:blipFill>
          <p:spPr>
            <a:xfrm>
              <a:off x="7609" y="6389"/>
              <a:ext cx="731" cy="671"/>
            </a:xfrm>
            <a:prstGeom prst="rect">
              <a:avLst/>
            </a:prstGeom>
          </p:spPr>
        </p:pic>
        <p:sp>
          <p:nvSpPr>
            <p:cNvPr id="28" name="文本框 27"/>
            <p:cNvSpPr txBox="1"/>
            <p:nvPr>
              <p:custDataLst>
                <p:tags r:id="rId12"/>
              </p:custDataLst>
            </p:nvPr>
          </p:nvSpPr>
          <p:spPr>
            <a:xfrm>
              <a:off x="7454" y="7020"/>
              <a:ext cx="1081" cy="386"/>
            </a:xfrm>
            <a:prstGeom prst="rect">
              <a:avLst/>
            </a:prstGeom>
            <a:noFill/>
          </p:spPr>
          <p:txBody>
            <a:bodyPr wrap="square" rtlCol="0">
              <a:spAutoFit/>
            </a:bodyPr>
            <a:p>
              <a:pPr algn="ctr"/>
              <a:r>
                <a:rPr lang="zh-CN" altLang="en-US" sz="1000" b="1">
                  <a:solidFill>
                    <a:srgbClr val="21113C"/>
                  </a:solidFill>
                  <a:latin typeface="微软雅黑" panose="020B0503020204020204" charset="-122"/>
                  <a:ea typeface="微软雅黑" panose="020B0503020204020204" charset="-122"/>
                </a:rPr>
                <a:t>电池</a:t>
              </a:r>
              <a:endParaRPr lang="zh-CN" altLang="en-US" sz="1000" b="1">
                <a:solidFill>
                  <a:srgbClr val="21113C"/>
                </a:solidFill>
                <a:latin typeface="微软雅黑" panose="020B0503020204020204" charset="-122"/>
                <a:ea typeface="微软雅黑" panose="020B0503020204020204" charset="-122"/>
              </a:endParaRPr>
            </a:p>
          </p:txBody>
        </p:sp>
      </p:grpSp>
      <p:grpSp>
        <p:nvGrpSpPr>
          <p:cNvPr id="29" name="组合 28"/>
          <p:cNvGrpSpPr/>
          <p:nvPr/>
        </p:nvGrpSpPr>
        <p:grpSpPr>
          <a:xfrm>
            <a:off x="501650" y="3053715"/>
            <a:ext cx="676275" cy="742950"/>
            <a:chOff x="8683" y="6257"/>
            <a:chExt cx="1065" cy="1170"/>
          </a:xfrm>
        </p:grpSpPr>
        <p:pic>
          <p:nvPicPr>
            <p:cNvPr id="30" name="图片 29"/>
            <p:cNvPicPr>
              <a:picLocks noChangeAspect="1"/>
            </p:cNvPicPr>
            <p:nvPr>
              <p:custDataLst>
                <p:tags r:id="rId13"/>
              </p:custDataLst>
            </p:nvPr>
          </p:nvPicPr>
          <p:blipFill>
            <a:blip r:embed="rId14">
              <a:extLst>
                <a:ext uri="{28A0092B-C50C-407E-A947-70E740481C1C}">
                  <a14:useLocalDpi xmlns:a14="http://schemas.microsoft.com/office/drawing/2010/main" val="0"/>
                </a:ext>
              </a:extLst>
            </a:blip>
            <a:srcRect/>
            <a:stretch>
              <a:fillRect/>
            </a:stretch>
          </p:blipFill>
          <p:spPr>
            <a:xfrm>
              <a:off x="8826" y="6257"/>
              <a:ext cx="756" cy="741"/>
            </a:xfrm>
            <a:prstGeom prst="rect">
              <a:avLst/>
            </a:prstGeom>
          </p:spPr>
        </p:pic>
        <p:sp>
          <p:nvSpPr>
            <p:cNvPr id="31" name="文本框 30"/>
            <p:cNvSpPr txBox="1"/>
            <p:nvPr>
              <p:custDataLst>
                <p:tags r:id="rId15"/>
              </p:custDataLst>
            </p:nvPr>
          </p:nvSpPr>
          <p:spPr>
            <a:xfrm>
              <a:off x="8683" y="7041"/>
              <a:ext cx="1065" cy="386"/>
            </a:xfrm>
            <a:prstGeom prst="rect">
              <a:avLst/>
            </a:prstGeom>
            <a:noFill/>
          </p:spPr>
          <p:txBody>
            <a:bodyPr wrap="square" rtlCol="0">
              <a:spAutoFit/>
            </a:bodyPr>
            <a:p>
              <a:pPr algn="ctr"/>
              <a:r>
                <a:rPr lang="zh-CN" altLang="en-US" sz="1000" b="1">
                  <a:solidFill>
                    <a:srgbClr val="21113C"/>
                  </a:solidFill>
                  <a:latin typeface="微软雅黑" panose="020B0503020204020204" charset="-122"/>
                  <a:ea typeface="微软雅黑" panose="020B0503020204020204" charset="-122"/>
                </a:rPr>
                <a:t>头显</a:t>
              </a:r>
              <a:endParaRPr lang="zh-CN" altLang="en-US" sz="1000" b="1">
                <a:solidFill>
                  <a:srgbClr val="21113C"/>
                </a:solidFill>
                <a:latin typeface="微软雅黑" panose="020B0503020204020204" charset="-122"/>
                <a:ea typeface="微软雅黑" panose="020B0503020204020204" charset="-122"/>
              </a:endParaRPr>
            </a:p>
          </p:txBody>
        </p:sp>
      </p:grpSp>
      <p:grpSp>
        <p:nvGrpSpPr>
          <p:cNvPr id="32" name="组合 31"/>
          <p:cNvGrpSpPr/>
          <p:nvPr/>
        </p:nvGrpSpPr>
        <p:grpSpPr>
          <a:xfrm>
            <a:off x="3013075" y="3130550"/>
            <a:ext cx="965200" cy="652145"/>
            <a:chOff x="9569" y="5491"/>
            <a:chExt cx="1520" cy="1027"/>
          </a:xfrm>
        </p:grpSpPr>
        <p:pic>
          <p:nvPicPr>
            <p:cNvPr id="33" name="图片 32"/>
            <p:cNvPicPr>
              <a:picLocks noChangeAspect="1"/>
            </p:cNvPicPr>
            <p:nvPr>
              <p:custDataLst>
                <p:tags r:id="rId16"/>
              </p:custDataLst>
            </p:nvPr>
          </p:nvPicPr>
          <p:blipFill>
            <a:blip r:embed="rId17">
              <a:extLst>
                <a:ext uri="{28A0092B-C50C-407E-A947-70E740481C1C}">
                  <a14:useLocalDpi xmlns:a14="http://schemas.microsoft.com/office/drawing/2010/main" val="0"/>
                </a:ext>
              </a:extLst>
            </a:blip>
            <a:srcRect/>
            <a:stretch>
              <a:fillRect/>
            </a:stretch>
          </p:blipFill>
          <p:spPr>
            <a:xfrm>
              <a:off x="9949" y="5491"/>
              <a:ext cx="635" cy="620"/>
            </a:xfrm>
            <a:prstGeom prst="rect">
              <a:avLst/>
            </a:prstGeom>
          </p:spPr>
        </p:pic>
        <p:sp>
          <p:nvSpPr>
            <p:cNvPr id="34" name="文本框 33"/>
            <p:cNvSpPr txBox="1"/>
            <p:nvPr>
              <p:custDataLst>
                <p:tags r:id="rId18"/>
              </p:custDataLst>
            </p:nvPr>
          </p:nvSpPr>
          <p:spPr>
            <a:xfrm>
              <a:off x="9569" y="6132"/>
              <a:ext cx="1520" cy="386"/>
            </a:xfrm>
            <a:prstGeom prst="rect">
              <a:avLst/>
            </a:prstGeom>
            <a:noFill/>
          </p:spPr>
          <p:txBody>
            <a:bodyPr wrap="square" rtlCol="0">
              <a:spAutoFit/>
            </a:bodyPr>
            <a:p>
              <a:pPr algn="ctr"/>
              <a:r>
                <a:rPr lang="zh-CN" altLang="en-US" sz="1000" b="1">
                  <a:solidFill>
                    <a:srgbClr val="21113C"/>
                  </a:solidFill>
                  <a:latin typeface="微软雅黑" panose="020B0503020204020204" charset="-122"/>
                  <a:ea typeface="微软雅黑" panose="020B0503020204020204" charset="-122"/>
                </a:rPr>
                <a:t>红外夜视</a:t>
              </a:r>
              <a:endParaRPr lang="zh-CN" altLang="en-US" sz="1000" b="1">
                <a:solidFill>
                  <a:srgbClr val="21113C"/>
                </a:solidFill>
                <a:latin typeface="微软雅黑" panose="020B0503020204020204" charset="-122"/>
                <a:ea typeface="微软雅黑" panose="020B0503020204020204" charset="-122"/>
              </a:endParaRPr>
            </a:p>
          </p:txBody>
        </p:sp>
      </p:grpSp>
      <p:grpSp>
        <p:nvGrpSpPr>
          <p:cNvPr id="35" name="组合 34"/>
          <p:cNvGrpSpPr/>
          <p:nvPr/>
        </p:nvGrpSpPr>
        <p:grpSpPr>
          <a:xfrm>
            <a:off x="262255" y="3665220"/>
            <a:ext cx="654685" cy="755015"/>
            <a:chOff x="9772" y="4272"/>
            <a:chExt cx="1031" cy="1189"/>
          </a:xfrm>
        </p:grpSpPr>
        <p:pic>
          <p:nvPicPr>
            <p:cNvPr id="36" name="图片 35"/>
            <p:cNvPicPr>
              <a:picLocks noChangeAspect="1"/>
            </p:cNvPicPr>
            <p:nvPr>
              <p:custDataLst>
                <p:tags r:id="rId19"/>
              </p:custDataLst>
            </p:nvPr>
          </p:nvPicPr>
          <p:blipFill>
            <a:blip r:embed="rId20">
              <a:extLst>
                <a:ext uri="{28A0092B-C50C-407E-A947-70E740481C1C}">
                  <a14:useLocalDpi xmlns:a14="http://schemas.microsoft.com/office/drawing/2010/main" val="0"/>
                </a:ext>
              </a:extLst>
            </a:blip>
            <a:srcRect/>
            <a:stretch>
              <a:fillRect/>
            </a:stretch>
          </p:blipFill>
          <p:spPr>
            <a:xfrm>
              <a:off x="9824" y="4272"/>
              <a:ext cx="908" cy="923"/>
            </a:xfrm>
            <a:prstGeom prst="rect">
              <a:avLst/>
            </a:prstGeom>
          </p:spPr>
        </p:pic>
        <p:sp>
          <p:nvSpPr>
            <p:cNvPr id="37" name="文本框 36"/>
            <p:cNvSpPr txBox="1"/>
            <p:nvPr>
              <p:custDataLst>
                <p:tags r:id="rId21"/>
              </p:custDataLst>
            </p:nvPr>
          </p:nvSpPr>
          <p:spPr>
            <a:xfrm>
              <a:off x="9772" y="5075"/>
              <a:ext cx="1031" cy="386"/>
            </a:xfrm>
            <a:prstGeom prst="rect">
              <a:avLst/>
            </a:prstGeom>
            <a:noFill/>
          </p:spPr>
          <p:txBody>
            <a:bodyPr wrap="square" rtlCol="0">
              <a:spAutoFit/>
            </a:bodyPr>
            <a:p>
              <a:pPr algn="ctr"/>
              <a:r>
                <a:rPr lang="zh-CN" altLang="en-US" sz="1000" b="1">
                  <a:solidFill>
                    <a:srgbClr val="21113C"/>
                  </a:solidFill>
                  <a:latin typeface="微软雅黑" panose="020B0503020204020204" charset="-122"/>
                  <a:ea typeface="微软雅黑" panose="020B0503020204020204" charset="-122"/>
                </a:rPr>
                <a:t>定位</a:t>
              </a:r>
              <a:endParaRPr lang="zh-CN" altLang="en-US" sz="1000" b="1">
                <a:solidFill>
                  <a:srgbClr val="21113C"/>
                </a:solidFill>
                <a:latin typeface="微软雅黑" panose="020B0503020204020204" charset="-122"/>
                <a:ea typeface="微软雅黑" panose="020B0503020204020204" charset="-122"/>
              </a:endParaRPr>
            </a:p>
          </p:txBody>
        </p:sp>
      </p:grpSp>
      <p:sp>
        <p:nvSpPr>
          <p:cNvPr id="13" name="文本框 12"/>
          <p:cNvSpPr txBox="1"/>
          <p:nvPr/>
        </p:nvSpPr>
        <p:spPr>
          <a:xfrm>
            <a:off x="4334510" y="1871345"/>
            <a:ext cx="7522845" cy="1754505"/>
          </a:xfrm>
          <a:prstGeom prst="rect">
            <a:avLst/>
          </a:prstGeom>
          <a:noFill/>
          <a:ln w="12700">
            <a:solidFill>
              <a:schemeClr val="bg1">
                <a:lumMod val="85000"/>
              </a:schemeClr>
            </a:solidFill>
            <a:miter lim="800000"/>
          </a:ln>
        </p:spPr>
        <p:txBody>
          <a:bodyPr wrap="square" lIns="89996" tIns="46798" rIns="89996" bIns="46798" rtlCol="0" anchor="t">
            <a:spAutoFit/>
          </a:bodyPr>
          <a:p>
            <a:pPr>
              <a:lnSpc>
                <a:spcPct val="150000"/>
              </a:lnSpc>
            </a:pPr>
            <a:r>
              <a:rPr lang="zh-CN" altLang="en-US" sz="1200" b="1" dirty="0" smtClean="0">
                <a:solidFill>
                  <a:srgbClr val="C00000"/>
                </a:solidFill>
                <a:latin typeface="微软雅黑" panose="020B0503020204020204" charset="-122"/>
                <a:ea typeface="微软雅黑" panose="020B0503020204020204" charset="-122"/>
              </a:rPr>
              <a:t>校园巡逻：</a:t>
            </a:r>
            <a:r>
              <a:rPr lang="zh-CN" altLang="en-US" sz="1200" dirty="0" smtClean="0">
                <a:latin typeface="微软雅黑" panose="020B0503020204020204" charset="-122"/>
                <a:ea typeface="微软雅黑" panose="020B0503020204020204" charset="-122"/>
              </a:rPr>
              <a:t>保安人员佩戴北斗云盔，可以实时监控校园内的安全状况，及时发现异常情况。通过帽子的内置摄像头和传感器，可以实时传输视频和数据，帮助保安人员更好地了解校园环境，提高巡逻效率。</a:t>
            </a:r>
            <a:endParaRPr lang="zh-CN" altLang="en-US" sz="1200" dirty="0" smtClean="0">
              <a:latin typeface="微软雅黑" panose="020B0503020204020204" charset="-122"/>
              <a:ea typeface="微软雅黑" panose="020B0503020204020204" charset="-122"/>
            </a:endParaRPr>
          </a:p>
          <a:p>
            <a:pPr>
              <a:lnSpc>
                <a:spcPct val="150000"/>
              </a:lnSpc>
            </a:pPr>
            <a:r>
              <a:rPr lang="zh-CN" altLang="en-US" sz="1200" b="1" dirty="0" smtClean="0">
                <a:solidFill>
                  <a:srgbClr val="C00000"/>
                </a:solidFill>
                <a:latin typeface="微软雅黑" panose="020B0503020204020204" charset="-122"/>
                <a:ea typeface="微软雅黑" panose="020B0503020204020204" charset="-122"/>
              </a:rPr>
              <a:t>人员管理：</a:t>
            </a:r>
            <a:r>
              <a:rPr lang="zh-CN" altLang="en-US" sz="1200" dirty="0" smtClean="0">
                <a:latin typeface="微软雅黑" panose="020B0503020204020204" charset="-122"/>
                <a:ea typeface="微软雅黑" panose="020B0503020204020204" charset="-122"/>
              </a:rPr>
              <a:t>北斗云盔可以记录保安人员的巡逻路线和时间，确保他们按照规定的时间和路线进行巡逻，提高安全管理水平。</a:t>
            </a:r>
            <a:endParaRPr lang="zh-CN" altLang="en-US" sz="1200" dirty="0" smtClean="0">
              <a:latin typeface="微软雅黑" panose="020B0503020204020204" charset="-122"/>
              <a:ea typeface="微软雅黑" panose="020B0503020204020204" charset="-122"/>
            </a:endParaRPr>
          </a:p>
          <a:p>
            <a:pPr>
              <a:lnSpc>
                <a:spcPct val="150000"/>
              </a:lnSpc>
            </a:pPr>
            <a:r>
              <a:rPr lang="zh-CN" altLang="en-US" sz="1200" b="1" dirty="0" smtClean="0">
                <a:solidFill>
                  <a:srgbClr val="C00000"/>
                </a:solidFill>
                <a:latin typeface="微软雅黑" panose="020B0503020204020204" charset="-122"/>
                <a:ea typeface="微软雅黑" panose="020B0503020204020204" charset="-122"/>
              </a:rPr>
              <a:t>应急响应：</a:t>
            </a:r>
            <a:r>
              <a:rPr lang="zh-CN" altLang="en-US" sz="1200" dirty="0" smtClean="0">
                <a:latin typeface="微软雅黑" panose="020B0503020204020204" charset="-122"/>
                <a:ea typeface="微软雅黑" panose="020B0503020204020204" charset="-122"/>
              </a:rPr>
              <a:t>当校园内发生紧急情况时，保安人员可以通过北斗云盔的通讯功能，快速联系其他保安或相关部门，进行应急响应。帽子还可以提供实时定位和导航功能，帮助保安人员快速到达现场。</a:t>
            </a:r>
            <a:endParaRPr lang="zh-CN" altLang="en-US" sz="1200" dirty="0" smtClean="0">
              <a:latin typeface="微软雅黑" panose="020B0503020204020204" charset="-122"/>
              <a:ea typeface="微软雅黑" panose="020B0503020204020204" charset="-122"/>
            </a:endParaRPr>
          </a:p>
        </p:txBody>
      </p:sp>
      <p:sp>
        <p:nvSpPr>
          <p:cNvPr id="16" name="文本框 15"/>
          <p:cNvSpPr txBox="1"/>
          <p:nvPr/>
        </p:nvSpPr>
        <p:spPr>
          <a:xfrm>
            <a:off x="6887210" y="1501775"/>
            <a:ext cx="1507490" cy="369570"/>
          </a:xfrm>
          <a:prstGeom prst="rect">
            <a:avLst/>
          </a:prstGeom>
          <a:solidFill>
            <a:srgbClr val="C00000"/>
          </a:solidFill>
          <a:ln w="12700">
            <a:noFill/>
            <a:miter lim="800000"/>
          </a:ln>
        </p:spPr>
        <p:txBody>
          <a:bodyPr wrap="square" lIns="89996" tIns="46798" rIns="89996" bIns="46798" rtlCol="0" anchor="t">
            <a:spAutoFit/>
          </a:bodyPr>
          <a:p>
            <a:pPr algn="ctr"/>
            <a:r>
              <a:rPr lang="zh-CN" altLang="en-US" dirty="0" smtClean="0">
                <a:solidFill>
                  <a:schemeClr val="bg1"/>
                </a:solidFill>
                <a:latin typeface="微软雅黑" panose="020B0503020204020204" charset="-122"/>
                <a:ea typeface="微软雅黑" panose="020B0503020204020204" charset="-122"/>
              </a:rPr>
              <a:t>应用场景</a:t>
            </a:r>
            <a:endParaRPr lang="zh-CN" altLang="en-US" dirty="0" smtClean="0">
              <a:solidFill>
                <a:schemeClr val="bg1"/>
              </a:solidFill>
              <a:latin typeface="微软雅黑" panose="020B0503020204020204" charset="-122"/>
              <a:ea typeface="微软雅黑" panose="020B0503020204020204" charset="-122"/>
            </a:endParaRPr>
          </a:p>
        </p:txBody>
      </p:sp>
      <p:pic>
        <p:nvPicPr>
          <p:cNvPr id="17" name="图片 16" descr="kappframework-pqAOgS(1)(1)"/>
          <p:cNvPicPr>
            <a:picLocks noChangeAspect="1"/>
          </p:cNvPicPr>
          <p:nvPr/>
        </p:nvPicPr>
        <p:blipFill>
          <a:blip r:embed="rId22"/>
          <a:srcRect l="20284" t="21983" r="16319" b="22696"/>
          <a:stretch>
            <a:fillRect/>
          </a:stretch>
        </p:blipFill>
        <p:spPr>
          <a:xfrm>
            <a:off x="1193800" y="1504950"/>
            <a:ext cx="2060575" cy="1349375"/>
          </a:xfrm>
          <a:prstGeom prst="rect">
            <a:avLst/>
          </a:prstGeom>
        </p:spPr>
      </p:pic>
      <p:pic>
        <p:nvPicPr>
          <p:cNvPr id="19" name="图片 18"/>
          <p:cNvPicPr>
            <a:picLocks noChangeAspect="1"/>
          </p:cNvPicPr>
          <p:nvPr>
            <p:custDataLst>
              <p:tags r:id="rId23"/>
            </p:custDataLst>
          </p:nvPr>
        </p:nvPicPr>
        <p:blipFill>
          <a:blip r:embed="rId24"/>
          <a:stretch>
            <a:fillRect/>
          </a:stretch>
        </p:blipFill>
        <p:spPr>
          <a:xfrm>
            <a:off x="295275" y="4695825"/>
            <a:ext cx="2301240" cy="1294765"/>
          </a:xfrm>
          <a:prstGeom prst="rect">
            <a:avLst/>
          </a:prstGeom>
        </p:spPr>
      </p:pic>
      <p:sp>
        <p:nvSpPr>
          <p:cNvPr id="20" name="文本框 19"/>
          <p:cNvSpPr txBox="1"/>
          <p:nvPr/>
        </p:nvSpPr>
        <p:spPr>
          <a:xfrm>
            <a:off x="1214755" y="2806700"/>
            <a:ext cx="1903730" cy="307975"/>
          </a:xfrm>
          <a:prstGeom prst="rect">
            <a:avLst/>
          </a:prstGeom>
          <a:noFill/>
          <a:ln w="12700">
            <a:noFill/>
            <a:miter lim="800000"/>
          </a:ln>
        </p:spPr>
        <p:txBody>
          <a:bodyPr wrap="square" lIns="89996" tIns="46798" rIns="89996" bIns="46798" rtlCol="0" anchor="t">
            <a:spAutoFit/>
          </a:bodyPr>
          <a:p>
            <a:pPr algn="ctr"/>
            <a:r>
              <a:rPr lang="zh-CN" altLang="en-US" sz="1400" b="1" dirty="0" smtClean="0">
                <a:latin typeface="微软雅黑" panose="020B0503020204020204" charset="-122"/>
                <a:ea typeface="微软雅黑" panose="020B0503020204020204" charset="-122"/>
              </a:rPr>
              <a:t>北斗云盔</a:t>
            </a:r>
            <a:endParaRPr lang="zh-CN" altLang="en-US" sz="1400" b="1" dirty="0" smtClean="0">
              <a:latin typeface="微软雅黑" panose="020B0503020204020204" charset="-122"/>
              <a:ea typeface="微软雅黑" panose="020B0503020204020204" charset="-122"/>
            </a:endParaRPr>
          </a:p>
        </p:txBody>
      </p:sp>
      <p:sp>
        <p:nvSpPr>
          <p:cNvPr id="21" name="文本框 20"/>
          <p:cNvSpPr txBox="1"/>
          <p:nvPr>
            <p:custDataLst>
              <p:tags r:id="rId25"/>
            </p:custDataLst>
          </p:nvPr>
        </p:nvSpPr>
        <p:spPr>
          <a:xfrm>
            <a:off x="367030" y="6066790"/>
            <a:ext cx="2142490" cy="307975"/>
          </a:xfrm>
          <a:prstGeom prst="rect">
            <a:avLst/>
          </a:prstGeom>
          <a:noFill/>
          <a:ln w="12700">
            <a:noFill/>
            <a:miter lim="800000"/>
          </a:ln>
        </p:spPr>
        <p:txBody>
          <a:bodyPr wrap="square" lIns="89996" tIns="46798" rIns="89996" bIns="46798" rtlCol="0" anchor="t">
            <a:spAutoFit/>
          </a:bodyPr>
          <a:p>
            <a:pPr algn="ctr"/>
            <a:r>
              <a:rPr lang="zh-CN" altLang="en-US" sz="1400" b="1" dirty="0" smtClean="0">
                <a:latin typeface="微软雅黑" panose="020B0503020204020204" charset="-122"/>
                <a:ea typeface="微软雅黑" panose="020B0503020204020204" charset="-122"/>
              </a:rPr>
              <a:t>北斗云盔指挥调度平台</a:t>
            </a:r>
            <a:endParaRPr lang="zh-CN" altLang="en-US" sz="1400" b="1" dirty="0" smtClean="0">
              <a:latin typeface="微软雅黑" panose="020B0503020204020204" charset="-122"/>
              <a:ea typeface="微软雅黑" panose="020B0503020204020204" charset="-122"/>
            </a:endParaRPr>
          </a:p>
        </p:txBody>
      </p:sp>
      <p:grpSp>
        <p:nvGrpSpPr>
          <p:cNvPr id="64" name="group 64"/>
          <p:cNvGrpSpPr/>
          <p:nvPr/>
        </p:nvGrpSpPr>
        <p:grpSpPr>
          <a:xfrm rot="21600000">
            <a:off x="2838576" y="5064760"/>
            <a:ext cx="1231773" cy="285114"/>
            <a:chOff x="0" y="0"/>
            <a:chExt cx="1231773" cy="285114"/>
          </a:xfrm>
        </p:grpSpPr>
        <p:pic>
          <p:nvPicPr>
            <p:cNvPr id="456" name="picture 456"/>
            <p:cNvPicPr>
              <a:picLocks noChangeAspect="1"/>
            </p:cNvPicPr>
            <p:nvPr>
              <p:custDataLst>
                <p:tags r:id="rId26"/>
              </p:custDataLst>
            </p:nvPr>
          </p:nvPicPr>
          <p:blipFill>
            <a:blip r:embed="rId27"/>
            <a:stretch>
              <a:fillRect/>
            </a:stretch>
          </p:blipFill>
          <p:spPr>
            <a:xfrm rot="21600000">
              <a:off x="0" y="0"/>
              <a:ext cx="1231773" cy="285114"/>
            </a:xfrm>
            <a:prstGeom prst="rect">
              <a:avLst/>
            </a:prstGeom>
          </p:spPr>
        </p:pic>
        <p:sp>
          <p:nvSpPr>
            <p:cNvPr id="458" name="textbox 458"/>
            <p:cNvSpPr/>
            <p:nvPr>
              <p:custDataLst>
                <p:tags r:id="rId28"/>
              </p:custDataLst>
            </p:nvPr>
          </p:nvSpPr>
          <p:spPr>
            <a:xfrm>
              <a:off x="-12700" y="-12700"/>
              <a:ext cx="1257300" cy="329565"/>
            </a:xfrm>
            <a:prstGeom prst="rect">
              <a:avLst/>
            </a:prstGeom>
          </p:spPr>
          <p:txBody>
            <a:bodyPr vert="horz" wrap="square" lIns="0" tIns="0" rIns="0" bIns="0"/>
            <a:p>
              <a:pPr algn="l" rtl="0" eaLnBrk="0">
                <a:lnSpc>
                  <a:spcPct val="105000"/>
                </a:lnSpc>
              </a:pPr>
              <a:endParaRPr lang="en-US" altLang="en-US" sz="400" dirty="0"/>
            </a:p>
            <a:p>
              <a:pPr marL="274955" algn="l" rtl="0" eaLnBrk="0">
                <a:lnSpc>
                  <a:spcPct val="91000"/>
                </a:lnSpc>
                <a:spcBef>
                  <a:spcPts val="0"/>
                </a:spcBef>
              </a:pPr>
              <a:r>
                <a:rPr sz="1400"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监控中心</a:t>
              </a:r>
              <a:endParaRPr lang="en-US" altLang="en-US" sz="1400" dirty="0"/>
            </a:p>
          </p:txBody>
        </p:sp>
      </p:grpSp>
      <p:grpSp>
        <p:nvGrpSpPr>
          <p:cNvPr id="22" name="group 64"/>
          <p:cNvGrpSpPr/>
          <p:nvPr/>
        </p:nvGrpSpPr>
        <p:grpSpPr>
          <a:xfrm rot="21600000">
            <a:off x="2825876" y="4655820"/>
            <a:ext cx="1231773" cy="285114"/>
            <a:chOff x="0" y="0"/>
            <a:chExt cx="1231773" cy="285114"/>
          </a:xfrm>
        </p:grpSpPr>
        <p:pic>
          <p:nvPicPr>
            <p:cNvPr id="38" name="picture 456"/>
            <p:cNvPicPr>
              <a:picLocks noChangeAspect="1"/>
            </p:cNvPicPr>
            <p:nvPr>
              <p:custDataLst>
                <p:tags r:id="rId29"/>
              </p:custDataLst>
            </p:nvPr>
          </p:nvPicPr>
          <p:blipFill>
            <a:blip r:embed="rId27"/>
            <a:stretch>
              <a:fillRect/>
            </a:stretch>
          </p:blipFill>
          <p:spPr>
            <a:xfrm rot="21600000">
              <a:off x="0" y="0"/>
              <a:ext cx="1231773" cy="285114"/>
            </a:xfrm>
            <a:prstGeom prst="rect">
              <a:avLst/>
            </a:prstGeom>
          </p:spPr>
        </p:pic>
        <p:sp>
          <p:nvSpPr>
            <p:cNvPr id="39" name="textbox 458"/>
            <p:cNvSpPr/>
            <p:nvPr>
              <p:custDataLst>
                <p:tags r:id="rId30"/>
              </p:custDataLst>
            </p:nvPr>
          </p:nvSpPr>
          <p:spPr>
            <a:xfrm>
              <a:off x="-12700" y="-12700"/>
              <a:ext cx="1257300" cy="329565"/>
            </a:xfrm>
            <a:prstGeom prst="rect">
              <a:avLst/>
            </a:prstGeom>
          </p:spPr>
          <p:txBody>
            <a:bodyPr vert="horz" wrap="square" lIns="0" tIns="0" rIns="0" bIns="0"/>
            <a:p>
              <a:pPr algn="l" rtl="0" eaLnBrk="0">
                <a:lnSpc>
                  <a:spcPct val="105000"/>
                </a:lnSpc>
              </a:pPr>
              <a:endParaRPr lang="en-US" altLang="en-US" sz="400" dirty="0"/>
            </a:p>
            <a:p>
              <a:pPr marL="274955" algn="l" rtl="0" eaLnBrk="0">
                <a:lnSpc>
                  <a:spcPct val="91000"/>
                </a:lnSpc>
                <a:spcBef>
                  <a:spcPts val="0"/>
                </a:spcBef>
              </a:pPr>
              <a:r>
                <a:rPr lang="zh-CN" sz="1400"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指挥</a:t>
              </a:r>
              <a:r>
                <a:rPr sz="1400"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中心</a:t>
              </a:r>
              <a:endParaRPr lang="en-US" altLang="en-US" sz="1400" dirty="0"/>
            </a:p>
          </p:txBody>
        </p:sp>
      </p:grpSp>
      <p:grpSp>
        <p:nvGrpSpPr>
          <p:cNvPr id="40" name="group 64"/>
          <p:cNvGrpSpPr/>
          <p:nvPr/>
        </p:nvGrpSpPr>
        <p:grpSpPr>
          <a:xfrm rot="21600000">
            <a:off x="2813176" y="5446395"/>
            <a:ext cx="1257300" cy="285114"/>
            <a:chOff x="-12700" y="0"/>
            <a:chExt cx="1257300" cy="285114"/>
          </a:xfrm>
        </p:grpSpPr>
        <p:pic>
          <p:nvPicPr>
            <p:cNvPr id="41" name="picture 456"/>
            <p:cNvPicPr>
              <a:picLocks noChangeAspect="1"/>
            </p:cNvPicPr>
            <p:nvPr>
              <p:custDataLst>
                <p:tags r:id="rId31"/>
              </p:custDataLst>
            </p:nvPr>
          </p:nvPicPr>
          <p:blipFill>
            <a:blip r:embed="rId27"/>
            <a:stretch>
              <a:fillRect/>
            </a:stretch>
          </p:blipFill>
          <p:spPr>
            <a:xfrm rot="21600000">
              <a:off x="0" y="0"/>
              <a:ext cx="1231773" cy="285114"/>
            </a:xfrm>
            <a:prstGeom prst="rect">
              <a:avLst/>
            </a:prstGeom>
          </p:spPr>
        </p:pic>
        <p:sp>
          <p:nvSpPr>
            <p:cNvPr id="42" name="textbox 458"/>
            <p:cNvSpPr/>
            <p:nvPr>
              <p:custDataLst>
                <p:tags r:id="rId32"/>
              </p:custDataLst>
            </p:nvPr>
          </p:nvSpPr>
          <p:spPr>
            <a:xfrm>
              <a:off x="-12700" y="0"/>
              <a:ext cx="1257300" cy="233680"/>
            </a:xfrm>
            <a:prstGeom prst="rect">
              <a:avLst/>
            </a:prstGeom>
          </p:spPr>
          <p:txBody>
            <a:bodyPr vert="horz" wrap="square" lIns="0" tIns="0" rIns="0" bIns="0"/>
            <a:p>
              <a:pPr algn="l" rtl="0" eaLnBrk="0">
                <a:lnSpc>
                  <a:spcPct val="105000"/>
                </a:lnSpc>
              </a:pPr>
              <a:r>
                <a:rPr lang="en-US" altLang="zh-CN" sz="1400" b="1" dirty="0">
                  <a:latin typeface="微软雅黑" panose="020B0503020204020204" charset="-122"/>
                  <a:ea typeface="微软雅黑" panose="020B0503020204020204" charset="-122"/>
                </a:rPr>
                <a:t>    </a:t>
              </a:r>
              <a:r>
                <a:rPr lang="zh-CN" sz="1400" b="1" dirty="0">
                  <a:latin typeface="微软雅黑" panose="020B0503020204020204" charset="-122"/>
                  <a:ea typeface="微软雅黑" panose="020B0503020204020204" charset="-122"/>
                </a:rPr>
                <a:t>音视频调度</a:t>
              </a:r>
              <a:endParaRPr lang="zh-CN" sz="1400" b="1" dirty="0">
                <a:latin typeface="微软雅黑" panose="020B0503020204020204" charset="-122"/>
                <a:ea typeface="微软雅黑" panose="020B0503020204020204" charset="-122"/>
              </a:endParaRPr>
            </a:p>
          </p:txBody>
        </p:sp>
      </p:grpSp>
      <p:grpSp>
        <p:nvGrpSpPr>
          <p:cNvPr id="43" name="group 64"/>
          <p:cNvGrpSpPr/>
          <p:nvPr/>
        </p:nvGrpSpPr>
        <p:grpSpPr>
          <a:xfrm rot="21600000">
            <a:off x="2825876" y="5808980"/>
            <a:ext cx="1231773" cy="285114"/>
            <a:chOff x="0" y="0"/>
            <a:chExt cx="1231773" cy="285114"/>
          </a:xfrm>
        </p:grpSpPr>
        <p:pic>
          <p:nvPicPr>
            <p:cNvPr id="44" name="picture 456"/>
            <p:cNvPicPr>
              <a:picLocks noChangeAspect="1"/>
            </p:cNvPicPr>
            <p:nvPr>
              <p:custDataLst>
                <p:tags r:id="rId33"/>
              </p:custDataLst>
            </p:nvPr>
          </p:nvPicPr>
          <p:blipFill>
            <a:blip r:embed="rId27"/>
            <a:stretch>
              <a:fillRect/>
            </a:stretch>
          </p:blipFill>
          <p:spPr>
            <a:xfrm rot="21600000">
              <a:off x="0" y="0"/>
              <a:ext cx="1231773" cy="285114"/>
            </a:xfrm>
            <a:prstGeom prst="rect">
              <a:avLst/>
            </a:prstGeom>
          </p:spPr>
        </p:pic>
        <p:sp>
          <p:nvSpPr>
            <p:cNvPr id="45" name="textbox 458"/>
            <p:cNvSpPr/>
            <p:nvPr>
              <p:custDataLst>
                <p:tags r:id="rId34"/>
              </p:custDataLst>
            </p:nvPr>
          </p:nvSpPr>
          <p:spPr>
            <a:xfrm>
              <a:off x="-12700" y="-12700"/>
              <a:ext cx="1257300" cy="329565"/>
            </a:xfrm>
            <a:prstGeom prst="rect">
              <a:avLst/>
            </a:prstGeom>
          </p:spPr>
          <p:txBody>
            <a:bodyPr vert="horz" wrap="square" lIns="0" tIns="0" rIns="0" bIns="0"/>
            <a:p>
              <a:pPr algn="l" rtl="0" eaLnBrk="0">
                <a:lnSpc>
                  <a:spcPct val="105000"/>
                </a:lnSpc>
              </a:pPr>
              <a:endParaRPr lang="en-US" altLang="en-US" sz="400" dirty="0"/>
            </a:p>
            <a:p>
              <a:pPr marL="274955" algn="l" rtl="0" eaLnBrk="0">
                <a:lnSpc>
                  <a:spcPct val="91000"/>
                </a:lnSpc>
                <a:spcBef>
                  <a:spcPts val="0"/>
                </a:spcBef>
              </a:pPr>
              <a:r>
                <a:rPr lang="zh-CN" sz="1400"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北斗定位</a:t>
              </a:r>
              <a:endParaRPr lang="zh-CN" sz="1400"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grpSp>
      <p:grpSp>
        <p:nvGrpSpPr>
          <p:cNvPr id="46" name="group 64"/>
          <p:cNvGrpSpPr/>
          <p:nvPr/>
        </p:nvGrpSpPr>
        <p:grpSpPr>
          <a:xfrm rot="21600000">
            <a:off x="2819526" y="6202680"/>
            <a:ext cx="1231773" cy="285114"/>
            <a:chOff x="0" y="0"/>
            <a:chExt cx="1231773" cy="285114"/>
          </a:xfrm>
        </p:grpSpPr>
        <p:pic>
          <p:nvPicPr>
            <p:cNvPr id="47" name="picture 456"/>
            <p:cNvPicPr>
              <a:picLocks noChangeAspect="1"/>
            </p:cNvPicPr>
            <p:nvPr>
              <p:custDataLst>
                <p:tags r:id="rId35"/>
              </p:custDataLst>
            </p:nvPr>
          </p:nvPicPr>
          <p:blipFill>
            <a:blip r:embed="rId27"/>
            <a:stretch>
              <a:fillRect/>
            </a:stretch>
          </p:blipFill>
          <p:spPr>
            <a:xfrm rot="21600000">
              <a:off x="0" y="0"/>
              <a:ext cx="1231773" cy="285114"/>
            </a:xfrm>
            <a:prstGeom prst="rect">
              <a:avLst/>
            </a:prstGeom>
          </p:spPr>
        </p:pic>
        <p:sp>
          <p:nvSpPr>
            <p:cNvPr id="48" name="textbox 458"/>
            <p:cNvSpPr/>
            <p:nvPr>
              <p:custDataLst>
                <p:tags r:id="rId36"/>
              </p:custDataLst>
            </p:nvPr>
          </p:nvSpPr>
          <p:spPr>
            <a:xfrm>
              <a:off x="-12700" y="-12700"/>
              <a:ext cx="1257300" cy="329565"/>
            </a:xfrm>
            <a:prstGeom prst="rect">
              <a:avLst/>
            </a:prstGeom>
          </p:spPr>
          <p:txBody>
            <a:bodyPr vert="horz" wrap="square" lIns="0" tIns="0" rIns="0" bIns="0"/>
            <a:p>
              <a:pPr algn="l" rtl="0" eaLnBrk="0">
                <a:lnSpc>
                  <a:spcPct val="105000"/>
                </a:lnSpc>
              </a:pPr>
              <a:endParaRPr lang="en-US" altLang="en-US" sz="400" dirty="0"/>
            </a:p>
            <a:p>
              <a:pPr marL="274955" algn="l" rtl="0" eaLnBrk="0">
                <a:lnSpc>
                  <a:spcPct val="91000"/>
                </a:lnSpc>
                <a:spcBef>
                  <a:spcPts val="0"/>
                </a:spcBef>
              </a:pPr>
              <a:r>
                <a:rPr lang="zh-CN" sz="1400"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应急响应</a:t>
              </a:r>
              <a:endParaRPr lang="zh-CN" sz="1400"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grpSp>
      <p:sp>
        <p:nvSpPr>
          <p:cNvPr id="49" name="文本框 48"/>
          <p:cNvSpPr txBox="1"/>
          <p:nvPr>
            <p:custDataLst>
              <p:tags r:id="rId37"/>
            </p:custDataLst>
          </p:nvPr>
        </p:nvSpPr>
        <p:spPr>
          <a:xfrm>
            <a:off x="6887210" y="3773805"/>
            <a:ext cx="1507490" cy="369570"/>
          </a:xfrm>
          <a:prstGeom prst="rect">
            <a:avLst/>
          </a:prstGeom>
          <a:solidFill>
            <a:srgbClr val="C00000"/>
          </a:solidFill>
          <a:ln w="12700">
            <a:noFill/>
            <a:miter lim="800000"/>
          </a:ln>
        </p:spPr>
        <p:txBody>
          <a:bodyPr wrap="square" lIns="89996" tIns="46798" rIns="89996" bIns="46798" rtlCol="0" anchor="t">
            <a:spAutoFit/>
          </a:bodyPr>
          <a:p>
            <a:pPr algn="ctr"/>
            <a:r>
              <a:rPr lang="zh-CN" altLang="en-US" dirty="0" smtClean="0">
                <a:solidFill>
                  <a:schemeClr val="bg1"/>
                </a:solidFill>
                <a:latin typeface="微软雅黑" panose="020B0503020204020204" charset="-122"/>
                <a:ea typeface="微软雅黑" panose="020B0503020204020204" charset="-122"/>
              </a:rPr>
              <a:t>应用案例</a:t>
            </a:r>
            <a:endParaRPr lang="zh-CN" altLang="en-US" dirty="0" smtClean="0">
              <a:solidFill>
                <a:schemeClr val="bg1"/>
              </a:solidFill>
              <a:latin typeface="微软雅黑" panose="020B0503020204020204" charset="-122"/>
              <a:ea typeface="微软雅黑" panose="020B0503020204020204" charset="-122"/>
            </a:endParaRPr>
          </a:p>
        </p:txBody>
      </p:sp>
      <p:sp>
        <p:nvSpPr>
          <p:cNvPr id="50" name="文本框 49"/>
          <p:cNvSpPr txBox="1"/>
          <p:nvPr>
            <p:custDataLst>
              <p:tags r:id="rId38"/>
            </p:custDataLst>
          </p:nvPr>
        </p:nvSpPr>
        <p:spPr>
          <a:xfrm>
            <a:off x="4312285" y="4153535"/>
            <a:ext cx="7522845" cy="2333625"/>
          </a:xfrm>
          <a:prstGeom prst="rect">
            <a:avLst/>
          </a:prstGeom>
          <a:noFill/>
          <a:ln w="12700">
            <a:solidFill>
              <a:schemeClr val="bg1">
                <a:lumMod val="85000"/>
              </a:schemeClr>
            </a:solidFill>
            <a:miter lim="800000"/>
          </a:ln>
        </p:spPr>
        <p:txBody>
          <a:bodyPr wrap="square" lIns="89996" tIns="46798" rIns="89996" bIns="46798" rtlCol="0" anchor="t">
            <a:noAutofit/>
          </a:bodyPr>
          <a:p>
            <a:pPr algn="l">
              <a:lnSpc>
                <a:spcPct val="150000"/>
              </a:lnSpc>
            </a:pPr>
            <a:r>
              <a:rPr lang="en-US" altLang="zh-CN" sz="1200" b="1" dirty="0" smtClean="0">
                <a:latin typeface="微软雅黑" panose="020B0503020204020204" charset="-122"/>
                <a:ea typeface="微软雅黑" panose="020B0503020204020204" charset="-122"/>
              </a:rPr>
              <a:t>    </a:t>
            </a:r>
            <a:r>
              <a:rPr lang="zh-CN" altLang="en-US" sz="1200" b="1" dirty="0" smtClean="0">
                <a:latin typeface="微软雅黑" panose="020B0503020204020204" charset="-122"/>
                <a:ea typeface="微软雅黑" panose="020B0503020204020204" charset="-122"/>
              </a:rPr>
              <a:t>使用单位</a:t>
            </a:r>
            <a:endParaRPr lang="zh-CN" altLang="en-US" sz="1200" b="1" dirty="0" smtClean="0">
              <a:latin typeface="微软雅黑" panose="020B0503020204020204" charset="-122"/>
              <a:ea typeface="微软雅黑" panose="020B0503020204020204" charset="-122"/>
            </a:endParaRPr>
          </a:p>
          <a:p>
            <a:pPr>
              <a:lnSpc>
                <a:spcPct val="150000"/>
              </a:lnSpc>
            </a:pPr>
            <a:r>
              <a:rPr lang="zh-CN" altLang="en-US" sz="1200" b="1" dirty="0" smtClean="0">
                <a:solidFill>
                  <a:srgbClr val="C00000"/>
                </a:solidFill>
                <a:latin typeface="微软雅黑" panose="020B0503020204020204" charset="-122"/>
                <a:ea typeface="微软雅黑" panose="020B0503020204020204" charset="-122"/>
              </a:rPr>
              <a:t>平罗县</a:t>
            </a:r>
            <a:r>
              <a:rPr lang="en-US" altLang="zh-CN" sz="1200" b="1" dirty="0" smtClean="0">
                <a:solidFill>
                  <a:srgbClr val="C00000"/>
                </a:solidFill>
                <a:latin typeface="微软雅黑" panose="020B0503020204020204" charset="-122"/>
                <a:ea typeface="微软雅黑" panose="020B0503020204020204" charset="-122"/>
              </a:rPr>
              <a:t>**</a:t>
            </a:r>
            <a:r>
              <a:rPr lang="zh-CN" altLang="en-US" sz="1200" b="1" dirty="0" smtClean="0">
                <a:solidFill>
                  <a:srgbClr val="C00000"/>
                </a:solidFill>
                <a:latin typeface="微软雅黑" panose="020B0503020204020204" charset="-122"/>
                <a:ea typeface="微软雅黑" panose="020B0503020204020204" charset="-122"/>
              </a:rPr>
              <a:t>中学</a:t>
            </a:r>
            <a:endParaRPr lang="zh-CN" altLang="en-US" sz="1200" b="1" dirty="0" smtClean="0">
              <a:solidFill>
                <a:srgbClr val="C00000"/>
              </a:solidFill>
              <a:latin typeface="微软雅黑" panose="020B0503020204020204" charset="-122"/>
              <a:ea typeface="微软雅黑" panose="020B0503020204020204" charset="-122"/>
            </a:endParaRPr>
          </a:p>
          <a:p>
            <a:pPr>
              <a:lnSpc>
                <a:spcPct val="150000"/>
              </a:lnSpc>
            </a:pPr>
            <a:r>
              <a:rPr lang="zh-CN" altLang="en-US" sz="1200" b="1" dirty="0" smtClean="0">
                <a:solidFill>
                  <a:srgbClr val="C00000"/>
                </a:solidFill>
                <a:latin typeface="微软雅黑" panose="020B0503020204020204" charset="-122"/>
                <a:ea typeface="微软雅黑" panose="020B0503020204020204" charset="-122"/>
              </a:rPr>
              <a:t>平罗县</a:t>
            </a:r>
            <a:r>
              <a:rPr lang="en-US" altLang="zh-CN" sz="1200" b="1" dirty="0" smtClean="0">
                <a:solidFill>
                  <a:srgbClr val="C00000"/>
                </a:solidFill>
                <a:latin typeface="微软雅黑" panose="020B0503020204020204" charset="-122"/>
                <a:ea typeface="微软雅黑" panose="020B0503020204020204" charset="-122"/>
              </a:rPr>
              <a:t>**</a:t>
            </a:r>
            <a:r>
              <a:rPr lang="zh-CN" altLang="en-US" sz="1200" b="1" dirty="0" smtClean="0">
                <a:solidFill>
                  <a:srgbClr val="C00000"/>
                </a:solidFill>
                <a:latin typeface="微软雅黑" panose="020B0503020204020204" charset="-122"/>
                <a:ea typeface="微软雅黑" panose="020B0503020204020204" charset="-122"/>
              </a:rPr>
              <a:t>中学</a:t>
            </a:r>
            <a:endParaRPr lang="zh-CN" altLang="en-US" sz="1200" b="1" dirty="0" smtClean="0">
              <a:solidFill>
                <a:srgbClr val="C00000"/>
              </a:solidFill>
              <a:latin typeface="微软雅黑" panose="020B0503020204020204" charset="-122"/>
              <a:ea typeface="微软雅黑" panose="020B0503020204020204" charset="-122"/>
            </a:endParaRPr>
          </a:p>
          <a:p>
            <a:pPr>
              <a:lnSpc>
                <a:spcPct val="150000"/>
              </a:lnSpc>
            </a:pPr>
            <a:r>
              <a:rPr lang="zh-CN" altLang="en-US" sz="1200" b="1" dirty="0" smtClean="0">
                <a:solidFill>
                  <a:srgbClr val="C00000"/>
                </a:solidFill>
                <a:latin typeface="微软雅黑" panose="020B0503020204020204" charset="-122"/>
                <a:ea typeface="微软雅黑" panose="020B0503020204020204" charset="-122"/>
              </a:rPr>
              <a:t>城关</a:t>
            </a:r>
            <a:r>
              <a:rPr lang="en-US" altLang="zh-CN" sz="1200" b="1" dirty="0" smtClean="0">
                <a:solidFill>
                  <a:srgbClr val="C00000"/>
                </a:solidFill>
                <a:latin typeface="微软雅黑" panose="020B0503020204020204" charset="-122"/>
                <a:ea typeface="微软雅黑" panose="020B0503020204020204" charset="-122"/>
              </a:rPr>
              <a:t>**</a:t>
            </a:r>
            <a:r>
              <a:rPr lang="zh-CN" altLang="en-US" sz="1200" b="1" dirty="0" smtClean="0">
                <a:solidFill>
                  <a:srgbClr val="C00000"/>
                </a:solidFill>
                <a:latin typeface="微软雅黑" panose="020B0503020204020204" charset="-122"/>
                <a:ea typeface="微软雅黑" panose="020B0503020204020204" charset="-122"/>
              </a:rPr>
              <a:t>小学</a:t>
            </a:r>
            <a:endParaRPr lang="zh-CN" altLang="en-US" sz="1200" b="1" dirty="0" smtClean="0">
              <a:solidFill>
                <a:srgbClr val="C00000"/>
              </a:solidFill>
              <a:latin typeface="微软雅黑" panose="020B0503020204020204" charset="-122"/>
              <a:ea typeface="微软雅黑" panose="020B0503020204020204" charset="-122"/>
            </a:endParaRPr>
          </a:p>
          <a:p>
            <a:pPr>
              <a:lnSpc>
                <a:spcPct val="150000"/>
              </a:lnSpc>
            </a:pPr>
            <a:r>
              <a:rPr lang="zh-CN" altLang="en-US" sz="1200" b="1" dirty="0" smtClean="0">
                <a:solidFill>
                  <a:srgbClr val="C00000"/>
                </a:solidFill>
                <a:latin typeface="微软雅黑" panose="020B0503020204020204" charset="-122"/>
                <a:ea typeface="微软雅黑" panose="020B0503020204020204" charset="-122"/>
              </a:rPr>
              <a:t>城关</a:t>
            </a:r>
            <a:r>
              <a:rPr lang="en-US" altLang="zh-CN" sz="1200" b="1" dirty="0" smtClean="0">
                <a:solidFill>
                  <a:srgbClr val="C00000"/>
                </a:solidFill>
                <a:latin typeface="微软雅黑" panose="020B0503020204020204" charset="-122"/>
                <a:ea typeface="微软雅黑" panose="020B0503020204020204" charset="-122"/>
              </a:rPr>
              <a:t>**</a:t>
            </a:r>
            <a:r>
              <a:rPr lang="zh-CN" altLang="en-US" sz="1200" b="1" dirty="0" smtClean="0">
                <a:solidFill>
                  <a:srgbClr val="C00000"/>
                </a:solidFill>
                <a:latin typeface="微软雅黑" panose="020B0503020204020204" charset="-122"/>
                <a:ea typeface="微软雅黑" panose="020B0503020204020204" charset="-122"/>
              </a:rPr>
              <a:t>小学</a:t>
            </a:r>
            <a:endParaRPr lang="zh-CN" altLang="en-US" sz="1200" b="1" dirty="0" smtClean="0">
              <a:solidFill>
                <a:srgbClr val="C00000"/>
              </a:solidFill>
              <a:latin typeface="微软雅黑" panose="020B0503020204020204" charset="-122"/>
              <a:ea typeface="微软雅黑" panose="020B0503020204020204" charset="-122"/>
            </a:endParaRPr>
          </a:p>
          <a:p>
            <a:pPr>
              <a:lnSpc>
                <a:spcPct val="150000"/>
              </a:lnSpc>
            </a:pPr>
            <a:r>
              <a:rPr lang="en-US" altLang="zh-CN" sz="1200" b="1" dirty="0" smtClean="0">
                <a:solidFill>
                  <a:srgbClr val="C00000"/>
                </a:solidFill>
                <a:latin typeface="微软雅黑" panose="020B0503020204020204" charset="-122"/>
                <a:ea typeface="微软雅黑" panose="020B0503020204020204" charset="-122"/>
              </a:rPr>
              <a:t>**</a:t>
            </a:r>
            <a:r>
              <a:rPr lang="zh-CN" altLang="en-US" sz="1200" b="1" dirty="0" smtClean="0">
                <a:solidFill>
                  <a:srgbClr val="C00000"/>
                </a:solidFill>
                <a:latin typeface="微软雅黑" panose="020B0503020204020204" charset="-122"/>
                <a:ea typeface="微软雅黑" panose="020B0503020204020204" charset="-122"/>
              </a:rPr>
              <a:t>幼儿园</a:t>
            </a:r>
            <a:endParaRPr lang="zh-CN" altLang="en-US" sz="1200" b="1" dirty="0" smtClean="0">
              <a:solidFill>
                <a:srgbClr val="C00000"/>
              </a:solidFill>
              <a:latin typeface="微软雅黑" panose="020B0503020204020204" charset="-122"/>
              <a:ea typeface="微软雅黑" panose="020B0503020204020204" charset="-122"/>
            </a:endParaRPr>
          </a:p>
          <a:p>
            <a:pPr>
              <a:lnSpc>
                <a:spcPct val="150000"/>
              </a:lnSpc>
            </a:pPr>
            <a:r>
              <a:rPr lang="zh-CN" altLang="en-US" sz="1200" b="1" dirty="0" smtClean="0">
                <a:solidFill>
                  <a:srgbClr val="C00000"/>
                </a:solidFill>
                <a:latin typeface="微软雅黑" panose="020B0503020204020204" charset="-122"/>
                <a:ea typeface="微软雅黑" panose="020B0503020204020204" charset="-122"/>
              </a:rPr>
              <a:t>平罗县</a:t>
            </a:r>
            <a:r>
              <a:rPr lang="en-US" altLang="zh-CN" sz="1200" b="1" dirty="0" smtClean="0">
                <a:solidFill>
                  <a:srgbClr val="C00000"/>
                </a:solidFill>
                <a:latin typeface="微软雅黑" panose="020B0503020204020204" charset="-122"/>
                <a:ea typeface="微软雅黑" panose="020B0503020204020204" charset="-122"/>
              </a:rPr>
              <a:t>**</a:t>
            </a:r>
            <a:r>
              <a:rPr lang="zh-CN" altLang="en-US" sz="1200" b="1" dirty="0" smtClean="0">
                <a:solidFill>
                  <a:srgbClr val="C00000"/>
                </a:solidFill>
                <a:latin typeface="微软雅黑" panose="020B0503020204020204" charset="-122"/>
                <a:ea typeface="微软雅黑" panose="020B0503020204020204" charset="-122"/>
              </a:rPr>
              <a:t>中学</a:t>
            </a:r>
            <a:endParaRPr lang="zh-CN" altLang="en-US" sz="1200" b="1" dirty="0" smtClean="0">
              <a:solidFill>
                <a:srgbClr val="C00000"/>
              </a:solidFill>
              <a:latin typeface="微软雅黑" panose="020B0503020204020204" charset="-122"/>
              <a:ea typeface="微软雅黑" panose="020B0503020204020204" charset="-122"/>
            </a:endParaRPr>
          </a:p>
          <a:p>
            <a:pPr>
              <a:lnSpc>
                <a:spcPct val="150000"/>
              </a:lnSpc>
            </a:pPr>
            <a:r>
              <a:rPr lang="en-US" altLang="zh-CN" sz="1200" b="1" dirty="0" smtClean="0">
                <a:solidFill>
                  <a:srgbClr val="C00000"/>
                </a:solidFill>
                <a:latin typeface="微软雅黑" panose="020B0503020204020204" charset="-122"/>
                <a:ea typeface="微软雅黑" panose="020B0503020204020204" charset="-122"/>
              </a:rPr>
              <a:t>.......</a:t>
            </a:r>
            <a:endParaRPr lang="en-US" altLang="zh-CN" sz="1200" b="1" dirty="0" smtClean="0">
              <a:solidFill>
                <a:srgbClr val="C00000"/>
              </a:solidFill>
              <a:latin typeface="微软雅黑" panose="020B0503020204020204" charset="-122"/>
              <a:ea typeface="微软雅黑" panose="020B0503020204020204" charset="-122"/>
            </a:endParaRPr>
          </a:p>
        </p:txBody>
      </p:sp>
      <p:pic>
        <p:nvPicPr>
          <p:cNvPr id="51" name="校园视频_20231213_15012734">
            <a:hlinkClick r:id="" action="ppaction://media"/>
          </p:cNvPr>
          <p:cNvPicPr/>
          <p:nvPr>
            <a:videoFile r:link="rId39"/>
            <p:extLst>
              <p:ext uri="{DAA4B4D4-6D71-4841-9C94-3DE7FCFB9230}">
                <p14:media xmlns:p14="http://schemas.microsoft.com/office/powerpoint/2010/main" r:embed="rId40"/>
              </p:ext>
            </p:extLst>
            <p:custDataLst>
              <p:tags r:id="rId41"/>
            </p:custDataLst>
          </p:nvPr>
        </p:nvPicPr>
        <p:blipFill>
          <a:blip r:embed="rId42"/>
          <a:stretch>
            <a:fillRect/>
          </a:stretch>
        </p:blipFill>
        <p:spPr>
          <a:xfrm>
            <a:off x="5789930" y="4317365"/>
            <a:ext cx="3014980" cy="1885315"/>
          </a:xfrm>
          <a:prstGeom prst="rect">
            <a:avLst/>
          </a:prstGeom>
        </p:spPr>
      </p:pic>
      <p:sp>
        <p:nvSpPr>
          <p:cNvPr id="52" name="文本框 51"/>
          <p:cNvSpPr txBox="1"/>
          <p:nvPr/>
        </p:nvSpPr>
        <p:spPr>
          <a:xfrm>
            <a:off x="5819775" y="6247765"/>
            <a:ext cx="5942330" cy="276860"/>
          </a:xfrm>
          <a:prstGeom prst="rect">
            <a:avLst/>
          </a:prstGeom>
          <a:noFill/>
          <a:ln w="12700">
            <a:noFill/>
            <a:miter lim="800000"/>
          </a:ln>
        </p:spPr>
        <p:txBody>
          <a:bodyPr wrap="square" lIns="89996" tIns="46798" rIns="89996" bIns="46798" rtlCol="0" anchor="t">
            <a:spAutoFit/>
          </a:bodyPr>
          <a:p>
            <a:pPr algn="ctr"/>
            <a:r>
              <a:rPr lang="zh-CN" altLang="en-US" sz="1200" dirty="0" smtClean="0">
                <a:latin typeface="微软雅黑" panose="020B0503020204020204" charset="-122"/>
                <a:ea typeface="微软雅黑" panose="020B0503020204020204" charset="-122"/>
              </a:rPr>
              <a:t>校园保安执勤全程开启视频录像，记录每位学生进出校园情况</a:t>
            </a:r>
            <a:endParaRPr lang="zh-CN" altLang="en-US" sz="1200" dirty="0" smtClean="0">
              <a:latin typeface="微软雅黑" panose="020B0503020204020204" charset="-122"/>
              <a:ea typeface="微软雅黑" panose="020B0503020204020204" charset="-122"/>
            </a:endParaRPr>
          </a:p>
        </p:txBody>
      </p:sp>
      <p:pic>
        <p:nvPicPr>
          <p:cNvPr id="480" name="picture 480"/>
          <p:cNvPicPr>
            <a:picLocks noChangeAspect="1"/>
          </p:cNvPicPr>
          <p:nvPr>
            <p:custDataLst>
              <p:tags r:id="rId43"/>
            </p:custDataLst>
          </p:nvPr>
        </p:nvPicPr>
        <p:blipFill>
          <a:blip r:embed="rId44"/>
          <a:stretch>
            <a:fillRect/>
          </a:stretch>
        </p:blipFill>
        <p:spPr>
          <a:xfrm rot="21600000">
            <a:off x="8804910" y="4317365"/>
            <a:ext cx="2712085" cy="1858010"/>
          </a:xfrm>
          <a:prstGeom prst="rect">
            <a:avLst/>
          </a:prstGeom>
        </p:spPr>
      </p:pic>
    </p:spTree>
  </p:cSld>
  <p:clrMapOvr>
    <a:masterClrMapping/>
  </p:clrMapOvr>
  <p:transition/>
  <p:timing>
    <p:tnLst>
      <p:par>
        <p:cTn id="1" dur="indefinite" restart="never" nodeType="tmRoot">
          <p:childTnLst>
            <p:video fullScrn="0">
              <p:cMediaNode>
                <p:cTn id="2" fill="hold" display="1">
                  <p:stCondLst>
                    <p:cond delay="indefinite"/>
                  </p:stCondLst>
                </p:cTn>
                <p:tgtEl>
                  <p:spTgt spid="51"/>
                </p:tgtEl>
              </p:cMediaNode>
            </p:video>
            <p:seq concurrent="1" nextAc="seek">
              <p:cTn id="3" restart="whenNotActive" fill="hold" evtFilter="cancelBubble" nodeType="interactiveSeq">
                <p:stCondLst>
                  <p:cond evt="onClick" delay="0">
                    <p:tgtEl>
                      <p:spTgt spid="51"/>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51"/>
                                        </p:tgtEl>
                                      </p:cBhvr>
                                    </p:cmd>
                                  </p:childTnLst>
                                </p:cTn>
                              </p:par>
                            </p:childTnLst>
                          </p:cTn>
                        </p:par>
                      </p:childTnLst>
                    </p:cTn>
                  </p:par>
                </p:childTnLst>
              </p:cTn>
              <p:nextCondLst>
                <p:cond evt="onClick" delay="0">
                  <p:tgtEl>
                    <p:spTgt spid="51"/>
                  </p:tgtEl>
                </p:cond>
              </p:nextCondLst>
            </p:seq>
          </p:childTnLst>
        </p:cTn>
      </p:par>
    </p:tn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MEDIACOVER_FLAG" val="1"/>
  <p:tag name="KSO_WM_UNIT_MEDIACOVER_BTN_STATE" val="1"/>
  <p:tag name="KSO_WM_UNIT_MEDIACOVER_BTNRECT" val="2374*1484*0*0"/>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COMMONDATA" val="eyJoZGlkIjoiNGZkN2Q1MDhkYTEyNzMyOTJjOGU1MjhjMzlmMjhiMjkifQ=="/>
  <p:tag name="commondata" val="eyJoZGlkIjoiMzEwNTM5NzYwMDRjMzkwZTVkZjY2ODkwMGIxNGU0OTUifQ=="/>
  <p:tag name="resource_record_key" val="{&quot;29&quot;:[20750893]}"/>
</p:tagLst>
</file>

<file path=ppt/tags/tag13.xml><?xml version="1.0" encoding="utf-8"?>
<p:tagLst xmlns:p="http://schemas.openxmlformats.org/presentationml/2006/main">
  <p:tag name="KSO_WM_DIAGRAM_VIRTUALLY_FRAME" val="{&quot;height&quot;:313.55,&quot;left&quot;:295.75,&quot;top&quot;:199.05,&quot;width&quot;:643.95}"/>
</p:tagLst>
</file>

<file path=ppt/tags/tag14.xml><?xml version="1.0" encoding="utf-8"?>
<p:tagLst xmlns:p="http://schemas.openxmlformats.org/presentationml/2006/main">
  <p:tag name="KSO_WM_DIAGRAM_VIRTUALLY_FRAME" val="{&quot;height&quot;:379.30000465631576,&quot;left&quot;:38.7,&quot;top&quot;:153.65,&quot;width&quot;:911.4}"/>
</p:tagLst>
</file>

<file path=ppt/tags/tag15.xml><?xml version="1.0" encoding="utf-8"?>
<p:tagLst xmlns:p="http://schemas.openxmlformats.org/presentationml/2006/main">
  <p:tag name="KSO_WM_BEAUTIFY_FLAG" val=""/>
  <p:tag name="KSO_WM_DIAGRAM_VIRTUALLY_FRAME" val="{&quot;height&quot;:313.55,&quot;left&quot;:295.75,&quot;top&quot;:199.05,&quot;width&quot;:643.95}"/>
</p:tagLst>
</file>

<file path=ppt/tags/tag16.xml><?xml version="1.0" encoding="utf-8"?>
<p:tagLst xmlns:p="http://schemas.openxmlformats.org/presentationml/2006/main">
  <p:tag name="KSO_WM_BEAUTIFY_FLAG" val=""/>
  <p:tag name="KSO_WM_DIAGRAM_VIRTUALLY_FRAME" val="{&quot;height&quot;:313.55,&quot;left&quot;:295.75,&quot;top&quot;:199.05,&quot;width&quot;:643.95}"/>
</p:tagLst>
</file>

<file path=ppt/tags/tag17.xml><?xml version="1.0" encoding="utf-8"?>
<p:tagLst xmlns:p="http://schemas.openxmlformats.org/presentationml/2006/main">
  <p:tag name="KSO_WM_DIAGRAM_VIRTUALLY_FRAME" val="{&quot;height&quot;:379.30000465631576,&quot;left&quot;:38.7,&quot;top&quot;:153.65,&quot;width&quot;:911.4}"/>
</p:tagLst>
</file>

<file path=ppt/tags/tag18.xml><?xml version="1.0" encoding="utf-8"?>
<p:tagLst xmlns:p="http://schemas.openxmlformats.org/presentationml/2006/main">
  <p:tag name="KSO_WM_BEAUTIFY_FLAG" val=""/>
  <p:tag name="KSO_WM_DIAGRAM_VIRTUALLY_FRAME" val="{&quot;height&quot;:313.55,&quot;left&quot;:295.75,&quot;top&quot;:199.05,&quot;width&quot;:643.95}"/>
</p:tagLst>
</file>

<file path=ppt/tags/tag19.xml><?xml version="1.0" encoding="utf-8"?>
<p:tagLst xmlns:p="http://schemas.openxmlformats.org/presentationml/2006/main">
  <p:tag name="KSO_WM_BEAUTIFY_FLAG" val=""/>
  <p:tag name="KSO_WM_DIAGRAM_VIRTUALLY_FRAME" val="{&quot;height&quot;:313.55,&quot;left&quot;:295.75,&quot;top&quot;:199.05,&quot;width&quot;:643.95}"/>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DIAGRAM_VIRTUALLY_FRAME" val="{&quot;height&quot;:379.30000465631576,&quot;left&quot;:38.7,&quot;top&quot;:153.65,&quot;width&quot;:911.4}"/>
</p:tagLst>
</file>

<file path=ppt/tags/tag21.xml><?xml version="1.0" encoding="utf-8"?>
<p:tagLst xmlns:p="http://schemas.openxmlformats.org/presentationml/2006/main">
  <p:tag name="KSO_WM_BEAUTIFY_FLAG" val=""/>
  <p:tag name="KSO_WM_DIAGRAM_VIRTUALLY_FRAME" val="{&quot;height&quot;:313.55,&quot;left&quot;:295.75,&quot;top&quot;:199.05,&quot;width&quot;:643.95}"/>
</p:tagLst>
</file>

<file path=ppt/tags/tag22.xml><?xml version="1.0" encoding="utf-8"?>
<p:tagLst xmlns:p="http://schemas.openxmlformats.org/presentationml/2006/main">
  <p:tag name="KSO_WM_BEAUTIFY_FLAG" val=""/>
  <p:tag name="KSO_WM_DIAGRAM_VIRTUALLY_FRAME" val="{&quot;height&quot;:313.55,&quot;left&quot;:295.75,&quot;top&quot;:199.05,&quot;width&quot;:643.95}"/>
</p:tagLst>
</file>

<file path=ppt/tags/tag23.xml><?xml version="1.0" encoding="utf-8"?>
<p:tagLst xmlns:p="http://schemas.openxmlformats.org/presentationml/2006/main">
  <p:tag name="KSO_WM_DIAGRAM_VIRTUALLY_FRAME" val="{&quot;height&quot;:379.30000465631576,&quot;left&quot;:38.7,&quot;top&quot;:153.65,&quot;width&quot;:911.4}"/>
</p:tagLst>
</file>

<file path=ppt/tags/tag24.xml><?xml version="1.0" encoding="utf-8"?>
<p:tagLst xmlns:p="http://schemas.openxmlformats.org/presentationml/2006/main">
  <p:tag name="KSO_WM_BEAUTIFY_FLAG" val=""/>
  <p:tag name="KSO_WM_DIAGRAM_VIRTUALLY_FRAME" val="{&quot;height&quot;:313.55,&quot;left&quot;:295.75,&quot;top&quot;:199.05,&quot;width&quot;:643.95}"/>
</p:tagLst>
</file>

<file path=ppt/tags/tag25.xml><?xml version="1.0" encoding="utf-8"?>
<p:tagLst xmlns:p="http://schemas.openxmlformats.org/presentationml/2006/main">
  <p:tag name="KSO_WM_BEAUTIFY_FLAG" val=""/>
  <p:tag name="KSO_WM_DIAGRAM_VIRTUALLY_FRAME" val="{&quot;height&quot;:313.55,&quot;left&quot;:295.75,&quot;top&quot;:199.05,&quot;width&quot;:643.95}"/>
</p:tagLst>
</file>

<file path=ppt/tags/tag26.xml><?xml version="1.0" encoding="utf-8"?>
<p:tagLst xmlns:p="http://schemas.openxmlformats.org/presentationml/2006/main">
  <p:tag name="KSO_WM_BEAUTIFY_FLAG" val=""/>
  <p:tag name="KSO_WM_DIAGRAM_VIRTUALLY_FRAME" val="{&quot;height&quot;:313.55,&quot;left&quot;:295.75,&quot;top&quot;:199.05,&quot;width&quot;:643.95}"/>
</p:tagLst>
</file>

<file path=ppt/tags/tag27.xml><?xml version="1.0" encoding="utf-8"?>
<p:tagLst xmlns:p="http://schemas.openxmlformats.org/presentationml/2006/main">
  <p:tag name="KSO_WM_BEAUTIFY_FLAG" val=""/>
  <p:tag name="KSO_WM_DIAGRAM_VIRTUALLY_FRAME" val="{&quot;height&quot;:313.55,&quot;left&quot;:295.75,&quot;top&quot;:199.05,&quot;width&quot;:643.95}"/>
</p:tagLst>
</file>

<file path=ppt/tags/tag28.xml><?xml version="1.0" encoding="utf-8"?>
<p:tagLst xmlns:p="http://schemas.openxmlformats.org/presentationml/2006/main">
  <p:tag name="KSO_WM_BEAUTIFY_FLAG" val=""/>
  <p:tag name="KSO_WM_DIAGRAM_VIRTUALLY_FRAME" val="{&quot;height&quot;:313.55,&quot;left&quot;:295.75,&quot;top&quot;:199.05,&quot;width&quot;:643.95}"/>
</p:tagLst>
</file>

<file path=ppt/tags/tag29.xml><?xml version="1.0" encoding="utf-8"?>
<p:tagLst xmlns:p="http://schemas.openxmlformats.org/presentationml/2006/main">
  <p:tag name="KSO_WM_BEAUTIFY_FLAG" val=""/>
  <p:tag name="KSO_WM_DIAGRAM_VIRTUALLY_FRAME" val="{&quot;height&quot;:313.55,&quot;left&quot;:295.75,&quot;top&quot;:199.05,&quot;width&quot;:643.95}"/>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DIAGRAM_VIRTUALLY_FRAME" val="{&quot;height&quot;:379.30000465631576,&quot;left&quot;:38.7,&quot;top&quot;:153.65,&quot;width&quot;:911.4}"/>
</p:tagLst>
</file>

<file path=ppt/tags/tag31.xml><?xml version="1.0" encoding="utf-8"?>
<p:tagLst xmlns:p="http://schemas.openxmlformats.org/presentationml/2006/main">
  <p:tag name="KSO_WM_BEAUTIFY_FLAG" val=""/>
  <p:tag name="KSO_WM_DIAGRAM_VIRTUALLY_FRAME" val="{&quot;height&quot;:313.55,&quot;left&quot;:295.75,&quot;top&quot;:199.05,&quot;width&quot;:643.95}"/>
</p:tagLst>
</file>

<file path=ppt/tags/tag32.xml><?xml version="1.0" encoding="utf-8"?>
<p:tagLst xmlns:p="http://schemas.openxmlformats.org/presentationml/2006/main">
  <p:tag name="KSO_WM_BEAUTIFY_FLAG" val=""/>
  <p:tag name="KSO_WM_DIAGRAM_VIRTUALLY_FRAME" val="{&quot;height&quot;:313.55,&quot;left&quot;:295.75,&quot;top&quot;:199.05,&quot;width&quot;:643.95}"/>
</p:tagLst>
</file>

<file path=ppt/tags/tag33.xml><?xml version="1.0" encoding="utf-8"?>
<p:tagLst xmlns:p="http://schemas.openxmlformats.org/presentationml/2006/main">
  <p:tag name="KSO_WM_BEAUTIFY_FLAG" val=""/>
  <p:tag name="KSO_WM_DIAGRAM_VIRTUALLY_FRAME" val="{&quot;height&quot;:313.55,&quot;left&quot;:295.75,&quot;top&quot;:199.05,&quot;width&quot;:643.95}"/>
</p:tagLst>
</file>

<file path=ppt/tags/tag34.xml><?xml version="1.0" encoding="utf-8"?>
<p:tagLst xmlns:p="http://schemas.openxmlformats.org/presentationml/2006/main">
  <p:tag name="KSO_WM_BEAUTIFY_FLAG" val=""/>
  <p:tag name="KSO_WM_DIAGRAM_VIRTUALLY_FRAME" val="{&quot;height&quot;:313.55,&quot;left&quot;:295.75,&quot;top&quot;:199.05,&quot;width&quot;:643.95}"/>
</p:tagLst>
</file>

<file path=ppt/tags/tag35.xml><?xml version="1.0" encoding="utf-8"?>
<p:tagLst xmlns:p="http://schemas.openxmlformats.org/presentationml/2006/main">
  <p:tag name="KSO_WM_BEAUTIFY_FLAG" val=""/>
  <p:tag name="KSO_WM_DIAGRAM_VIRTUALLY_FRAME" val="{&quot;height&quot;:313.55,&quot;left&quot;:295.75,&quot;top&quot;:199.05,&quot;width&quot;:643.95}"/>
</p:tagLst>
</file>

<file path=ppt/tags/tag36.xml><?xml version="1.0" encoding="utf-8"?>
<p:tagLst xmlns:p="http://schemas.openxmlformats.org/presentationml/2006/main">
  <p:tag name="KSO_WM_BEAUTIFY_FLAG" val=""/>
  <p:tag name="KSO_WM_DIAGRAM_VIRTUALLY_FRAME" val="{&quot;height&quot;:313.55,&quot;left&quot;:295.75,&quot;top&quot;:199.05,&quot;width&quot;:643.95}"/>
</p:tagLst>
</file>

<file path=ppt/tags/tag37.xml><?xml version="1.0" encoding="utf-8"?>
<p:tagLst xmlns:p="http://schemas.openxmlformats.org/presentationml/2006/main">
  <p:tag name="KSO_WM_BEAUTIFY_FLAG" val=""/>
  <p:tag name="KSO_WM_DIAGRAM_VIRTUALLY_FRAME" val="{&quot;height&quot;:313.55,&quot;left&quot;:295.75,&quot;top&quot;:199.05,&quot;width&quot;:643.95}"/>
</p:tagLst>
</file>

<file path=ppt/tags/tag38.xml><?xml version="1.0" encoding="utf-8"?>
<p:tagLst xmlns:p="http://schemas.openxmlformats.org/presentationml/2006/main">
  <p:tag name="KSO_WM_BEAUTIFY_FLAG" val=""/>
  <p:tag name="KSO_WM_DIAGRAM_VIRTUALLY_FRAME" val="{&quot;height&quot;:313.55,&quot;left&quot;:295.75,&quot;top&quot;:199.05,&quot;width&quot;:643.95}"/>
</p:tagLst>
</file>

<file path=ppt/tags/tag39.xml><?xml version="1.0" encoding="utf-8"?>
<p:tagLst xmlns:p="http://schemas.openxmlformats.org/presentationml/2006/main">
  <p:tag name="KSO_WM_BEAUTIFY_FLAG" val=""/>
  <p:tag name="KSO_WM_DIAGRAM_VIRTUALLY_FRAME" val="{&quot;height&quot;:313.55,&quot;left&quot;:295.75,&quot;top&quot;:199.05,&quot;width&quot;:643.95}"/>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 name="KSO_WM_DIAGRAM_VIRTUALLY_FRAME" val="{&quot;height&quot;:313.55,&quot;left&quot;:295.75,&quot;top&quot;:199.05,&quot;width&quot;:643.95}"/>
</p:tagLst>
</file>

<file path=ppt/tags/tag41.xml><?xml version="1.0" encoding="utf-8"?>
<p:tagLst xmlns:p="http://schemas.openxmlformats.org/presentationml/2006/main">
  <p:tag name="KSO_WM_BEAUTIFY_FLAG" val=""/>
  <p:tag name="KSO_WM_DIAGRAM_VIRTUALLY_FRAME" val="{&quot;height&quot;:313.55,&quot;left&quot;:295.75,&quot;top&quot;:199.05,&quot;width&quot;:643.95}"/>
</p:tagLst>
</file>

<file path=ppt/tags/tag42.xml><?xml version="1.0" encoding="utf-8"?>
<p:tagLst xmlns:p="http://schemas.openxmlformats.org/presentationml/2006/main">
  <p:tag name="KSO_WM_DIAGRAM_VIRTUALLY_FRAME" val="{&quot;height&quot;:379.30000465631576,&quot;left&quot;:38.7,&quot;top&quot;:153.65,&quot;width&quot;:911.4}"/>
</p:tagLst>
</file>

<file path=ppt/tags/tag43.xml><?xml version="1.0" encoding="utf-8"?>
<p:tagLst xmlns:p="http://schemas.openxmlformats.org/presentationml/2006/main">
  <p:tag name="KSO_WM_BEAUTIFY_FLAG" val=""/>
  <p:tag name="KSO_WM_DIAGRAM_VIRTUALLY_FRAME" val="{&quot;height&quot;:313.55,&quot;left&quot;:295.75,&quot;top&quot;:199.05,&quot;width&quot;:643.95}"/>
</p:tagLst>
</file>

<file path=ppt/tags/tag44.xml><?xml version="1.0" encoding="utf-8"?>
<p:tagLst xmlns:p="http://schemas.openxmlformats.org/presentationml/2006/main">
  <p:tag name="KSO_WM_BEAUTIFY_FLAG" val=""/>
  <p:tag name="KSO_WM_DIAGRAM_VIRTUALLY_FRAME" val="{&quot;height&quot;:313.55,&quot;left&quot;:295.75,&quot;top&quot;:199.05,&quot;width&quot;:643.95}"/>
</p:tagLst>
</file>

<file path=ppt/tags/tag45.xml><?xml version="1.0" encoding="utf-8"?>
<p:tagLst xmlns:p="http://schemas.openxmlformats.org/presentationml/2006/main">
  <p:tag name="KSO_WM_DIAGRAM_VIRTUALLY_FRAME" val="{&quot;height&quot;:411.65,&quot;left&quot;:-156.85,&quot;top&quot;:91.45,&quot;width&quot;:1128.6}"/>
</p:tagLst>
</file>

<file path=ppt/tags/tag46.xml><?xml version="1.0" encoding="utf-8"?>
<p:tagLst xmlns:p="http://schemas.openxmlformats.org/presentationml/2006/main">
  <p:tag name="KSO_WM_DIAGRAM_VIRTUALLY_FRAME" val="{&quot;height&quot;:411.65,&quot;left&quot;:-156.85,&quot;top&quot;:91.45,&quot;width&quot;:1128.6}"/>
</p:tagLst>
</file>

<file path=ppt/tags/tag47.xml><?xml version="1.0" encoding="utf-8"?>
<p:tagLst xmlns:p="http://schemas.openxmlformats.org/presentationml/2006/main">
  <p:tag name="KSO_WM_DIAGRAM_VIRTUALLY_FRAME" val="{&quot;height&quot;:411.65,&quot;left&quot;:-156.85,&quot;top&quot;:91.45,&quot;width&quot;:1128.6}"/>
</p:tagLst>
</file>

<file path=ppt/tags/tag48.xml><?xml version="1.0" encoding="utf-8"?>
<p:tagLst xmlns:p="http://schemas.openxmlformats.org/presentationml/2006/main">
  <p:tag name="KSO_WM_DIAGRAM_VIRTUALLY_FRAME" val="{&quot;height&quot;:411.65,&quot;left&quot;:-156.85,&quot;top&quot;:91.45,&quot;width&quot;:1128.6}"/>
</p:tagLst>
</file>

<file path=ppt/tags/tag49.xml><?xml version="1.0" encoding="utf-8"?>
<p:tagLst xmlns:p="http://schemas.openxmlformats.org/presentationml/2006/main">
  <p:tag name="KSO_WM_DIAGRAM_VIRTUALLY_FRAME" val="{&quot;height&quot;:411.65,&quot;left&quot;:-156.85,&quot;top&quot;:91.45,&quot;width&quot;:1128.6}"/>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DIAGRAM_VIRTUALLY_FRAME" val="{&quot;height&quot;:411.65,&quot;left&quot;:-156.85,&quot;top&quot;:91.45,&quot;width&quot;:1128.6}"/>
</p:tagLst>
</file>

<file path=ppt/tags/tag51.xml><?xml version="1.0" encoding="utf-8"?>
<p:tagLst xmlns:p="http://schemas.openxmlformats.org/presentationml/2006/main">
  <p:tag name="KSO_WM_DIAGRAM_VIRTUALLY_FRAME" val="{&quot;height&quot;:411.65,&quot;left&quot;:-156.85,&quot;top&quot;:91.45,&quot;width&quot;:1128.6}"/>
</p:tagLst>
</file>

<file path=ppt/tags/tag52.xml><?xml version="1.0" encoding="utf-8"?>
<p:tagLst xmlns:p="http://schemas.openxmlformats.org/presentationml/2006/main">
  <p:tag name="KSO_WM_DIAGRAM_VIRTUALLY_FRAME" val="{&quot;height&quot;:411.65,&quot;left&quot;:-156.85,&quot;top&quot;:91.45,&quot;width&quot;:1128.6}"/>
</p:tagLst>
</file>

<file path=ppt/tags/tag53.xml><?xml version="1.0" encoding="utf-8"?>
<p:tagLst xmlns:p="http://schemas.openxmlformats.org/presentationml/2006/main">
  <p:tag name="KSO_WM_DIAGRAM_VIRTUALLY_FRAME" val="{&quot;height&quot;:411.65,&quot;left&quot;:-156.85,&quot;top&quot;:91.45,&quot;width&quot;:1128.6}"/>
</p:tagLst>
</file>

<file path=ppt/tags/tag54.xml><?xml version="1.0" encoding="utf-8"?>
<p:tagLst xmlns:p="http://schemas.openxmlformats.org/presentationml/2006/main">
  <p:tag name="KSO_WM_DIAGRAM_VIRTUALLY_FRAME" val="{&quot;height&quot;:411.65,&quot;left&quot;:-156.85,&quot;top&quot;:91.45,&quot;width&quot;:1128.6}"/>
</p:tagLst>
</file>

<file path=ppt/tags/tag55.xml><?xml version="1.0" encoding="utf-8"?>
<p:tagLst xmlns:p="http://schemas.openxmlformats.org/presentationml/2006/main">
  <p:tag name="KSO_WM_DIAGRAM_VIRTUALLY_FRAME" val="{&quot;height&quot;:411.65,&quot;left&quot;:-156.85,&quot;top&quot;:91.45,&quot;width&quot;:1128.6}"/>
</p:tagLst>
</file>

<file path=ppt/tags/tag56.xml><?xml version="1.0" encoding="utf-8"?>
<p:tagLst xmlns:p="http://schemas.openxmlformats.org/presentationml/2006/main">
  <p:tag name="KSO_WM_DIAGRAM_VIRTUALLY_FRAME" val="{&quot;height&quot;:411.65,&quot;left&quot;:-156.85,&quot;top&quot;:91.45,&quot;width&quot;:1128.6}"/>
</p:tagLst>
</file>

<file path=ppt/tags/tag57.xml><?xml version="1.0" encoding="utf-8"?>
<p:tagLst xmlns:p="http://schemas.openxmlformats.org/presentationml/2006/main">
  <p:tag name="KSO_WM_DIAGRAM_VIRTUALLY_FRAME" val="{&quot;height&quot;:411.65,&quot;left&quot;:-156.85,&quot;top&quot;:91.45,&quot;width&quot;:1128.6}"/>
</p:tagLst>
</file>

<file path=ppt/tags/tag58.xml><?xml version="1.0" encoding="utf-8"?>
<p:tagLst xmlns:p="http://schemas.openxmlformats.org/presentationml/2006/main">
  <p:tag name="KSO_WM_DIAGRAM_VIRTUALLY_FRAME" val="{&quot;height&quot;:411.65,&quot;left&quot;:-156.85,&quot;top&quot;:91.45,&quot;width&quot;:1128.6}"/>
</p:tagLst>
</file>

<file path=ppt/tags/tag59.xml><?xml version="1.0" encoding="utf-8"?>
<p:tagLst xmlns:p="http://schemas.openxmlformats.org/presentationml/2006/main">
  <p:tag name="KSO_WM_DIAGRAM_VIRTUALLY_FRAME" val="{&quot;height&quot;:411.65,&quot;left&quot;:-156.85,&quot;top&quot;:91.45,&quot;width&quot;:1128.6}"/>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DIAGRAM_VIRTUALLY_FRAME" val="{&quot;height&quot;:411.65,&quot;left&quot;:-156.85,&quot;top&quot;:91.45,&quot;width&quot;:1128.6}"/>
</p:tagLst>
</file>

<file path=ppt/tags/tag61.xml><?xml version="1.0" encoding="utf-8"?>
<p:tagLst xmlns:p="http://schemas.openxmlformats.org/presentationml/2006/main">
  <p:tag name="KSO_WM_DIAGRAM_VIRTUALLY_FRAME" val="{&quot;height&quot;:411.65,&quot;left&quot;:-156.85,&quot;top&quot;:91.45,&quot;width&quot;:1128.6}"/>
</p:tagLst>
</file>

<file path=ppt/tags/tag62.xml><?xml version="1.0" encoding="utf-8"?>
<p:tagLst xmlns:p="http://schemas.openxmlformats.org/presentationml/2006/main">
  <p:tag name="KSO_WM_DIAGRAM_VIRTUALLY_FRAME" val="{&quot;height&quot;:411.65,&quot;left&quot;:-156.85,&quot;top&quot;:91.45,&quot;width&quot;:1128.6}"/>
</p:tagLst>
</file>

<file path=ppt/tags/tag63.xml><?xml version="1.0" encoding="utf-8"?>
<p:tagLst xmlns:p="http://schemas.openxmlformats.org/presentationml/2006/main">
  <p:tag name="KSO_WM_DIAGRAM_VIRTUALLY_FRAME" val="{&quot;height&quot;:411.65,&quot;left&quot;:-156.85,&quot;top&quot;:91.45,&quot;width&quot;:1128.6}"/>
</p:tagLst>
</file>

<file path=ppt/tags/tag64.xml><?xml version="1.0" encoding="utf-8"?>
<p:tagLst xmlns:p="http://schemas.openxmlformats.org/presentationml/2006/main">
  <p:tag name="KSO_WM_DIAGRAM_VIRTUALLY_FRAME" val="{&quot;height&quot;:411.65,&quot;left&quot;:-156.85,&quot;top&quot;:91.45,&quot;width&quot;:1128.6}"/>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rgbClr val="C00000"/>
          </a:solidFill>
        </a:ln>
      </a:spPr>
      <a:bodyPr rtlCol="0" anchor="ctr"/>
      <a:lstStyle>
        <a:defPPr algn="ctr">
          <a:defRPr lang="zh-CN" altLang="en-US">
            <a:solidFill>
              <a:srgbClr val="C00000"/>
            </a:solidFill>
          </a:defRPr>
        </a:defPPr>
      </a:lstStyle>
      <a:style>
        <a:lnRef idx="2">
          <a:schemeClr val="accent1">
            <a:lumMod val="75000"/>
          </a:schemeClr>
        </a:lnRef>
        <a:fillRef idx="1">
          <a:schemeClr val="accent1"/>
        </a:fillRef>
        <a:effectRef idx="0">
          <a:srgbClr val="FFFFFF"/>
        </a:effectRef>
        <a:fontRef idx="minor">
          <a:schemeClr val="lt1"/>
        </a:fontRef>
      </a:style>
    </a:spDef>
    <a:txDef>
      <a:spPr>
        <a:noFill/>
      </a:spPr>
      <a:bodyPr wrap="square" rtlCol="0">
        <a:noAutofit/>
      </a:bodyPr>
      <a:lstStyle>
        <a:defPPr marL="285750" lvl="0" indent="-285750" algn="just" fontAlgn="auto">
          <a:lnSpc>
            <a:spcPct val="160000"/>
          </a:lnSpc>
          <a:buClr>
            <a:srgbClr val="C00000"/>
          </a:buClr>
          <a:buSzTx/>
          <a:buFont typeface="Arial" panose="020B0604020202020204" pitchFamily="34" charset="0"/>
          <a:buChar char="•"/>
          <a:def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4321</Words>
  <Application>WPS 演示</Application>
  <PresentationFormat>宽屏</PresentationFormat>
  <Paragraphs>358</Paragraphs>
  <Slides>14</Slides>
  <Notes>9</Notes>
  <HiddenSlides>0</HiddenSlides>
  <MMClips>0</MMClips>
  <ScaleCrop>false</ScaleCrop>
  <HeadingPairs>
    <vt:vector size="8" baseType="variant">
      <vt:variant>
        <vt:lpstr>已用的字体</vt:lpstr>
      </vt:variant>
      <vt:variant>
        <vt:i4>11</vt:i4>
      </vt:variant>
      <vt:variant>
        <vt:lpstr>主题</vt:lpstr>
      </vt:variant>
      <vt:variant>
        <vt:i4>1</vt:i4>
      </vt:variant>
      <vt:variant>
        <vt:lpstr>嵌入 OLE 服务器</vt:lpstr>
      </vt:variant>
      <vt:variant>
        <vt:i4>3</vt:i4>
      </vt:variant>
      <vt:variant>
        <vt:lpstr>幻灯片标题</vt:lpstr>
      </vt:variant>
      <vt:variant>
        <vt:i4>14</vt:i4>
      </vt:variant>
    </vt:vector>
  </HeadingPairs>
  <TitlesOfParts>
    <vt:vector size="29" baseType="lpstr">
      <vt:lpstr>Arial</vt:lpstr>
      <vt:lpstr>宋体</vt:lpstr>
      <vt:lpstr>Wingdings</vt:lpstr>
      <vt:lpstr>微软雅黑</vt:lpstr>
      <vt:lpstr>Calibri</vt:lpstr>
      <vt:lpstr>华文细黑</vt:lpstr>
      <vt:lpstr>Calibri</vt:lpstr>
      <vt:lpstr>等线</vt:lpstr>
      <vt:lpstr>黑体</vt:lpstr>
      <vt:lpstr>汉仪君黑-45简</vt:lpstr>
      <vt:lpstr>Arial Unicode MS</vt:lpstr>
      <vt:lpstr>Office 主题​​</vt:lpstr>
      <vt:lpstr>Word.Document.12</vt:lpstr>
      <vt:lpstr>Word.Document.8</vt:lpstr>
      <vt:lpstr>Word.Document.12</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4.1云盔问题点</vt:lpstr>
      <vt:lpstr>  4.2 云盔问题点</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lenovo</cp:lastModifiedBy>
  <cp:revision>980</cp:revision>
  <dcterms:created xsi:type="dcterms:W3CDTF">2019-06-19T02:08:00Z</dcterms:created>
  <dcterms:modified xsi:type="dcterms:W3CDTF">2025-12-15T11:04:20Z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2052-12.1.0.23542</vt:lpwstr>
  </property>
  <property fmtid="{D5CDD505-2E9C-101B-9397-08002B2CF9AE}" pid="3" name="ICV">
    <vt:lpwstr>85BD0EB9BAAF42E0A876D9A88E8F2E9C_13</vt:lpwstr>
  </property>
</Properties>
</file>