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60" r:id="rId3"/>
    <p:sldId id="285" r:id="rId4"/>
    <p:sldId id="315" r:id="rId6"/>
    <p:sldId id="363" r:id="rId7"/>
    <p:sldId id="316" r:id="rId8"/>
    <p:sldId id="364" r:id="rId9"/>
    <p:sldId id="365" r:id="rId10"/>
    <p:sldId id="366" r:id="rId11"/>
    <p:sldId id="367" r:id="rId12"/>
    <p:sldId id="360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377" r:id="rId23"/>
    <p:sldId id="293" r:id="rId24"/>
    <p:sldId id="379" r:id="rId25"/>
    <p:sldId id="381" r:id="rId26"/>
    <p:sldId id="382" r:id="rId27"/>
    <p:sldId id="383" r:id="rId28"/>
    <p:sldId id="380" r:id="rId29"/>
    <p:sldId id="286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9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高博" initials="" lastIdx="1" clrIdx="0"/>
  <p:cmAuthor id="307" name="未知用户93" initials="" lastIdx="1" clrIdx="0"/>
  <p:cmAuthor id="1" name="王 宽" initials="王" lastIdx="1" clrIdx="0"/>
  <p:cmAuthor id="308" name="未知用户90" initials="" lastIdx="5" clrIdx="1"/>
  <p:cmAuthor id="2" name="Administrator" initials="z" lastIdx="1" clrIdx="1"/>
  <p:cmAuthor id="309" name="未知用户91" initials="" lastIdx="0" clrIdx="1"/>
  <p:cmAuthor id="3" name="17310042523@189.cn" initials="1" lastIdx="1" clrIdx="2"/>
  <p:cmAuthor id="310" name="未知用户92" initials="" lastIdx="1" clrIdx="0"/>
  <p:cmAuthor id="4" name="王燕" initials="x" lastIdx="2" clrIdx="3"/>
  <p:cmAuthor id="311" name="未知用户74" initials="" lastIdx="5" clrIdx="1"/>
  <p:cmAuthor id="5" name="李 嘉园" initials="李" lastIdx="1" clrIdx="4"/>
  <p:cmAuthor id="312" name="未知用户75" initials="" lastIdx="8" clrIdx="0"/>
  <p:cmAuthor id="6" name="panpan" initials="p" lastIdx="4" clrIdx="5"/>
  <p:cmAuthor id="313" name="未知用户76" initials="" lastIdx="1" clrIdx="0"/>
  <p:cmAuthor id="7" name="戴尔" initials="戴" lastIdx="2" clrIdx="6"/>
  <p:cmAuthor id="314" name="未知用户77" initials="" lastIdx="8" clrIdx="0"/>
  <p:cmAuthor id="8" name="孙 仪文" initials="孙" lastIdx="1" clrIdx="7"/>
  <p:cmAuthor id="315" name="未知用户78" initials="" lastIdx="8" clrIdx="0"/>
  <p:cmAuthor id="9" name="海燕 焦" initials="海燕" lastIdx="1" clrIdx="9"/>
  <p:cmAuthor id="316" name="未知用户79" initials="" lastIdx="1" clrIdx="0"/>
  <p:cmAuthor id="10" name="佐娜" initials="佐" lastIdx="1" clrIdx="9"/>
  <p:cmAuthor id="317" name="未知用户80" initials="" lastIdx="1" clrIdx="0"/>
  <p:cmAuthor id="11" name="39190" initials="3" lastIdx="4" clrIdx="10"/>
  <p:cmAuthor id="318" name="Harry xu" initials="" lastIdx="1" clrIdx="0"/>
  <p:cmAuthor id="12" name="admin3" initials="a" lastIdx="1" clrIdx="11"/>
  <p:cmAuthor id="319" name="未知用户27" initials="未" lastIdx="1" clrIdx="0"/>
  <p:cmAuthor id="13" name="ritalan" initials="r" lastIdx="1" clrIdx="12"/>
  <p:cmAuthor id="320" name="未知用户35" initials="未" lastIdx="1" clrIdx="0"/>
  <p:cmAuthor id="14" name="John" initials="J" lastIdx="36" clrIdx="13"/>
  <p:cmAuthor id="321" name="未知用户111" initials="未" lastIdx="1" clrIdx="1"/>
  <p:cmAuthor id="15" name="10025093" initials="1" lastIdx="51" clrIdx="14"/>
  <p:cmAuthor id="16" name="10078380" initials="1" lastIdx="1" clrIdx="15"/>
  <p:cmAuthor id="17" name="00035181" initials="0" lastIdx="1" clrIdx="16"/>
  <p:cmAuthor id="18" name="李蕾00009994" initials="李蕾00009994" lastIdx="6" clrIdx="17"/>
  <p:cmAuthor id="19" name="Saku Uchikawa" initials="S" lastIdx="11" clrIdx="0"/>
  <p:cmAuthor id="20" name="00065088" initials="0" lastIdx="2" clrIdx="19"/>
  <p:cmAuthor id="21" name="10066351" initials="1" lastIdx="2" clrIdx="0"/>
  <p:cmAuthor id="22" name="蔡建楠" initials="caijianna" lastIdx="15" clrIdx="17"/>
  <p:cmAuthor id="23" name="赵诚荣10027092" initials="赵" lastIdx="2" clrIdx="25"/>
  <p:cmAuthor id="24" name="10288631" initials="1" lastIdx="10" clrIdx="23"/>
  <p:cmAuthor id="25" name="10118178" initials="1" lastIdx="1" clrIdx="24"/>
  <p:cmAuthor id="26" name="10270945" initials="1" lastIdx="2" clrIdx="25"/>
  <p:cmAuthor id="27" name="10295142" initials="1" lastIdx="1" clrIdx="26"/>
  <p:cmAuthor id="28" name="Hou Yingfeng" initials="H" lastIdx="10" clrIdx="23"/>
  <p:cmAuthor id="29" name="10092001" initials="1" lastIdx="1" clrIdx="24"/>
  <p:cmAuthor id="30" name="10056791" initials="ZTE" lastIdx="1" clrIdx="29"/>
  <p:cmAuthor id="31" name="Author" initials="A" lastIdx="0" clrIdx="30"/>
  <p:cmAuthor id="32" name="李楠10047711" initials="李楠10047711" lastIdx="2" clrIdx="31"/>
  <p:cmAuthor id="287643682" name="z r" initials="zr" lastIdx="5" clrIdx="12"/>
  <p:cmAuthor id="33" name="610007" initials="6" lastIdx="0" clrIdx="32"/>
  <p:cmAuthor id="287643683" name="leibing@cmhi.cmcc" initials="l" lastIdx="1" clrIdx="37"/>
  <p:cmAuthor id="34" name="叶建阳10032546" initials="叶建阳10032546" lastIdx="1" clrIdx="33"/>
  <p:cmAuthor id="35" name="殷格非" initials="殷" lastIdx="2" clrIdx="0"/>
  <p:cmAuthor id="36" name="关全全10258021" initials="关全全10258021" lastIdx="1" clrIdx="36"/>
  <p:cmAuthor id="37" name="10032948" initials="1" lastIdx="2" clrIdx="36"/>
  <p:cmAuthor id="38" name="赵欣" initials="zx" lastIdx="4" clrIdx="37"/>
  <p:cmAuthor id="39" name="10209970" initials="1" lastIdx="6" clrIdx="38"/>
  <p:cmAuthor id="40" name="10133177" initials="1" lastIdx="1" clrIdx="39"/>
  <p:cmAuthor id="41" name="10072453" initials="1" lastIdx="1" clrIdx="40"/>
  <p:cmAuthor id="42" name="fubin" initials="f" lastIdx="1" clrIdx="41"/>
  <p:cmAuthor id="43" name="daphne" initials="d" lastIdx="1" clrIdx="0"/>
  <p:cmAuthor id="44" name="yuanzh" initials="y" lastIdx="1" clrIdx="1"/>
  <p:cmAuthor id="45" name="李晔" initials="李" lastIdx="1" clrIdx="44"/>
  <p:cmAuthor id="46" name="mm" initials="m" lastIdx="1" clrIdx="0"/>
  <p:cmAuthor id="47" name="吴晓彤" initials="WXT" lastIdx="1" clrIdx="46"/>
  <p:cmAuthor id="48" name="朱晓瑜" initials="朱" lastIdx="54" clrIdx="0"/>
  <p:cmAuthor id="49" name="張秀娟" initials="張" lastIdx="1" clrIdx="2"/>
  <p:cmAuthor id="50" name="唐可欣" initials="唐" lastIdx="1" clrIdx="0"/>
  <p:cmAuthor id="51" name="王鹏凯" initials="王" lastIdx="1" clrIdx="0"/>
  <p:cmAuthor id="52" name="thomas" initials="t" lastIdx="1" clrIdx="49"/>
  <p:cmAuthor id="53" name="18995" initials="1" lastIdx="1" clrIdx="52"/>
  <p:cmAuthor id="54" name="jet" initials="j" lastIdx="1" clrIdx="0"/>
  <p:cmAuthor id="47245819" name="群智集" initials="群" lastIdx="0" clrIdx="0"/>
  <p:cmAuthor id="55" name="clinchen" initials="c" lastIdx="0" clrIdx="1"/>
  <p:cmAuthor id="47245820" name="Windows 用户" initials="W用" lastIdx="1" clrIdx="16"/>
  <p:cmAuthor id="47245821" name="李金金" initials="李金金" lastIdx="1" clrIdx="27"/>
  <p:cmAuthor id="57" name="郎蕊" initials="郎" lastIdx="3" clrIdx="310"/>
  <p:cmAuthor id="58" name="Xmj" initials="X" lastIdx="3" clrIdx="85"/>
  <p:cmAuthor id="59" name="LENOVO" initials="L" lastIdx="1" clrIdx="58"/>
  <p:cmAuthor id="60" name="未知的使用者90" initials="" lastIdx="8" clrIdx="0"/>
  <p:cmAuthor id="61" name="未知的使用者29" initials="" lastIdx="1" clrIdx="0"/>
  <p:cmAuthor id="62" name="未知的使用者91" initials="" lastIdx="1" clrIdx="0"/>
  <p:cmAuthor id="63" name="未知的使用者98" initials="" lastIdx="1" clrIdx="0"/>
  <p:cmAuthor id="64" name="CHRISYU" initials="" lastIdx="1" clrIdx="0"/>
  <p:cmAuthor id="65" name="未知的使用者113" initials="" lastIdx="1" clrIdx="2"/>
  <p:cmAuthor id="66" name="liucunri" initials="" lastIdx="1" clrIdx="0"/>
  <p:cmAuthor id="67" name="未知用户9" initials="" lastIdx="1" clrIdx="0"/>
  <p:cmAuthor id="68" name="Unknown User48" initials="" lastIdx="8" clrIdx="0"/>
  <p:cmAuthor id="69" name="未知用户103" initials="" lastIdx="1" clrIdx="0"/>
  <p:cmAuthor id="70" name="Unknown User52" initials="" lastIdx="1" clrIdx="0"/>
  <p:cmAuthor id="71" name="未知的使用者42" initials="" lastIdx="1" clrIdx="0"/>
  <p:cmAuthor id="72" name="Unknown User50" initials="" lastIdx="1" clrIdx="0"/>
  <p:cmAuthor id="73" name="未知的使用者120" initials="" lastIdx="1" clrIdx="0"/>
  <p:cmAuthor id="74" name="px" initials="" lastIdx="3" clrIdx="1"/>
  <p:cmAuthor id="75" name="作者" initials="A" lastIdx="0" clrIdx="24"/>
  <p:cmAuthor id="76" name="mi" initials="m" lastIdx="1" clrIdx="26"/>
  <p:cmAuthor id="77" name="欧 志芳" initials="欧" lastIdx="1" clrIdx="26"/>
  <p:cmAuthor id="78" name="xingwei hou" initials="xh" lastIdx="6" clrIdx="34"/>
  <p:cmAuthor id="79" name="yang jian" initials="yj" lastIdx="1" clrIdx="36"/>
  <p:cmAuthor id="80" name="未知的使用者73" initials="" lastIdx="1" clrIdx="0"/>
  <p:cmAuthor id="81" name="未知的使用者24" initials="" lastIdx="8" clrIdx="0"/>
  <p:cmAuthor id="82" name="未知用户16" initials="" lastIdx="1" clrIdx="0"/>
  <p:cmAuthor id="83" name="Mary Feil-Jacobs" initials="" lastIdx="43" clrIdx="1"/>
  <p:cmAuthor id="84" name="LiuHui" initials="" lastIdx="1" clrIdx="0"/>
  <p:cmAuthor id="85" name="未知的使用者45" initials="" lastIdx="1" clrIdx="0"/>
  <p:cmAuthor id="87" name="未知用户104" initials="" lastIdx="1" clrIdx="0"/>
  <p:cmAuthor id="88" name="未知用户5" initials="" lastIdx="1" clrIdx="0"/>
  <p:cmAuthor id="89" name="未知的使用者10" initials="" lastIdx="3" clrIdx="1"/>
  <p:cmAuthor id="90" name="未知的使用者93" initials="" lastIdx="1" clrIdx="1"/>
  <p:cmAuthor id="92" name="LeeElva" initials="" lastIdx="1" clrIdx="0"/>
  <p:cmAuthor id="93" name="未知用户99" initials="" lastIdx="1" clrIdx="2"/>
  <p:cmAuthor id="94" name="未知的使用者34" initials="" lastIdx="1" clrIdx="0"/>
  <p:cmAuthor id="95" name="未知的使用者115" initials="" lastIdx="1" clrIdx="1"/>
  <p:cmAuthor id="96" name="未知用户57" initials="" lastIdx="1" clrIdx="0"/>
  <p:cmAuthor id="97" name="lianghb" initials="" lastIdx="19" clrIdx="0"/>
  <p:cmAuthor id="98" name="未知用户17" initials="" lastIdx="0" clrIdx="1"/>
  <p:cmAuthor id="100" name="未知的使用者57" initials="" lastIdx="1" clrIdx="0"/>
  <p:cmAuthor id="101" name="未知的使用者16" initials="" lastIdx="6" clrIdx="0"/>
  <p:cmAuthor id="102" name="未知的使用者35" initials="" lastIdx="1" clrIdx="0"/>
  <p:cmAuthor id="103" name="未知用户102" initials="" lastIdx="1" clrIdx="1"/>
  <p:cmAuthor id="104" name="maxine" initials="" lastIdx="0" clrIdx="0"/>
  <p:cmAuthor id="105" name="未知的使用者121" initials="" lastIdx="1" clrIdx="1"/>
  <p:cmAuthor id="106" name="未知的使用者12" initials="" lastIdx="1" clrIdx="0"/>
  <p:cmAuthor id="107" name="周元元" initials="" lastIdx="5" clrIdx="0"/>
  <p:cmAuthor id="108" name="未知的使用者27" initials="" lastIdx="8" clrIdx="0"/>
  <p:cmAuthor id="110" name="未知的使用者30" initials="" lastIdx="8" clrIdx="0"/>
  <p:cmAuthor id="111" name="未知的使用者53" initials="" lastIdx="1" clrIdx="0"/>
  <p:cmAuthor id="112" name="未知用户58" initials="" lastIdx="5" clrIdx="1"/>
  <p:cmAuthor id="113" name="未知的使用者25" initials="" lastIdx="1" clrIdx="0"/>
  <p:cmAuthor id="114" name="liupeng" initials="" lastIdx="1" clrIdx="1"/>
  <p:cmAuthor id="115" name="未知用户24" initials="" lastIdx="1" clrIdx="0"/>
  <p:cmAuthor id="116" name="AbuSina" initials="" lastIdx="2" clrIdx="0"/>
  <p:cmAuthor id="118" name="未知的使用者94" initials="" lastIdx="1" clrIdx="2"/>
  <p:cmAuthor id="119" name="未知用户66" initials="" lastIdx="1" clrIdx="0"/>
  <p:cmAuthor id="121" name="未知用户19" initials="" lastIdx="1" clrIdx="0"/>
  <p:cmAuthor id="124" name="未知用户7" initials="" lastIdx="1" clrIdx="0"/>
  <p:cmAuthor id="125" name="未知的使用者56" initials="" lastIdx="1" clrIdx="0"/>
  <p:cmAuthor id="127" name="未知的使用者119" initials="" lastIdx="1" clrIdx="2"/>
  <p:cmAuthor id="128" name="未知用户59" initials="" lastIdx="0" clrIdx="1"/>
  <p:cmAuthor id="129" name="未知的使用者22" initials="" lastIdx="8" clrIdx="0"/>
  <p:cmAuthor id="130" name="未知的使用者103" initials="" lastIdx="8" clrIdx="0"/>
  <p:cmAuthor id="131" name="Wenwen" initials="" lastIdx="1" clrIdx="1"/>
  <p:cmAuthor id="132" name="未知的使用者117" initials="" lastIdx="1" clrIdx="0"/>
  <p:cmAuthor id="133" name="未知的使用者33" initials="" lastIdx="1" clrIdx="0"/>
  <p:cmAuthor id="134" name="未知的使用者28" initials="" lastIdx="1" clrIdx="0"/>
  <p:cmAuthor id="135" name="未知用户67" initials="" lastIdx="1" clrIdx="0"/>
  <p:cmAuthor id="136" name="未知用户114" initials="" lastIdx="1" clrIdx="0"/>
  <p:cmAuthor id="137" name="未知用户18" initials="" lastIdx="10" clrIdx="0"/>
  <p:cmAuthor id="138" name="未知的使用者67" initials="" lastIdx="1" clrIdx="0"/>
  <p:cmAuthor id="139" name="未知的使用者46" initials="" lastIdx="1" clrIdx="1"/>
  <p:cmAuthor id="140" name="未知的使用者26" initials="" lastIdx="1" clrIdx="0"/>
  <p:cmAuthor id="141" name="未知的使用者43" initials="" lastIdx="1" clrIdx="0"/>
  <p:cmAuthor id="142" name="未知的使用者9" initials="" lastIdx="1" clrIdx="0"/>
  <p:cmAuthor id="143" name="未知用户62" initials="" lastIdx="1" clrIdx="1"/>
  <p:cmAuthor id="145" name="不明使用者57" initials="" lastIdx="1" clrIdx="0"/>
  <p:cmAuthor id="146" name="未知用户108" initials="" lastIdx="1" clrIdx="0"/>
  <p:cmAuthor id="147" name="未知的使用者110" initials="" lastIdx="1" clrIdx="0"/>
  <p:cmAuthor id="148" name="linyd" initials="" lastIdx="3" clrIdx="1"/>
  <p:cmAuthor id="149" name="未知用户8" initials="" lastIdx="1" clrIdx="0"/>
  <p:cmAuthor id="150" name="未知的使用者31" initials="" lastIdx="1" clrIdx="0"/>
  <p:cmAuthor id="151" name="未知用户81" initials="" lastIdx="1" clrIdx="0"/>
  <p:cmAuthor id="152" name="未知用户115" initials="" lastIdx="1" clrIdx="0"/>
  <p:cmAuthor id="153" name="未知用户21" initials="" lastIdx="1" clrIdx="0"/>
  <p:cmAuthor id="154" name="未知的使用者68" initials="" lastIdx="1" clrIdx="0"/>
  <p:cmAuthor id="156" name="未知用户15" initials="" lastIdx="1" clrIdx="0"/>
  <p:cmAuthor id="2000" name="东方_b3dea543bad08e97" initials="authorId_278826930" lastIdx="0" clrIdx="0"/>
  <p:cmAuthor id="159" name="未知用户82" initials="" lastIdx="1" clrIdx="0"/>
  <p:cmAuthor id="2001" name="wangchao" initials="w" lastIdx="1" clrIdx="2"/>
  <p:cmAuthor id="160" name="未知的使用者7" initials="" lastIdx="2" clrIdx="0"/>
  <p:cmAuthor id="161" name="未知用户6" initials="" lastIdx="8" clrIdx="0"/>
  <p:cmAuthor id="162" name="未知的使用者55" initials="" lastIdx="1" clrIdx="0"/>
  <p:cmAuthor id="163" name="未知的使用者111" initials="" lastIdx="1" clrIdx="0"/>
  <p:cmAuthor id="164" name="未知的使用者50" initials="" lastIdx="1" clrIdx="0"/>
  <p:cmAuthor id="165" name="未知的使用者11" initials="" lastIdx="1" clrIdx="0"/>
  <p:cmAuthor id="166" name="未知用户47" initials="" lastIdx="6" clrIdx="0"/>
  <p:cmAuthor id="691587970" name="小延魔法师" initials="小" lastIdx="1126286" clrIdx="0"/>
  <p:cmAuthor id="167" name="未知用户106" initials="未" lastIdx="1" clrIdx="0"/>
  <p:cmAuthor id="691587971" name="况 年虎" initials="况" lastIdx="1" clrIdx="41"/>
  <p:cmAuthor id="168" name="未知用户116" initials="" lastIdx="1" clrIdx="1"/>
  <p:cmAuthor id="691587972" name="冯江宁" initials="U" lastIdx="1" clrIdx="45"/>
  <p:cmAuthor id="169" name="未知的使用者150" initials="未" lastIdx="1" clrIdx="0"/>
  <p:cmAuthor id="691587973" name="展翔 江" initials="展翔" lastIdx="1" clrIdx="53"/>
  <p:cmAuthor id="170" name="未知的使用者69" initials="" lastIdx="1" clrIdx="1"/>
  <p:cmAuthor id="171" name="未知的使用者112" initials="" lastIdx="1" clrIdx="1"/>
  <p:cmAuthor id="173" name="Kevin Hu" initials="" lastIdx="1" clrIdx="0"/>
  <p:cmAuthor id="174" name="未知的使用者38" initials="" lastIdx="1" clrIdx="0"/>
  <p:cmAuthor id="176" name="未知的使用者8" initials="" lastIdx="1" clrIdx="0"/>
  <p:cmAuthor id="177" name="不明使用者56" initials="" lastIdx="1" clrIdx="0"/>
  <p:cmAuthor id="178" name="P00035_jeremy" initials="" lastIdx="1" clrIdx="0"/>
  <p:cmAuthor id="179" name="Unknown User7" initials="" lastIdx="1" clrIdx="0"/>
  <p:cmAuthor id="180" name="muzi wei" initials="" lastIdx="1" clrIdx="0"/>
  <p:cmAuthor id="181" name="未知的使用者41" initials="" lastIdx="1" clrIdx="0"/>
  <p:cmAuthor id="182" name="未知的使用者13" initials="" lastIdx="1" clrIdx="0"/>
  <p:cmAuthor id="183" name="djj" initials="" lastIdx="2" clrIdx="0"/>
  <p:cmAuthor id="184" name="未知用户117" initials="" lastIdx="1" clrIdx="2"/>
  <p:cmAuthor id="186" name="未知用户13" initials="" lastIdx="1" clrIdx="0"/>
  <p:cmAuthor id="187" name="不明使用者21" initials="" lastIdx="1" clrIdx="0"/>
  <p:cmAuthor id="189" name="未知的使用者52" initials="" lastIdx="1" clrIdx="1"/>
  <p:cmAuthor id="190" name="未知用户109" initials="" lastIdx="1" clrIdx="1"/>
  <p:cmAuthor id="191" name="Unknown User117" initials="U" lastIdx="10" clrIdx="0"/>
  <p:cmAuthor id="193" name="未知的使用者3" initials="" lastIdx="7" clrIdx="1"/>
  <p:cmAuthor id="194" name="未知用户14" initials="" lastIdx="1" clrIdx="0"/>
  <p:cmAuthor id="195" name="Unknown User65" initials="U" lastIdx="1" clrIdx="0"/>
  <p:cmAuthor id="196" name="未知用户98" initials="" lastIdx="1" clrIdx="2"/>
  <p:cmAuthor id="198" name="未知用户83" initials="" lastIdx="1" clrIdx="1"/>
  <p:cmAuthor id="199" name="未知用户61" initials="" lastIdx="8" clrIdx="0"/>
  <p:cmAuthor id="201" name="Jason Wang" initials="" lastIdx="1" clrIdx="0"/>
  <p:cmAuthor id="202" name="不明使用者18" initials="" lastIdx="0" clrIdx="1"/>
  <p:cmAuthor id="203" name="未知用户28" initials="未" lastIdx="5" clrIdx="1"/>
  <p:cmAuthor id="204" name="未知的使用者72" initials="" lastIdx="1" clrIdx="0"/>
  <p:cmAuthor id="205" name="未知的使用者48" initials="" lastIdx="1" clrIdx="0"/>
  <p:cmAuthor id="206" name="未知的使用者104" initials="" lastIdx="1" clrIdx="0"/>
  <p:cmAuthor id="207" name="未知用户60" initials="" lastIdx="1" clrIdx="0"/>
  <p:cmAuthor id="208" name="未知的使用者39" initials="未" lastIdx="10" clrIdx="0"/>
  <p:cmAuthor id="209" name="Shawna Strickland" initials="" lastIdx="2" clrIdx="0"/>
  <p:cmAuthor id="210" name="未知的使用者36" initials="" lastIdx="3" clrIdx="1"/>
  <p:cmAuthor id="212" name="Daniel Wuu" initials="" lastIdx="1" clrIdx="0"/>
  <p:cmAuthor id="213" name="未知用户56" initials="" lastIdx="1" clrIdx="0"/>
  <p:cmAuthor id="214" name="未知的使用者14" initials="" lastIdx="2" clrIdx="0"/>
  <p:cmAuthor id="217" name="Ashley Eberenz" initials="" lastIdx="7" clrIdx="1"/>
  <p:cmAuthor id="218" name="不明使用者19" initials="" lastIdx="1" clrIdx="0"/>
  <p:cmAuthor id="219" name="qiantong" initials="" lastIdx="3" clrIdx="1"/>
  <p:cmAuthor id="220" name="未知的使用者74" initials="" lastIdx="1" clrIdx="0"/>
  <p:cmAuthor id="221" name="未知的使用者23" initials="" lastIdx="1" clrIdx="0"/>
  <p:cmAuthor id="222" name="未知的使用者1" initials="" lastIdx="8" clrIdx="0"/>
  <p:cmAuthor id="223" name="116304" initials="" lastIdx="1" clrIdx="1"/>
  <p:cmAuthor id="224" name="未知用户31" initials="未" lastIdx="1" clrIdx="1"/>
  <p:cmAuthor id="225" name="R affer" initials="" lastIdx="1" clrIdx="0"/>
  <p:cmAuthor id="227" name="未知用户55" initials="" lastIdx="1" clrIdx="0"/>
  <p:cmAuthor id="228" name="未知的使用者95" initials="" lastIdx="1" clrIdx="0"/>
  <p:cmAuthor id="230" name="未知的使用者32" initials="" lastIdx="1" clrIdx="0"/>
  <p:cmAuthor id="231" name="未知的使用者49" initials="" lastIdx="1" clrIdx="0"/>
  <p:cmAuthor id="232" name="Unknown User26" initials="U" lastIdx="1" clrIdx="1"/>
  <p:cmAuthor id="233" name="yuexuejun" initials="" lastIdx="3" clrIdx="0"/>
  <p:cmAuthor id="234" name="未知的使用者71" initials="" lastIdx="1" clrIdx="1"/>
  <p:cmAuthor id="235" name="未知的使用者105" initials="" lastIdx="1" clrIdx="0"/>
  <p:cmAuthor id="236" name="Unknown User70" initials="" lastIdx="1" clrIdx="0"/>
  <p:cmAuthor id="238" name="未知用户23" initials="" lastIdx="1" clrIdx="0"/>
  <p:cmAuthor id="239" name="hanjuncompany" initials="" lastIdx="1" clrIdx="0"/>
  <p:cmAuthor id="240" name="kathy chen" initials="" lastIdx="3" clrIdx="0"/>
  <p:cmAuthor id="1411827" name="黄晓平" initials="黄" lastIdx="0" clrIdx="0"/>
  <p:cmAuthor id="241" name="未知的使用者63" initials="" lastIdx="1" clrIdx="0"/>
  <p:cmAuthor id="1411828" name="Wangsisheng" initials="W" lastIdx="1" clrIdx="55"/>
  <p:cmAuthor id="242" name="未知的使用者64" initials="" lastIdx="3" clrIdx="1"/>
  <p:cmAuthor id="243" name="未知的使用者47" initials="" lastIdx="1" clrIdx="0"/>
  <p:cmAuthor id="244" name="未知的使用者60" initials="" lastIdx="8" clrIdx="0"/>
  <p:cmAuthor id="245" name="未知的使用者59" initials="" lastIdx="1" clrIdx="0"/>
  <p:cmAuthor id="246" name="未知的使用者54" initials="" lastIdx="1" clrIdx="0"/>
  <p:cmAuthor id="247" name="未知的使用者66" initials="" lastIdx="8" clrIdx="0"/>
  <p:cmAuthor id="248" name="未知的使用者65" initials="" lastIdx="1" clrIdx="0"/>
  <p:cmAuthor id="249" name="未知的使用者106" initials="" lastIdx="3" clrIdx="1"/>
  <p:cmAuthor id="250" name="未知的使用者107" initials="" lastIdx="1" clrIdx="1"/>
  <p:cmAuthor id="251" name="未知的使用者108" initials="" lastIdx="1" clrIdx="0"/>
  <p:cmAuthor id="252" name="未知的使用者86" initials="" lastIdx="1" clrIdx="0"/>
  <p:cmAuthor id="253" name="未知的使用者116" initials="" lastIdx="1" clrIdx="1"/>
  <p:cmAuthor id="254" name="未知的使用者44" initials="" lastIdx="1" clrIdx="0"/>
  <p:cmAuthor id="255" name="未知的使用者37" initials="" lastIdx="1" clrIdx="0"/>
  <p:cmAuthor id="256" name="未知的使用者126" initials="" lastIdx="1" clrIdx="0"/>
  <p:cmAuthor id="257" name="未知的使用者127" initials="" lastIdx="3" clrIdx="1"/>
  <p:cmAuthor id="258" name="未知的使用者128" initials="" lastIdx="1" clrIdx="1"/>
  <p:cmAuthor id="259" name="未知的使用者124" initials="" lastIdx="1" clrIdx="0"/>
  <p:cmAuthor id="260" name="未知的使用者125" initials="" lastIdx="1" clrIdx="0"/>
  <p:cmAuthor id="261" name="Sara Chen" initials="" lastIdx="1" clrIdx="0"/>
  <p:cmAuthor id="262" name="huang gerrard" initials="" lastIdx="1" clrIdx="0"/>
  <p:cmAuthor id="263" name="未知用户170" initials="" lastIdx="1" clrIdx="0"/>
  <p:cmAuthor id="264" name="未知用户171" initials="" lastIdx="5" clrIdx="1"/>
  <p:cmAuthor id="265" name="未知用户172" initials="" lastIdx="1" clrIdx="1"/>
  <p:cmAuthor id="266" name="未知用户173" initials="" lastIdx="1" clrIdx="0"/>
  <p:cmAuthor id="267" name="未知用户149" initials="" lastIdx="1" clrIdx="0"/>
  <p:cmAuthor id="268" name="未知用户150" initials="" lastIdx="1" clrIdx="0"/>
  <p:cmAuthor id="269" name="未知用户151" initials="" lastIdx="2" clrIdx="0"/>
  <p:cmAuthor id="270" name="未知用户152" initials="" lastIdx="8" clrIdx="0"/>
  <p:cmAuthor id="271" name="未知用户153" initials="" lastIdx="8" clrIdx="0"/>
  <p:cmAuthor id="272" name="未知用户154" initials="" lastIdx="1" clrIdx="0"/>
  <p:cmAuthor id="273" name="未知用户155" initials="" lastIdx="1" clrIdx="0"/>
  <p:cmAuthor id="274" name="未知用户41" initials="" lastIdx="8" clrIdx="0"/>
  <p:cmAuthor id="275" name="未知用户44" initials="" lastIdx="1" clrIdx="0"/>
  <p:cmAuthor id="276" name="未知用户45" initials="" lastIdx="1" clrIdx="0"/>
  <p:cmAuthor id="277" name="未知用户156" initials="" lastIdx="10" clrIdx="0"/>
  <p:cmAuthor id="278" name="未知用户64" initials="" lastIdx="1" clrIdx="0"/>
  <p:cmAuthor id="279" name="未知用户65" initials="" lastIdx="1" clrIdx="0"/>
  <p:cmAuthor id="280" name="未知用户68" initials="" lastIdx="1" clrIdx="0"/>
  <p:cmAuthor id="281" name="未知用户69" initials="" lastIdx="2" clrIdx="0"/>
  <p:cmAuthor id="282" name="未知用户70" initials="" lastIdx="1" clrIdx="1"/>
  <p:cmAuthor id="283" name="未知用户71" initials="" lastIdx="1" clrIdx="0"/>
  <p:cmAuthor id="284" name="未知用户72" initials="" lastIdx="1" clrIdx="0"/>
  <p:cmAuthor id="285" name="未知用户73" initials="" lastIdx="2" clrIdx="0"/>
  <p:cmAuthor id="286" name="未知用户49" initials="" lastIdx="1" clrIdx="0"/>
  <p:cmAuthor id="287" name="未知用户50" initials="" lastIdx="1" clrIdx="0"/>
  <p:cmAuthor id="288" name="未知用户52" initials="" lastIdx="1" clrIdx="0"/>
  <p:cmAuthor id="289" name="MA15" initials="" lastIdx="1" clrIdx="0"/>
  <p:cmAuthor id="290" name="未知用户53" initials="" lastIdx="10" clrIdx="0"/>
  <p:cmAuthor id="291" name="未知用户96" initials="" lastIdx="1" clrIdx="0"/>
  <p:cmAuthor id="292" name="未知用户48" initials="" lastIdx="1" clrIdx="0"/>
  <p:cmAuthor id="293" name="未知用户97" initials="" lastIdx="2" clrIdx="0"/>
  <p:cmAuthor id="294" name="未知用户40" initials="" lastIdx="5" clrIdx="1"/>
  <p:cmAuthor id="295" name="未知用户43" initials="" lastIdx="1" clrIdx="0"/>
  <p:cmAuthor id="296" name="未知用户100" initials="" lastIdx="1" clrIdx="0"/>
  <p:cmAuthor id="297" name="未知用户101" initials="" lastIdx="1" clrIdx="0"/>
  <p:cmAuthor id="298" name="未知用户26" initials="" lastIdx="1" clrIdx="0"/>
  <p:cmAuthor id="299" name="未知用户29" initials="" lastIdx="1" clrIdx="0"/>
  <p:cmAuthor id="300" name="未知用户32" initials="" lastIdx="1" clrIdx="0"/>
  <p:cmAuthor id="301" name="未知用户33" initials="" lastIdx="1" clrIdx="0"/>
  <p:cmAuthor id="302" name="未知用户34" initials="" lastIdx="2" clrIdx="0"/>
  <p:cmAuthor id="303" name="未知用户42" initials="" lastIdx="1" clrIdx="0"/>
  <p:cmAuthor id="304" name="未知的使用者109" initials="" lastIdx="5" clrIdx="1"/>
  <p:cmAuthor id="305" name="未知的使用者122" initials="" lastIdx="1" clrIdx="0"/>
  <p:cmAuthor id="306" name="未知的使用者123" initials="" lastIdx="8" clrIdx="0"/>
  <p:cmAuthor id="205645422" name="ZCB" initials="Z" lastIdx="1" clrIdx="373"/>
  <p:cmAuthor id="86" name="nancy" initials="n" lastIdx="1" clrIdx="0"/>
  <p:cmAuthor id="91" name="hl sun" initials="h" lastIdx="1" clrIdx="0"/>
  <p:cmAuthor id="99" name="Deanna Schuler (Bookey Consulting)" initials="" lastIdx="2" clrIdx="0"/>
  <p:cmAuthor id="109" name="刘豹" initials="刘" lastIdx="0" clrIdx="0"/>
  <p:cmAuthor id="120" name="侯 林" initials="侯" lastIdx="2" clrIdx="35"/>
  <p:cmAuthor id="122" name="周宏達JerryChou" initials="" lastIdx="6" clrIdx="2"/>
  <p:cmAuthor id="123" name="hyrx05" initials="h" lastIdx="3" clrIdx="5"/>
  <p:cmAuthor id="650465529" name="." initials="." lastIdx="1" clrIdx="306"/>
  <p:cmAuthor id="155" name="未知的使用者76" initials="未" lastIdx="1" clrIdx="0"/>
  <p:cmAuthor id="353158055" name="韩雨" initials="韩" lastIdx="0" clrIdx="0"/>
  <p:cmAuthor id="172" name="梁亚栋" initials="梁" lastIdx="776053" clrIdx="0"/>
  <p:cmAuthor id="185" name="未知的使用者92" initials="未" lastIdx="1" clrIdx="0"/>
  <p:cmAuthor id="371040505" name="小立" initials="小" lastIdx="1" clrIdx="321"/>
  <p:cmAuthor id="188" name="Christina" initials="C" lastIdx="0" clrIdx="0"/>
  <p:cmAuthor id="192" name="Unknown User24" initials="U" lastIdx="1" clrIdx="0"/>
  <p:cmAuthor id="197" name="Unknown User11" initials="U" lastIdx="0" clrIdx="1"/>
  <p:cmAuthor id="1316121247" name="林桦桦" initials="林" lastIdx="18242" clrIdx="0"/>
  <p:cmAuthor id="211" name="未知的使用者136" initials="未" lastIdx="1" clrIdx="0"/>
  <p:cmAuthor id="215" name="未知的使用者140" initials="未" lastIdx="1" clrIdx="1"/>
  <p:cmAuthor id="216" name="未知的使用者197" initials="未" lastIdx="8" clrIdx="0"/>
  <p:cmAuthor id="226" name="未知的使用者167" initials="未" lastIdx="0" clrIdx="1"/>
  <p:cmAuthor id="229" name="未知的使用者168" initials="未" lastIdx="1" clrIdx="0"/>
  <p:cmAuthor id="237" name="未知的使用者198" initials="未" lastIdx="1" clrIdx="0"/>
  <p:cmAuthor id="322" name="alpha" initials="a" lastIdx="1" clrIdx="0"/>
  <p:cmAuthor id="323" name="10099398" initials="1" lastIdx="1" clrIdx="322"/>
  <p:cmAuthor id="324" name="未知用户123" initials="未" lastIdx="1" clrIdx="0"/>
  <p:cmAuthor id="325" name="未知用户124" initials="未" lastIdx="1" clrIdx="0"/>
  <p:cmAuthor id="326" name="未知的使用者75" initials="未" lastIdx="1" clrIdx="0"/>
  <p:cmAuthor id="327" name="未知的使用者77" initials="未" lastIdx="1" clrIdx="0"/>
  <p:cmAuthor id="328" name="未知的使用者78" initials="未" lastIdx="5" clrIdx="1"/>
  <p:cmAuthor id="329" name="未知的使用者79" initials="未" lastIdx="0" clrIdx="1"/>
  <p:cmAuthor id="330" name="未知的使用者80" initials="未" lastIdx="0" clrIdx="0"/>
  <p:cmAuthor id="331" name="未知的使用者82" initials="未" lastIdx="1" clrIdx="0"/>
  <p:cmAuthor id="332" name="未知的使用者83" initials="未" lastIdx="1" clrIdx="0"/>
  <p:cmAuthor id="333" name="未知的使用者84" initials="未" lastIdx="1" clrIdx="1"/>
  <p:cmAuthor id="334" name="未知的使用者85" initials="未" lastIdx="1" clrIdx="0"/>
  <p:cmAuthor id="335" name="未知的使用者87" initials="未" lastIdx="1" clrIdx="0"/>
  <p:cmAuthor id="336" name="10035626" initials="1" lastIdx="1" clrIdx="335"/>
  <p:cmAuthor id="337" name="李 少峰" initials="李" lastIdx="1" clrIdx="33"/>
  <p:cmAuthor id="338" name="宋阿果" initials="宋" lastIdx="1" clrIdx="337"/>
  <p:cmAuthor id="339" name="王波10142735" initials="王" lastIdx="2" clrIdx="0"/>
  <p:cmAuthor id="341" name="10096825" initials="1" lastIdx="1" clrIdx="340"/>
  <p:cmAuthor id="343" name="未知的使用者102" initials="未" lastIdx="5" clrIdx="1"/>
  <p:cmAuthor id="344" name="10115734" initials="1" lastIdx="1" clrIdx="343"/>
  <p:cmAuthor id="345" name="LAIYONGMIN" initials="L" lastIdx="1" clrIdx="344"/>
  <p:cmAuthor id="346" name="PC" initials="P" lastIdx="4" clrIdx="0"/>
  <p:cmAuthor id="347" name="10011274@zte.intra" initials="1" lastIdx="9" clrIdx="346"/>
  <p:cmAuthor id="348" name="10039985" initials="1" lastIdx="1" clrIdx="347"/>
  <p:cmAuthor id="349" name="10223621" initials="1" lastIdx="1" clrIdx="348"/>
  <p:cmAuthor id="350" name="Lydia" initials="L" lastIdx="1" clrIdx="0"/>
  <p:cmAuthor id="351" name="fengyuan03" initials="f" lastIdx="11" clrIdx="1"/>
  <p:cmAuthor id="352" name="未知的使用者161" initials="未" lastIdx="1" clrIdx="0"/>
  <p:cmAuthor id="353" name="Johnny Hsieh" initials="J" lastIdx="1" clrIdx="0"/>
  <p:cmAuthor id="354" name="李 东科" initials="李" lastIdx="1" clrIdx="35"/>
  <p:cmAuthor id="355" name="未知的使用者152" initials="未" lastIdx="1" clrIdx="0"/>
  <p:cmAuthor id="356" name="何富军" initials="何" lastIdx="1" clrIdx="0"/>
  <p:cmAuthor id="357" name="ZTE Zhou" initials="A" lastIdx="1" clrIdx="356"/>
  <p:cmAuthor id="358" name="fafa" initials="f" lastIdx="2" clrIdx="1"/>
  <p:cmAuthor id="359" name="qatr130" initials="q" lastIdx="1" clrIdx="0"/>
  <p:cmAuthor id="360" name="未知的使用者176" initials="未" lastIdx="1" clrIdx="0"/>
  <p:cmAuthor id="362" name="未知的使用者178" initials="未" lastIdx="1" clrIdx="0"/>
  <p:cmAuthor id="363" name="未知的使用者179" initials="未" lastIdx="1" clrIdx="0"/>
  <p:cmAuthor id="287643684" name="Aqf" initials="A" lastIdx="1" clrIdx="36"/>
  <p:cmAuthor id="364" name="未知的使用者180" initials="未" lastIdx="2" clrIdx="0"/>
  <p:cmAuthor id="287643685" name="13709759491@139.com" initials="1" lastIdx="1" clrIdx="49"/>
  <p:cmAuthor id="365" name="Jiaxi Wang" initials="JW" lastIdx="1" clrIdx="85"/>
  <p:cmAuthor id="287643686" name="YaoChunfen" initials="Y" lastIdx="1" clrIdx="39"/>
  <p:cmAuthor id="366" name="未知用户95" initials="未" lastIdx="1" clrIdx="0"/>
  <p:cmAuthor id="287643687" name="cheng" initials="c" lastIdx="13" clrIdx="0"/>
  <p:cmAuthor id="367" name="59314" initials="5" lastIdx="1" clrIdx="366"/>
  <p:cmAuthor id="369" name="橙子" initials="橙" lastIdx="2" clrIdx="1"/>
  <p:cmAuthor id="370" name="加 林" initials="加" lastIdx="1" clrIdx="0"/>
  <p:cmAuthor id="371" name="未知用户20" initials="未" lastIdx="1" clrIdx="0"/>
  <p:cmAuthor id="372" name="dcis" initials="d" lastIdx="4" clrIdx="0"/>
  <p:cmAuthor id="373" name="未知用户271" initials="未" lastIdx="1" clrIdx="0"/>
  <p:cmAuthor id="375" name="过 去" initials="过" lastIdx="1" clrIdx="0"/>
  <p:cmAuthor id="376" name="未知用户166" initials="未知用户166" lastIdx="8" clrIdx="0"/>
  <p:cmAuthor id="377" name="未知用户85" initials="未" lastIdx="1" clrIdx="0"/>
  <p:cmAuthor id="378" name="未知用户86" initials="未" lastIdx="1" clrIdx="0"/>
  <p:cmAuthor id="379" name="未知用户168" initials="未知用户168" lastIdx="1" clrIdx="0"/>
  <p:cmAuthor id="385" name="未知用户135" initials="未" lastIdx="1" clrIdx="0"/>
  <p:cmAuthor id="386" name="未知用户205" initials="未" lastIdx="1" clrIdx="0"/>
  <p:cmAuthor id="389" name="Yoyo Wu" initials="Y" lastIdx="2" clrIdx="0"/>
  <p:cmAuthor id="390" name="zhangbin" initials="z" lastIdx="6" clrIdx="0"/>
  <p:cmAuthor id="392" name="未知用户218" initials="未" lastIdx="1" clrIdx="0"/>
  <p:cmAuthor id="393" name="未知用户63" initials="未" lastIdx="1" clrIdx="0"/>
  <p:cmAuthor id="396" name="Unknown User112" initials="U" lastIdx="1" clrIdx="0"/>
  <p:cmAuthor id="397" name="Unknown User59" initials="U" lastIdx="1" clrIdx="0"/>
  <p:cmAuthor id="394525608" name="仇怿俊" initials="仇" lastIdx="0" clrIdx="0"/>
  <p:cmAuthor id="398" name="未知用户138" initials="未" lastIdx="1" clrIdx="0"/>
  <p:cmAuthor id="394525609" name="姚 舜阳" initials="姚" lastIdx="7" clrIdx="44"/>
  <p:cmAuthor id="399" name="未知用户130" initials="未" lastIdx="1" clrIdx="1"/>
  <p:cmAuthor id="394525610" name="10356" initials="1" lastIdx="2" clrIdx="45"/>
  <p:cmAuthor id="400" name="未知用户131" initials="未" lastIdx="1" clrIdx="2"/>
  <p:cmAuthor id="394525611" name="ShanQiu LH" initials="SL" lastIdx="1" clrIdx="51"/>
  <p:cmAuthor id="401" name="未知用户132" initials="未" lastIdx="1" clrIdx="0"/>
  <p:cmAuthor id="394525612" name="路迎雪_6Bb2niuE" initials="authorId_220367245" lastIdx="0" clrIdx="0"/>
  <p:cmAuthor id="402" name="未知用户133" initials="未" lastIdx="1" clrIdx="0"/>
  <p:cmAuthor id="394525613" name="刘莎_Rnie2Mv6" initials="authorId_1390812686" lastIdx="0" clrIdx="0"/>
  <p:cmAuthor id="403" name="未知用户134" initials="未" lastIdx="10" clrIdx="0"/>
  <p:cmAuthor id="405" name="未知用户137" initials="未" lastIdx="10" clrIdx="0"/>
  <p:cmAuthor id="406" name="未知用户136" initials="未" lastIdx="1" clrIdx="1"/>
  <p:cmAuthor id="407" name="Arno.Du(杜明星)" initials="A" lastIdx="0" clrIdx="0"/>
  <p:cmAuthor id="410" name="未知的使用者232" initials="" lastIdx="8" clrIdx="0"/>
  <p:cmAuthor id="412" name="未知用户330" initials="未" lastIdx="5" clrIdx="0"/>
  <p:cmAuthor id="413" name="未知用户165" initials="未" lastIdx="1" clrIdx="0"/>
  <p:cmAuthor id="415" name="未知用户167" initials="未" lastIdx="1" clrIdx="0"/>
  <p:cmAuthor id="416" name="Unknown User114" initials="U" lastIdx="1" clrIdx="1"/>
  <p:cmAuthor id="417" name="WANGZF" initials="W" lastIdx="4" clrIdx="2"/>
  <p:cmAuthor id="418" name="未知用户94" initials="未" lastIdx="0" clrIdx="1"/>
  <p:cmAuthor id="419" name="Unknown User63" initials="U" lastIdx="8" clrIdx="0"/>
  <p:cmAuthor id="420" name="未知用户118" initials="未" lastIdx="1" clrIdx="0"/>
  <p:cmAuthor id="421" name="未知用户119" initials="未" lastIdx="5" clrIdx="1"/>
  <p:cmAuthor id="422" name="未知用户120" initials="未" lastIdx="8" clrIdx="0"/>
  <p:cmAuthor id="423" name="未知用户121" initials="未" lastIdx="1" clrIdx="0"/>
  <p:cmAuthor id="424" name="未知用户122" initials="未" lastIdx="1" clrIdx="0"/>
  <p:cmAuthor id="425" name="未知用户46" initials="未" lastIdx="1" clrIdx="0"/>
  <p:cmAuthor id="426" name="梅芬 吳" initials="梅" lastIdx="1" clrIdx="85"/>
  <p:cmAuthor id="427" name="alen" initials="a" lastIdx="2" clrIdx="0"/>
  <p:cmAuthor id="428" name="USER" initials="U" lastIdx="0" clrIdx="0"/>
  <p:cmAuthor id="429" name="James" initials="J" lastIdx="1" clrIdx="0"/>
  <p:cmAuthor id="430" name="未知用户211" initials="未" lastIdx="8" clrIdx="0"/>
  <p:cmAuthor id="431" name="未知用户212" initials="未" lastIdx="8" clrIdx="0"/>
  <p:cmAuthor id="434" name="未知用户220" initials="未" lastIdx="1" clrIdx="0"/>
  <p:cmAuthor id="435" name="王丽君" initials="王" lastIdx="4" clrIdx="0"/>
  <p:cmAuthor id="436" name="未知用户126" initials="未" lastIdx="1" clrIdx="0"/>
  <p:cmAuthor id="437" name="未知用户84" initials="未" lastIdx="1" clrIdx="0"/>
  <p:cmAuthor id="438" name="未知用户201" initials="未" lastIdx="11" clrIdx="1"/>
  <p:cmAuthor id="440" name="未知用户129" initials="未" lastIdx="1" clrIdx="0"/>
  <p:cmAuthor id="441" name="未知用户125" initials="未" lastIdx="1" clrIdx="1"/>
  <p:cmAuthor id="442" name="未知的使用者89" initials="未" lastIdx="1" clrIdx="2"/>
  <p:cmAuthor id="443" name="未知的使用者88" initials="未" lastIdx="1" clrIdx="1"/>
  <p:cmAuthor id="444" name="未知用户89" initials="未" lastIdx="11" clrIdx="0"/>
  <p:cmAuthor id="445" name="庆芳 许" initials="庆" lastIdx="1" clrIdx="0"/>
  <p:cmAuthor id="446" name="jerrychou" initials="j" lastIdx="1" clrIdx="4"/>
  <p:cmAuthor id="447" name="不明使用者12" initials="不" lastIdx="3" clrIdx="1"/>
  <p:cmAuthor id="448" name="不明使用者1" initials="不" lastIdx="0" clrIdx="0"/>
  <p:cmAuthor id="449" name="不明使用者2" initials="不" lastIdx="2" clrIdx="0"/>
  <p:cmAuthor id="451" name="不明使用者4" initials="不" lastIdx="1" clrIdx="0"/>
  <p:cmAuthor id="452" name="不明使用者6" initials="不" lastIdx="1" clrIdx="0"/>
  <p:cmAuthor id="453" name="不明使用者5" initials="不" lastIdx="11" clrIdx="0"/>
  <p:cmAuthor id="454" name="不明使用者7" initials="不" lastIdx="7" clrIdx="1"/>
  <p:cmAuthor id="455" name="不明使用者8" initials="不" lastIdx="43" clrIdx="1"/>
  <p:cmAuthor id="456" name="不明使用者9" initials="不" lastIdx="1" clrIdx="0"/>
  <p:cmAuthor id="457" name="不明使用者10" initials="不" lastIdx="0" clrIdx="0"/>
  <p:cmAuthor id="458" name="不明使用者11" initials="不" lastIdx="1" clrIdx="0"/>
  <p:cmAuthor id="459" name="未知用户280" initials="未" lastIdx="4" clrIdx="2"/>
  <p:cmAuthor id="460" name="未知用户144" initials="未" lastIdx="1" clrIdx="0"/>
  <p:cmAuthor id="461" name="未知用户145" initials="未" lastIdx="2" clrIdx="0"/>
  <p:cmAuthor id="463" name="未知用户140" initials="未" lastIdx="0" clrIdx="1"/>
  <p:cmAuthor id="464" name="未知用户142" initials="未" lastIdx="1" clrIdx="0"/>
  <p:cmAuthor id="465" name="未知用户146" initials="未" lastIdx="5" clrIdx="1"/>
  <p:cmAuthor id="466" name="未知用户147" initials="未" lastIdx="0" clrIdx="1"/>
  <p:cmAuthor id="467" name="未知用户148" initials="未" lastIdx="1" clrIdx="0"/>
  <p:cmAuthor id="468" name="未知用户195" initials="未" lastIdx="1" clrIdx="0"/>
  <p:cmAuthor id="469" name="未知用户207" initials="未" lastIdx="3" clrIdx="1"/>
  <p:cmAuthor id="470" name="未知用户208" initials="未" lastIdx="1" clrIdx="0"/>
  <p:cmAuthor id="471" name="未知用户198" initials="未" lastIdx="1" clrIdx="0"/>
  <p:cmAuthor id="472" name="未知用户209" initials="未" lastIdx="1" clrIdx="0"/>
  <p:cmAuthor id="473" name="未知用户289" initials="未" lastIdx="1" clrIdx="0"/>
  <p:cmAuthor id="474" name="未知用户206" initials="未" lastIdx="6" clrIdx="0"/>
  <p:cmAuthor id="476" name="未知的使用者207" initials="未" lastIdx="1" clrIdx="0"/>
  <p:cmAuthor id="477" name="未知的使用者208" initials="未" lastIdx="1" clrIdx="0"/>
  <p:cmAuthor id="478" name="未知的使用者188" initials="未" lastIdx="1" clrIdx="0"/>
  <p:cmAuthor id="479" name="未知的使用者189" initials="未" lastIdx="2" clrIdx="0"/>
  <p:cmAuthor id="480" name="未知的使用者190" initials="未" lastIdx="1" clrIdx="1"/>
  <p:cmAuthor id="481" name="未知的使用者191" initials="未" lastIdx="1" clrIdx="0"/>
  <p:cmAuthor id="482" name="未知的使用者192" initials="未" lastIdx="1" clrIdx="0"/>
  <p:cmAuthor id="483" name="未知的使用者193" initials="未" lastIdx="2" clrIdx="0"/>
  <p:cmAuthor id="484" name="未知的使用者209" initials="未" lastIdx="8" clrIdx="0"/>
  <p:cmAuthor id="485" name="未知的使用者210" initials="未" lastIdx="1" clrIdx="0"/>
  <p:cmAuthor id="486" name="未知的使用者211" initials="未" lastIdx="1" clrIdx="0"/>
  <p:cmAuthor id="487" name="未知的使用者212" initials="未" lastIdx="11" clrIdx="0"/>
  <p:cmAuthor id="488" name="未知的使用者213" initials="未" lastIdx="7" clrIdx="1"/>
  <p:cmAuthor id="489" name="未知的使用者214" initials="未" lastIdx="1" clrIdx="2"/>
  <p:cmAuthor id="490" name="未知的使用者215" initials="未" lastIdx="1" clrIdx="0"/>
  <p:cmAuthor id="491" name="未知的使用者216" initials="未" lastIdx="1" clrIdx="0"/>
  <p:cmAuthor id="492" name="未知的使用者217" initials="未" lastIdx="1" clrIdx="1"/>
  <p:cmAuthor id="493" name="未知的使用者218" initials="未" lastIdx="1" clrIdx="0"/>
  <p:cmAuthor id="494" name="未知的使用者219" initials="未" lastIdx="2" clrIdx="0"/>
  <p:cmAuthor id="495" name="未知的使用者220" initials="未" lastIdx="7" clrIdx="1"/>
  <p:cmAuthor id="496" name="ahhk2" initials="a" lastIdx="1" clrIdx="495"/>
  <p:cmAuthor id="497" name="未知的使用者153" initials="未" lastIdx="1" clrIdx="0"/>
  <p:cmAuthor id="498" name="未知的使用者154" initials="未" lastIdx="1" clrIdx="0"/>
  <p:cmAuthor id="499" name="未知的使用者156" initials="未" lastIdx="1" clrIdx="0"/>
  <p:cmAuthor id="500" name="未知的使用者157" initials="未" lastIdx="1" clrIdx="0"/>
  <p:cmAuthor id="502" name="未知的使用者151" initials="未" lastIdx="1" clrIdx="1"/>
  <p:cmAuthor id="503" name="未知的使用者129" initials="未" lastIdx="1" clrIdx="0"/>
  <p:cmAuthor id="504" name="未知的使用者130" initials="未" lastIdx="8" clrIdx="0"/>
  <p:cmAuthor id="505" name="未知的使用者131" initials="未" lastIdx="2" clrIdx="0"/>
  <p:cmAuthor id="506" name="未知的使用者132" initials="未" lastIdx="8" clrIdx="0"/>
  <p:cmAuthor id="507" name="未知的使用者164" initials="未" lastIdx="8" clrIdx="0"/>
  <p:cmAuthor id="508" name="未知的使用者172" initials="未" lastIdx="1" clrIdx="0"/>
  <p:cmAuthor id="509" name="未知的使用者174" initials="未" lastIdx="1" clrIdx="0"/>
  <p:cmAuthor id="511" name="未知的使用者247" initials="未" lastIdx="6" clrIdx="0"/>
  <p:cmAuthor id="512" name="未知的使用者249" initials="未" lastIdx="43" clrIdx="1"/>
  <p:cmAuthor id="381437688" name="谢学斌" initials="谢" lastIdx="0" clrIdx="0"/>
  <p:cmAuthor id="513" name="未知的使用者250" initials="未" lastIdx="1" clrIdx="0"/>
  <p:cmAuthor id="1411829" name="任涛10036216" initials="任涛10036216" lastIdx="1" clrIdx="41"/>
  <p:cmAuthor id="514" name="未知的使用者251" initials="未" lastIdx="1" clrIdx="0"/>
  <p:cmAuthor id="1411830" name="晶 王" initials="晶王" lastIdx="1" clrIdx="46"/>
  <p:cmAuthor id="515" name="未知的使用者246" initials="未" lastIdx="1" clrIdx="1"/>
  <p:cmAuthor id="516" name="未知的使用者224" initials="未" lastIdx="1" clrIdx="0"/>
  <p:cmAuthor id="517" name="未知的使用者252" initials="未" lastIdx="1" clrIdx="0"/>
  <p:cmAuthor id="518" name="未知的使用者253" initials="未" lastIdx="1" clrIdx="0"/>
  <p:cmAuthor id="519" name="未知的使用者254" initials="未" lastIdx="1" clrIdx="0"/>
  <p:cmAuthor id="191251535" name="沈霄雷" initials="沈" lastIdx="833089" clrIdx="0"/>
  <p:cmAuthor id="325810485" name="溪渔" initials="溪" lastIdx="2" clrIdx="313"/>
  <p:cmAuthor id="520" name="未知的使用者255" initials="未" lastIdx="1" clrIdx="0"/>
  <p:cmAuthor id="191251536" name="Peng Rui" initials="PR" lastIdx="1" clrIdx="21"/>
  <p:cmAuthor id="521" name="未知的使用者226" initials="未" lastIdx="8" clrIdx="0"/>
  <p:cmAuthor id="191251537" name="郭 浩" initials="郭" lastIdx="2" clrIdx="25"/>
  <p:cmAuthor id="522" name="未知的使用者227" initials="未" lastIdx="2" clrIdx="0"/>
  <p:cmAuthor id="191251538" name="渠沛" initials="渠" lastIdx="1" clrIdx="35"/>
  <p:cmAuthor id="523" name="未知的使用者270" initials="未" lastIdx="1" clrIdx="0"/>
  <p:cmAuthor id="191251539" name="wang" initials="wang" lastIdx="1" clrIdx="14"/>
  <p:cmAuthor id="524" name="未知的使用者228" initials="未" lastIdx="8" clrIdx="0"/>
  <p:cmAuthor id="525" name="未知的使用者229" initials="未" lastIdx="8" clrIdx="0"/>
  <p:cmAuthor id="191251541" name="孙 笑庆" initials="孙" lastIdx="3" clrIdx="16"/>
  <p:cmAuthor id="526" name="未知的使用者230" initials="未" lastIdx="1" clrIdx="0"/>
  <p:cmAuthor id="191251542" name="yang.yuan" initials="y" lastIdx="0" clrIdx="17"/>
  <p:cmAuthor id="527" name="未知的使用者231" initials="未" lastIdx="1" clrIdx="0"/>
  <p:cmAuthor id="191251543" name="王娟" initials="1" lastIdx="1" clrIdx="31"/>
  <p:cmAuthor id="528" name="未知的使用者256" initials="未" lastIdx="1" clrIdx="0"/>
  <p:cmAuthor id="529" name="未知的使用者233" initials="未" lastIdx="1" clrIdx="0"/>
  <p:cmAuthor id="530" name="未知的使用者234" initials="未" lastIdx="10" clrIdx="0"/>
  <p:cmAuthor id="531" name="未知的使用者235" initials="未" lastIdx="1" clrIdx="0"/>
  <p:cmAuthor id="532" name="未知的使用者236" initials="未" lastIdx="1" clrIdx="0"/>
  <p:cmAuthor id="533" name="未知的使用者257" initials="未" lastIdx="1" clrIdx="0"/>
  <p:cmAuthor id="534" name="未知的使用者237" initials="未" lastIdx="1" clrIdx="0"/>
  <p:cmAuthor id="535" name="未知的使用者238" initials="未" lastIdx="2" clrIdx="0"/>
  <p:cmAuthor id="536" name="未知的使用者239" initials="未" lastIdx="1" clrIdx="1"/>
  <p:cmAuthor id="537" name="未知的使用者240" initials="未" lastIdx="1" clrIdx="0"/>
  <p:cmAuthor id="538" name="未知的使用者241" initials="未" lastIdx="1" clrIdx="0"/>
  <p:cmAuthor id="539" name="未知的使用者242" initials="未" lastIdx="2" clrIdx="0"/>
  <p:cmAuthor id="540" name="未知的使用者243" initials="未" lastIdx="1" clrIdx="0"/>
  <p:cmAuthor id="541" name="未知的使用者258" initials="未" lastIdx="8" clrIdx="0"/>
  <p:cmAuthor id="542" name="未知的使用者259" initials="未" lastIdx="1" clrIdx="0"/>
  <p:cmAuthor id="708433798" name="jialuo" initials="j" lastIdx="0" clrIdx="0"/>
  <p:cmAuthor id="543" name="未知的使用者260" initials="未" lastIdx="1" clrIdx="0"/>
  <p:cmAuthor id="544" name="未知的使用者261" initials="未" lastIdx="11" clrIdx="0"/>
  <p:cmAuthor id="545" name="未知的使用者262" initials="未" lastIdx="7" clrIdx="1"/>
  <p:cmAuthor id="546" name="未知的使用者263" initials="未" lastIdx="1" clrIdx="2"/>
  <p:cmAuthor id="547" name="未知的使用者264" initials="未" lastIdx="1" clrIdx="0"/>
  <p:cmAuthor id="548" name="未知的使用者265" initials="未" lastIdx="1" clrIdx="0"/>
  <p:cmAuthor id="549" name="未知的使用者266" initials="未" lastIdx="1" clrIdx="1"/>
  <p:cmAuthor id="550" name="未知的使用者267" initials="未" lastIdx="1" clrIdx="0"/>
  <p:cmAuthor id="551" name="未知的使用者268" initials="未" lastIdx="2" clrIdx="0"/>
  <p:cmAuthor id="552" name="未知的使用者269" initials="未" lastIdx="7" clrIdx="1"/>
  <p:cmAuthor id="553" name="刘晖" initials="刘" lastIdx="1" clrIdx="0"/>
  <p:cmAuthor id="554" name="未知用户112" initials="未" lastIdx="1" clrIdx="0"/>
  <p:cmAuthor id="555" name="lillian" initials="l" lastIdx="1" clrIdx="0"/>
  <p:cmAuthor id="556" name="未知用户197" initials="未" lastIdx="1" clrIdx="0"/>
  <p:cmAuthor id="557" name="未知用户157" initials="未" lastIdx="8" clrIdx="0"/>
  <p:cmAuthor id="8535702" name="曾蓓/贝贝" initials="曾" lastIdx="0" clrIdx="0"/>
  <p:cmAuthor id="558" name="未知用户158" initials="未" lastIdx="2" clrIdx="0"/>
  <p:cmAuthor id="8535703" name="李强" initials="A" lastIdx="1" clrIdx="52"/>
  <p:cmAuthor id="559" name="未知用户159" initials="未" lastIdx="1" clrIdx="0"/>
  <p:cmAuthor id="560" name="未知用户160" initials="未" lastIdx="2" clrIdx="0"/>
  <p:cmAuthor id="562" name="順天" initials="順" lastIdx="1" clrIdx="0"/>
  <p:cmAuthor id="563" name=" " initials="" lastIdx="6" clrIdx="85"/>
  <p:cmAuthor id="564" name="未知用户319" initials="未" lastIdx="1" clrIdx="0"/>
  <p:cmAuthor id="565" name="未知用户323" initials="未" lastIdx="9" clrIdx="0"/>
  <p:cmAuthor id="567" name="未知用户324" initials="未" lastIdx="1" clrIdx="0"/>
  <p:cmAuthor id="568" name="FanJQ" initials="F" lastIdx="1" clrIdx="1"/>
  <p:cmAuthor id="569" name="Unknown User111" initials="U" lastIdx="1" clrIdx="0"/>
  <p:cmAuthor id="570" name="Unknown User116" initials="U" lastIdx="0" clrIdx="1"/>
  <p:cmAuthor id="571" name="未知用户293" initials="未" lastIdx="1" clrIdx="0"/>
  <p:cmAuthor id="572" name="Unknown User67" initials="U" lastIdx="1" clrIdx="0"/>
  <p:cmAuthor id="573" name="Unknown User68" initials="U" lastIdx="1" clrIdx="0"/>
  <p:cmAuthor id="574" name="Unknown User69" initials="U" lastIdx="8" clrIdx="0"/>
  <p:cmAuthor id="575" name="未知用户237" initials="未" lastIdx="1" clrIdx="0"/>
  <p:cmAuthor id="576" name="未知的使用者141" initials="未" lastIdx="8" clrIdx="0"/>
  <p:cmAuthor id="577" name="未知的使用者142" initials="未" lastIdx="1" clrIdx="0"/>
  <p:cmAuthor id="578" name="ll z" initials="l" lastIdx="2" clrIdx="0"/>
  <p:cmAuthor id="579" name="未知用户189" initials="未" lastIdx="1" clrIdx="1"/>
  <p:cmAuthor id="580" name="未知用户190" initials="未" lastIdx="2" clrIdx="0"/>
  <p:cmAuthor id="581" name="未知用户285" initials="未" lastIdx="8" clrIdx="0"/>
  <p:cmAuthor id="582" name="未知用户180" initials="未" lastIdx="1" clrIdx="1"/>
  <p:cmAuthor id="583" name="未知用户186" initials="未" lastIdx="1" clrIdx="0"/>
  <p:cmAuthor id="584" name="未知用户188" initials="未" lastIdx="1" clrIdx="0"/>
  <p:cmAuthor id="585" name="aaaaaa apple" initials="a" lastIdx="1" clrIdx="0"/>
  <p:cmAuthor id="586" name="bu" initials="b" lastIdx="0" clrIdx="1"/>
  <p:cmAuthor id="587" name="win7" initials="w" lastIdx="6" clrIdx="0"/>
  <p:cmAuthor id="588" name="未知用户87" initials="未" lastIdx="1" clrIdx="1"/>
  <p:cmAuthor id="589" name="未知用户88" initials="未" lastIdx="1" clrIdx="0"/>
  <p:cmAuthor id="590" name="ye gusong" initials="y" lastIdx="1" clrIdx="0"/>
  <p:cmAuthor id="591" name="panjm" initials="p" lastIdx="1" clrIdx="0"/>
  <p:cmAuthor id="593" name="未知用户277" initials="未" lastIdx="1" clrIdx="1"/>
  <p:cmAuthor id="594" name="孙" initials="孙" lastIdx="1" clrIdx="50"/>
  <p:cmAuthor id="595" name="未知用户187" initials="未" lastIdx="10" clrIdx="0"/>
  <p:cmAuthor id="596" name="Microsoft Office User" initials="M" lastIdx="2" clrIdx="86"/>
  <p:cmAuthor id="597" name="Unknown User113" initials="U" lastIdx="1" clrIdx="0"/>
  <p:cmAuthor id="598" name="未知用户257" initials="未" lastIdx="1" clrIdx="0"/>
  <p:cmAuthor id="599" name="未知用户258" initials="未" lastIdx="8" clrIdx="0"/>
  <p:cmAuthor id="600" name="未知用户287" initials="未" lastIdx="0" clrIdx="1"/>
  <p:cmAuthor id="601" name="未知用户290" initials="未" lastIdx="2" clrIdx="0"/>
  <p:cmAuthor id="602" name="未知用户229" initials="未" lastIdx="0" clrIdx="0"/>
  <p:cmAuthor id="603" name="未知用户234" initials="未" lastIdx="1" clrIdx="0"/>
  <p:cmAuthor id="604" name="未知用户310" initials="未" lastIdx="1" clrIdx="0"/>
  <p:cmAuthor id="605" name="yudi lin" initials="y" lastIdx="0" clrIdx="0"/>
  <p:cmAuthor id="606" name="未知用户295" initials="未" lastIdx="1" clrIdx="0"/>
  <p:cmAuthor id="607" name="liuzga" initials="l" lastIdx="1" clrIdx="3"/>
  <p:cmAuthor id="608" name="49554261@qq.com" initials="4" lastIdx="2" clrIdx="2"/>
  <p:cmAuthor id="609" name="未知用户230" initials="未" lastIdx="1" clrIdx="0"/>
  <p:cmAuthor id="610" name="未知用户241" initials="未" lastIdx="1" clrIdx="0"/>
  <p:cmAuthor id="611" name="未知用户216" initials="未" lastIdx="1" clrIdx="0"/>
  <p:cmAuthor id="612" name="未知用户266" initials="未" lastIdx="1" clrIdx="1"/>
  <p:cmAuthor id="613" name="未知用户243" initials="未" lastIdx="1" clrIdx="0"/>
  <p:cmAuthor id="614" name="未知用户196" initials="未" lastIdx="1" clrIdx="0"/>
  <p:cmAuthor id="615" name="未知用户283" initials="未" lastIdx="1" clrIdx="1"/>
  <p:cmAuthor id="616" name="未知用户219" initials="未" lastIdx="6" clrIdx="0"/>
  <p:cmAuthor id="617" name="未知用户222" initials="未" lastIdx="1" clrIdx="0"/>
  <p:cmAuthor id="618" name="未知用户200" initials="未" lastIdx="8" clrIdx="0"/>
  <p:cmAuthor id="619" name="未知用户213" initials="未" lastIdx="1" clrIdx="0"/>
  <p:cmAuthor id="620" name="未知用户214" initials="未" lastIdx="2" clrIdx="0"/>
  <p:cmAuthor id="621" name="未知用户215" initials="未" lastIdx="1" clrIdx="0"/>
  <p:cmAuthor id="622" name="未知用户231" initials="未" lastIdx="1" clrIdx="0"/>
  <p:cmAuthor id="623" name="未知用户233" initials="未" lastIdx="11" clrIdx="0"/>
  <p:cmAuthor id="624" name="赵 璐" initials="赵" lastIdx="4" clrIdx="0"/>
  <p:cmAuthor id="625" name="Microsoft Office 用户" initials="M" lastIdx="25" clrIdx="3"/>
  <p:cmAuthor id="626" name="未知用户236" initials="未" lastIdx="1" clrIdx="0"/>
  <p:cmAuthor id="627" name="wei muzi" initials="w" lastIdx="1" clrIdx="4"/>
  <p:cmAuthor id="628" name="�Ÿ�" initials="�" lastIdx="1" clrIdx="0"/>
  <p:cmAuthor id="629" name="未知用户221" initials="未" lastIdx="43" clrIdx="1"/>
  <p:cmAuthor id="630" name="jesschin" initials="j" lastIdx="1" clrIdx="510"/>
  <p:cmAuthor id="631" name="未知用户276" initials="未" lastIdx="2" clrIdx="0"/>
  <p:cmAuthor id="632" name="未知的使用者143" initials="未" lastIdx="1" clrIdx="0"/>
  <p:cmAuthor id="633" name="Carol Kelly" initials="C" lastIdx="1" clrIdx="0"/>
  <p:cmAuthor id="634" name="未知的使用者155" initials="未" lastIdx="1" clrIdx="0"/>
  <p:cmAuthor id="635" name="未知用户110" initials="未" lastIdx="1" clrIdx="1"/>
  <p:cmAuthor id="636" name="Unknown User58" initials="U" lastIdx="1" clrIdx="0"/>
  <p:cmAuthor id="637" name="Unknown User55" initials="U" lastIdx="1" clrIdx="1"/>
  <p:cmAuthor id="638" name="未知用户343" initials="未" lastIdx="1" clrIdx="0"/>
  <p:cmAuthor id="639" name="Huipeng Cao" initials="H" lastIdx="1" clrIdx="0"/>
  <p:cmAuthor id="640" name="李 雷雨" initials="李" lastIdx="1" clrIdx="0"/>
  <p:cmAuthor id="641" name="91257" initials="9" lastIdx="0" clrIdx="1"/>
  <p:cmAuthor id="642" name="vicky" initials="v" lastIdx="2" clrIdx="1"/>
  <p:cmAuthor id="643" name="未知用户358" initials="未" lastIdx="1" clrIdx="0"/>
  <p:cmAuthor id="644" name="未知用户359" initials="未" lastIdx="1" clrIdx="0"/>
  <p:cmAuthor id="645" name="未知用户360" initials="未" lastIdx="10" clrIdx="0"/>
  <p:cmAuthor id="646" name="未知用户361" initials="未" lastIdx="1" clrIdx="0"/>
  <p:cmAuthor id="647" name="未知用户364" initials="未" lastIdx="2" clrIdx="0"/>
  <p:cmAuthor id="648" name="未知用户288" initials="未" lastIdx="1" clrIdx="0"/>
  <p:cmAuthor id="649" name="未知用户297" initials="未" lastIdx="1" clrIdx="0"/>
  <p:cmAuthor id="650" name="未知用户298" initials="未" lastIdx="1" clrIdx="1"/>
  <p:cmAuthor id="651" name="未知用户307" initials="未" lastIdx="7" clrIdx="0"/>
  <p:cmAuthor id="652" name="未知用户296" initials="未" lastIdx="1" clrIdx="0"/>
  <p:cmAuthor id="653" name="未知用户315" initials="未" lastIdx="1" clrIdx="0"/>
  <p:cmAuthor id="654" name="未知用户317" initials="未" lastIdx="0" clrIdx="0"/>
  <p:cmAuthor id="655" name="未知用户329" initials="未" lastIdx="9" clrIdx="0"/>
  <p:cmAuthor id="656" name="未知用户333" initials="未" lastIdx="1" clrIdx="0"/>
  <p:cmAuthor id="657" name="Carol Wu" initials="C" lastIdx="1" clrIdx="0"/>
  <p:cmAuthor id="658" name="Think" initials="T" lastIdx="6" clrIdx="3"/>
  <p:cmAuthor id="659" name="未知用户341" initials="未" lastIdx="1" clrIdx="0"/>
  <p:cmAuthor id="660" name="未知用户304" initials="未" lastIdx="1" clrIdx="0"/>
  <p:cmAuthor id="661" name="未知用户305" initials="未" lastIdx="1" clrIdx="0"/>
  <p:cmAuthor id="662" name="敢 王" initials="敢" lastIdx="1" clrIdx="0"/>
  <p:cmAuthor id="663" name="邓 勇" initials="邓" lastIdx="1" clrIdx="0"/>
  <p:cmAuthor id="664" name="陈城" initials="陈" lastIdx="0" clrIdx="2"/>
  <p:cmAuthor id="665" name="未知用户309" initials="未" lastIdx="8" clrIdx="0"/>
  <p:cmAuthor id="666" name="未知用户367" initials="未" lastIdx="2" clrIdx="0"/>
  <p:cmAuthor id="667" name="未知用户311" initials="未" lastIdx="2" clrIdx="0"/>
  <p:cmAuthor id="668" name="未知用户312" initials="未" lastIdx="1" clrIdx="0"/>
  <p:cmAuthor id="669" name="未知用户402" initials="未" lastIdx="1" clrIdx="0"/>
  <p:cmAuthor id="670" name="未知用户314" initials="未" lastIdx="1" clrIdx="1"/>
  <p:cmAuthor id="671" name="晓  曲" initials="晓" lastIdx="1" clrIdx="0"/>
  <p:cmAuthor id="672" name="未知用户405" initials="未" lastIdx="2" clrIdx="0"/>
  <p:cmAuthor id="673" name="未知用户382" initials="未" lastIdx="1" clrIdx="0"/>
  <p:cmAuthor id="674" name="孟连磊" initials="孟" lastIdx="1" clrIdx="0"/>
  <p:cmAuthor id="675" name="未知用户384" initials="未" lastIdx="1" clrIdx="1"/>
  <p:cmAuthor id="676" name="未知的使用者177" initials="未" lastIdx="8" clrIdx="0"/>
  <p:cmAuthor id="677" name="未知用户386" initials="未" lastIdx="3" clrIdx="0"/>
  <p:cmAuthor id="678" name="未知用户387" initials="未" lastIdx="1" clrIdx="0"/>
  <p:cmAuthor id="679" name="未知用户388" initials="未" lastIdx="0" clrIdx="0"/>
  <p:cmAuthor id="680" name="未知用户411" initials="未" lastIdx="1" clrIdx="0"/>
  <p:cmAuthor id="681" name="未知用户389" initials="未" lastIdx="9" clrIdx="0"/>
  <p:cmAuthor id="682" name="未知用户390" initials="未" lastIdx="1" clrIdx="0"/>
  <p:cmAuthor id="683" name="未知用户391" initials="未" lastIdx="1" clrIdx="0"/>
  <p:cmAuthor id="684" name="未知用户392" initials="未" lastIdx="2" clrIdx="0"/>
  <p:cmAuthor id="685" name="未知用户393" initials="未" lastIdx="1" clrIdx="0"/>
  <p:cmAuthor id="686" name="未知用户394" initials="未" lastIdx="1" clrIdx="0"/>
  <p:cmAuthor id="687" name="未知用户395" initials="未" lastIdx="0" clrIdx="0"/>
  <p:cmAuthor id="688" name="未知用户396" initials="未" lastIdx="1" clrIdx="0"/>
  <p:cmAuthor id="689" name="未知用户406" initials="未" lastIdx="1" clrIdx="0"/>
  <p:cmAuthor id="690" name="未知用户397" initials="未" lastIdx="1" clrIdx="1"/>
  <p:cmAuthor id="691" name="未知用户407" initials="未" lastIdx="1" clrIdx="0"/>
  <p:cmAuthor id="692" name="未知用户398" initials="未" lastIdx="1" clrIdx="0"/>
  <p:cmAuthor id="693" name="未知用户399" initials="未" lastIdx="1" clrIdx="0"/>
  <p:cmAuthor id="694" name="未知用户400" initials="未" lastIdx="2" clrIdx="0"/>
  <p:cmAuthor id="695" name="未知用户401" initials="未" lastIdx="2" clrIdx="0"/>
  <p:cmAuthor id="696" name="未知用户420" initials="未" lastIdx="1" clrIdx="0"/>
  <p:cmAuthor id="697" name="未知用户421" initials="未" lastIdx="1" clrIdx="0"/>
  <p:cmAuthor id="698" name="未知用户422" initials="未" lastIdx="10" clrIdx="0"/>
  <p:cmAuthor id="699" name="未知用户423" initials="未" lastIdx="1" clrIdx="0"/>
  <p:cmAuthor id="700" name="未知用户424" initials="未" lastIdx="2" clrIdx="0"/>
  <p:cmAuthor id="701" name="未知用户419" initials="未" lastIdx="2" clrIdx="0"/>
  <p:cmAuthor id="702" name="未知用户425" initials="未" lastIdx="1" clrIdx="0"/>
  <p:cmAuthor id="703" name="未知用户426" initials="未" lastIdx="1" clrIdx="0"/>
  <p:cmAuthor id="704" name="未知用户427" initials="未" lastIdx="1" clrIdx="1"/>
  <p:cmAuthor id="705" name="未知用户428" initials="未" lastIdx="7" clrIdx="0"/>
  <p:cmAuthor id="706" name="未知用户429" initials="未" lastIdx="3" clrIdx="0"/>
  <p:cmAuthor id="707" name="未知用户430" initials="未" lastIdx="1" clrIdx="0"/>
  <p:cmAuthor id="708" name="未知用户431" initials="未" lastIdx="1" clrIdx="0"/>
  <p:cmAuthor id="709" name="未知用户432" initials="未" lastIdx="0" clrIdx="0"/>
  <p:cmAuthor id="710" name="未知用户433" initials="未" lastIdx="1" clrIdx="0"/>
  <p:cmAuthor id="711" name="未知用户434" initials="未" lastIdx="9" clrIdx="0"/>
  <p:cmAuthor id="712" name="未知用户435" initials="未" lastIdx="1" clrIdx="0"/>
  <p:cmAuthor id="713" name="未知用户436" initials="未" lastIdx="1" clrIdx="0"/>
  <p:cmAuthor id="714" name="未知用户437" initials="未" lastIdx="2" clrIdx="0"/>
  <p:cmAuthor id="715" name="未知用户438" initials="未" lastIdx="1" clrIdx="0"/>
  <p:cmAuthor id="716" name="未知用户417" initials="未" lastIdx="10" clrIdx="0"/>
  <p:cmAuthor id="717" name="未知用户439" initials="未" lastIdx="1" clrIdx="0"/>
  <p:cmAuthor id="718" name="未知用户440" initials="未" lastIdx="0" clrIdx="0"/>
  <p:cmAuthor id="719" name="未知用户441" initials="未" lastIdx="1" clrIdx="0"/>
  <p:cmAuthor id="720" name="未知用户442" initials="未" lastIdx="1" clrIdx="0"/>
  <p:cmAuthor id="721" name="未知用户443" initials="未" lastIdx="1" clrIdx="1"/>
  <p:cmAuthor id="722" name="未知用户444" initials="未" lastIdx="1" clrIdx="0"/>
  <p:cmAuthor id="723" name="未知用户445" initials="未" lastIdx="1" clrIdx="0"/>
  <p:cmAuthor id="724" name="未知用户446" initials="未" lastIdx="1" clrIdx="0"/>
  <p:cmAuthor id="725" name="未知用户447" initials="未" lastIdx="2" clrIdx="0"/>
  <p:cmAuthor id="726" name="未知用户448" initials="未" lastIdx="2" clrIdx="0"/>
  <p:cmAuthor id="727" name="郭成报" initials="郭" lastIdx="1" clrIdx="726"/>
  <p:cmAuthor id="728" name="谢静波" initials="谢" lastIdx="1" clrIdx="727"/>
  <p:cmAuthor id="729" name="zcy" initials="z" lastIdx="1" clrIdx="728"/>
  <p:cmAuthor id="730" name="zhang li" initials="z" lastIdx="1" clrIdx="138"/>
  <p:cmAuthor id="731" name="刘明政" initials="刘" lastIdx="1" clrIdx="730"/>
  <p:cmAuthor id="733" name="DELL" initials="D" lastIdx="1" clrIdx="732"/>
  <p:cmAuthor id="735" name="linxiao" initials="l" lastIdx="1" clrIdx="734"/>
  <p:cmAuthor id="736" name="zhouyangfan" initials="z" lastIdx="0" clrIdx="0"/>
  <p:cmAuthor id="737" name="PPTer_Tang" initials="P" lastIdx="1" clrIdx="0"/>
  <p:cmAuthor id="738" name="8613250766486" initials="8" lastIdx="2" clrIdx="729"/>
  <p:cmAuthor id="739" name="丁喆彤" initials="丁" lastIdx="1" clrIdx="0"/>
  <p:cmAuthor id="740" name="未知用户3" initials="未" lastIdx="0" clrIdx="0"/>
  <p:cmAuthor id="741" name="Eliva Sun" initials="E" lastIdx="1" clrIdx="0"/>
  <p:cmAuthor id="742" name="张辉" initials="张" lastIdx="2" clrIdx="741"/>
  <p:cmAuthor id="743" name="hainan zheng" initials="h" lastIdx="1" clrIdx="0"/>
  <p:cmAuthor id="744" name="gayxb" initials="g" lastIdx="1" clrIdx="743"/>
  <p:cmAuthor id="745" name="lish54" initials="l" lastIdx="2" clrIdx="744"/>
  <p:cmAuthor id="748" name="殷 积波" initials="殷" lastIdx="1" clrIdx="22"/>
  <p:cmAuthor id="749" name="启浩" initials="启" lastIdx="2" clrIdx="0"/>
  <p:cmAuthor id="750" name="袨?嗴?傤?" initials="袨" lastIdx="0" clrIdx="0"/>
  <p:cmAuthor id="751" name="林玲 郑" initials="林" lastIdx="12" clrIdx="0"/>
  <p:cmAuthor id="752" name="554154816@qq.com" initials="5" lastIdx="0" clrIdx="0"/>
  <p:cmAuthor id="753" name="未知用户192" initials="未" lastIdx="1" clrIdx="0"/>
  <p:cmAuthor id="754" name="志刚 赵" initials="志" lastIdx="1" clrIdx="0"/>
  <p:cmAuthor id="757" name="崔冶鸣（内蒙古英才管培生）" initials="崔" lastIdx="1" clrIdx="0"/>
  <p:cmAuthor id="758" name="13954" initials="1" lastIdx="1" clrIdx="228"/>
  <p:cmAuthor id="759" name="张逸晨" initials="张" lastIdx="1" clrIdx="0"/>
  <p:cmAuthor id="760" name="sizx" initials="s" lastIdx="2" clrIdx="759"/>
  <p:cmAuthor id="761" name="雨林木风" initials="雨" lastIdx="14" clrIdx="1"/>
  <p:cmAuthor id="762" name="张洁01-lhq" initials="张" lastIdx="3" clrIdx="0"/>
  <p:cmAuthor id="763" name="池依曼" initials="池" lastIdx="2" clrIdx="72"/>
  <p:cmAuthor id="767" name="未知用户232" initials="未" lastIdx="1" clrIdx="0"/>
  <p:cmAuthor id="769" name="未知用户226" initials="未" lastIdx="1" clrIdx="0"/>
  <p:cmAuthor id="770" name="亚运 曹" initials="亚" lastIdx="3" clrIdx="2"/>
  <p:cmAuthor id="771" name="lp" initials="l" lastIdx="1" clrIdx="0"/>
  <p:cmAuthor id="772" name="张正明" initials="张" lastIdx="1" clrIdx="0"/>
  <p:cmAuthor id="773" name="FANG SUN" initials="F" lastIdx="2" clrIdx="4"/>
  <p:cmAuthor id="774" name="富德生命人寿" initials="富" lastIdx="1" clrIdx="0"/>
  <p:cmAuthor id="775" name="袁缘" initials="袁" lastIdx="0" clrIdx="0"/>
  <p:cmAuthor id="776" name="未知用户416" initials="未" lastIdx="1" clrIdx="0"/>
  <p:cmAuthor id="441412215" name="tonghailan" initials="t" lastIdx="1126972" clrIdx="1"/>
  <p:cmAuthor id="777" name="未知用户404" initials="未" lastIdx="15" clrIdx="0"/>
  <p:cmAuthor id="778" name="未知用户408" initials="未" lastIdx="1" clrIdx="1"/>
  <p:cmAuthor id="779" name="未知用户409" initials="未" lastIdx="7" clrIdx="0"/>
  <p:cmAuthor id="780" name="未知用户412" initials="未" lastIdx="0" clrIdx="1"/>
  <p:cmAuthor id="781" name="未知用户413" initials="未" lastIdx="1" clrIdx="0"/>
  <p:cmAuthor id="782" name="未知用户414" initials="未" lastIdx="1" clrIdx="0"/>
  <p:cmAuthor id="783" name="未知用户415" initials="未" lastIdx="1" clrIdx="0"/>
  <p:cmAuthor id="785" name="未知用户217" initials="未" lastIdx="0" clrIdx="0"/>
  <p:cmAuthor id="786" name="未知用户261" initials="未" lastIdx="0" clrIdx="0"/>
  <p:cmAuthor id="787" name="未知用户371" initials="未" lastIdx="1" clrIdx="0"/>
  <p:cmAuthor id="788" name="未知用户370" initials="未" lastIdx="1" clrIdx="0"/>
  <p:cmAuthor id="789" name="未知用户347" initials="未" lastIdx="10" clrIdx="0"/>
  <p:cmAuthor id="790" name="未知用户348" initials="未" lastIdx="1" clrIdx="0"/>
  <p:cmAuthor id="791" name="未知用户286" initials="未" lastIdx="1" clrIdx="0"/>
  <p:cmAuthor id="792" name="未知用户373" initials="未" lastIdx="2" clrIdx="0"/>
  <p:cmAuthor id="793" name="未知用户350" initials="未" lastIdx="1" clrIdx="0"/>
  <p:cmAuthor id="795" name="未知用户351" initials="未" lastIdx="1" clrIdx="0"/>
  <p:cmAuthor id="796" name="未知用户352" initials="未" lastIdx="1" clrIdx="1"/>
  <p:cmAuthor id="6871913" name="红旗的理想" initials="红" lastIdx="273105" clrIdx="0"/>
  <p:cmAuthor id="797" name="未知用户353" initials="未" lastIdx="7" clrIdx="0"/>
  <p:cmAuthor id="6871914" name="shq316" initials="s" lastIdx="2" clrIdx="2"/>
  <p:cmAuthor id="798" name="未知用户354" initials="未" lastIdx="3" clrIdx="0"/>
  <p:cmAuthor id="6871915" name="shq316@vod365.com" initials="s" lastIdx="3" clrIdx="3"/>
  <p:cmAuthor id="799" name="未知用户355" initials="未" lastIdx="1" clrIdx="0"/>
  <p:cmAuthor id="6871916" name="yang fengyu" initials="yf" lastIdx="1" clrIdx="4"/>
  <p:cmAuthor id="800" name="未知用户356" initials="未" lastIdx="0" clrIdx="0"/>
  <p:cmAuthor id="6871917" name="李 鑫" initials="李" lastIdx="1" clrIdx="8"/>
  <p:cmAuthor id="801" name="未知用户378" initials="未" lastIdx="1" clrIdx="0"/>
  <p:cmAuthor id="802" name="未知用户357" initials="未" lastIdx="9" clrIdx="0"/>
  <p:cmAuthor id="803" name="未知用户362" initials="未" lastIdx="1" clrIdx="0"/>
  <p:cmAuthor id="804" name="未知用户363" initials="未" lastIdx="0" clrIdx="0"/>
  <p:cmAuthor id="805" name="未知用户374" initials="未" lastIdx="1" clrIdx="0"/>
  <p:cmAuthor id="806" name="未知用户375" initials="未" lastIdx="1" clrIdx="0"/>
  <p:cmAuthor id="807" name="未知用户369" initials="未" lastIdx="2" clrIdx="0"/>
  <p:cmAuthor id="808" name="未知用户376" initials="未" lastIdx="22" clrIdx="0"/>
  <p:cmAuthor id="809" name="未知用户377" initials="未" lastIdx="1" clrIdx="0"/>
  <p:cmAuthor id="810" name="未知用户372" initials="未" lastIdx="1" clrIdx="1"/>
  <p:cmAuthor id="652669291" name="提笔忘字" initials="提" lastIdx="1" clrIdx="325"/>
  <p:cmAuthor id="811" name="Xzjd" initials="X" lastIdx="2" clrIdx="0"/>
  <p:cmAuthor id="812" name="a1270005862@outlook.com" initials="a" lastIdx="1" clrIdx="177"/>
  <p:cmAuthor id="813" name="未知用户451" initials="未" lastIdx="1" clrIdx="0"/>
  <p:cmAuthor id="814" name="未知用户466" initials="未" lastIdx="3" clrIdx="0"/>
  <p:cmAuthor id="815" name="未知用户460" initials="未" lastIdx="1" clrIdx="0"/>
  <p:cmAuthor id="816" name="未知用户454" initials="未" lastIdx="2" clrIdx="0"/>
  <p:cmAuthor id="817" name="未知用户461" initials="未" lastIdx="0" clrIdx="0"/>
  <p:cmAuthor id="818" name="未知用户455" initials="未" lastIdx="1" clrIdx="0"/>
  <p:cmAuthor id="819" name="未知用户462" initials="未" lastIdx="10" clrIdx="0"/>
  <p:cmAuthor id="820" name="未知用户465" initials="未" lastIdx="1" clrIdx="5"/>
  <p:cmAuthor id="821" name="未知用户457" initials="未" lastIdx="1" clrIdx="0"/>
  <p:cmAuthor id="822" name="未知用户450" initials="未" lastIdx="0" clrIdx="0"/>
  <p:cmAuthor id="823" name="未知用户463" initials="未" lastIdx="1" clrIdx="18"/>
  <p:cmAuthor id="824" name="未知用户467" initials="未" lastIdx="0" clrIdx="0"/>
  <p:cmAuthor id="825" name="未知用户468" initials="未" lastIdx="1" clrIdx="0"/>
  <p:cmAuthor id="826" name="未知用户469" initials="未" lastIdx="1" clrIdx="0"/>
  <p:cmAuthor id="691587974" name="Xia Meng 00049798" initials="Mandy" lastIdx="11" clrIdx="53"/>
  <p:cmAuthor id="827" name="未知用户458" initials="未" lastIdx="2" clrIdx="0"/>
  <p:cmAuthor id="691587975" name="mac" initials="m" lastIdx="1" clrIdx="326"/>
  <p:cmAuthor id="828" name="未知用户470" initials="未" lastIdx="1" clrIdx="0"/>
  <p:cmAuthor id="691587976" name="贾云雁" initials="贾" lastIdx="2" clrIdx="330"/>
  <p:cmAuthor id="829" name="未知用户471" initials="未" lastIdx="1" clrIdx="0"/>
  <p:cmAuthor id="691587977" name="gh666 S" initials="gS" lastIdx="1" clrIdx="759"/>
  <p:cmAuthor id="830" name="未知用户472" initials="未" lastIdx="1" clrIdx="0"/>
  <p:cmAuthor id="691587978" name="皮月新_baeqEzem" initials="authorId_2351" lastIdx="0" clrIdx="0"/>
  <p:cmAuthor id="831" name="未知用户473" initials="未" lastIdx="4" clrIdx="0"/>
  <p:cmAuthor id="832" name="未知用户235" initials="未" lastIdx="0" clrIdx="1"/>
  <p:cmAuthor id="833" name="未知用户453" initials="未" lastIdx="1" clrIdx="0"/>
  <p:cmAuthor id="834" name="未知用户474" initials="未" lastIdx="0" clrIdx="0"/>
  <p:cmAuthor id="49837067" name="刘浩" initials="刘" lastIdx="180431" clrIdx="0"/>
  <p:cmAuthor id="835" name="未知用户475" initials="未" lastIdx="0" clrIdx="0"/>
  <p:cmAuthor id="49837068" name="Vivian Liu" initials="VL" lastIdx="1" clrIdx="1"/>
  <p:cmAuthor id="836" name="未知用户476" initials="未" lastIdx="1" clrIdx="0"/>
  <p:cmAuthor id="49837069" name="刘 饼饼" initials="刘" lastIdx="1" clrIdx="7"/>
  <p:cmAuthor id="837" name="未知用户459" initials="未" lastIdx="1" clrIdx="1"/>
  <p:cmAuthor id="49837070" name="伟哥" initials="伟哥" lastIdx="1" clrIdx="138"/>
  <p:cmAuthor id="838" name="未知用户489" initials="未" lastIdx="1" clrIdx="0"/>
  <p:cmAuthor id="49837071" name="wlj352" initials="w" lastIdx="2" clrIdx="207"/>
  <p:cmAuthor id="839" name="未知用户488" initials="未" lastIdx="10" clrIdx="0"/>
  <p:cmAuthor id="49837072" name="朗 月" initials="朗" lastIdx="3" clrIdx="208"/>
  <p:cmAuthor id="840" name="未知用户490" initials="未" lastIdx="1" clrIdx="0"/>
  <p:cmAuthor id="49837073" name="郑骏" initials="郑骏" lastIdx="1" clrIdx="209"/>
  <p:cmAuthor id="841" name="未知用户477" initials="未" lastIdx="2" clrIdx="0"/>
  <p:cmAuthor id="49837074" name="佳" initials="佳" lastIdx="1" clrIdx="210"/>
  <p:cmAuthor id="842" name="未知用户478" initials="未" lastIdx="1" clrIdx="0"/>
  <p:cmAuthor id="49837075" name="孙 鹏" initials="孙" lastIdx="1" clrIdx="746"/>
  <p:cmAuthor id="843" name="未知用户479" initials="未" lastIdx="0" clrIdx="8"/>
  <p:cmAuthor id="49837076" name="肖琼" initials="肖琼" lastIdx="1" clrIdx="453"/>
  <p:cmAuthor id="844" name="未知用户480" initials="未" lastIdx="1" clrIdx="0"/>
  <p:cmAuthor id="845" name="未知用户481" initials="未" lastIdx="10" clrIdx="0"/>
  <p:cmAuthor id="846" name="未知用户482" initials="未" lastIdx="1" clrIdx="0"/>
  <p:cmAuthor id="847" name="未知用户483" initials="未" lastIdx="1" clrIdx="0"/>
  <p:cmAuthor id="848" name="未知用户484" initials="未" lastIdx="1" clrIdx="0"/>
  <p:cmAuthor id="849" name="未知用户485" initials="未" lastIdx="1" clrIdx="0"/>
  <p:cmAuthor id="850" name="未知用户486" initials="未" lastIdx="0" clrIdx="0"/>
  <p:cmAuthor id="851" name="未知用户452" initials="未" lastIdx="2" clrIdx="0"/>
  <p:cmAuthor id="852" name="未知用户456" initials="未" lastIdx="1" clrIdx="0"/>
  <p:cmAuthor id="853" name="未知用户464" initials="未" lastIdx="0" clrIdx="0"/>
  <p:cmAuthor id="854" name="未知用户487" initials="未" lastIdx="0" clrIdx="0"/>
  <p:cmAuthor id="855" name="部室管理员/软件开发中心/总行机关/ABC" initials="部" lastIdx="1" clrIdx="5"/>
  <p:cmAuthor id="856" name="廖爽亚" initials="廖" lastIdx="4" clrIdx="2"/>
  <p:cmAuthor id="857" name="zilong.li" initials="z" lastIdx="4" clrIdx="0"/>
  <p:cmAuthor id="858" name="James Conard" initials="J" lastIdx="3" clrIdx="0"/>
  <p:cmAuthor id="860" name="22010" initials="2" lastIdx="1" clrIdx="859"/>
  <p:cmAuthor id="861" name="seki" initials="s" lastIdx="1" clrIdx="0"/>
  <p:cmAuthor id="863" name="daliang xu" initials="d" lastIdx="1" clrIdx="0"/>
  <p:cmAuthor id="864" name="刘凯欣" initials="刘" lastIdx="2" clrIdx="0"/>
  <p:cmAuthor id="865" name="3930" initials="3" lastIdx="1" clrIdx="24"/>
  <p:cmAuthor id="866" name="Bo" initials="B" lastIdx="1" clrIdx="93"/>
  <p:cmAuthor id="867" name="M7100z-win7" initials="M" lastIdx="1" clrIdx="6"/>
  <p:cmAuthor id="868" name="李昀东" initials="李" lastIdx="1" clrIdx="0"/>
  <p:cmAuthor id="869" name="liuhao24" initials="l" lastIdx="2" clrIdx="0"/>
  <p:cmAuthor id="140952006" name="邢绍文" initials="邢" lastIdx="0" clrIdx="0"/>
  <p:cmAuthor id="870" name="理者" initials="理" lastIdx="2" clrIdx="0"/>
  <p:cmAuthor id="871" name="闪电杰尼" initials="闪" lastIdx="1" clrIdx="870"/>
  <p:cmAuthor id="872" name="翔宇" initials="翔" lastIdx="1" clrIdx="19"/>
  <p:cmAuthor id="873" name="t-1i-caiwu" initials="t" lastIdx="2" clrIdx="0"/>
  <p:cmAuthor id="874" name="zhaoyue46" initials="z" lastIdx="6" clrIdx="0"/>
  <p:cmAuthor id="877" name="shenxin03" initials="s" lastIdx="0" clrIdx="0"/>
  <p:cmAuthor id="882" name="郑由星_外网" initials="郑" lastIdx="0" clrIdx="0"/>
  <p:cmAuthor id="883" name="dellwin" initials="d" lastIdx="5" clrIdx="0"/>
  <p:cmAuthor id="884" name="未知用户410" initials="未" lastIdx="1" clrIdx="0"/>
  <p:cmAuthor id="887" name="wangqi01-lhe" initials="w" lastIdx="3" clrIdx="23"/>
  <p:cmAuthor id="888" name="ae2000" initials="a" lastIdx="1" clrIdx="0"/>
  <p:cmAuthor id="889" name="黄梅" initials="黄" lastIdx="1" clrIdx="1"/>
  <p:cmAuthor id="890" name="赵生杰" initials="赵" lastIdx="1" clrIdx="0"/>
  <p:cmAuthor id="892" name="Abel" initials="A" lastIdx="1" clrIdx="0"/>
  <p:cmAuthor id="893" name="xq" initials="x" lastIdx="2" clrIdx="11"/>
  <p:cmAuthor id="896" name="hasee" initials="h" lastIdx="1" clrIdx="0"/>
  <p:cmAuthor id="897" name="贝贝ai猪" initials="贝" lastIdx="1" clrIdx="119"/>
  <p:cmAuthor id="900" name="sdzz-syy" initials="s" lastIdx="1" clrIdx="0"/>
  <p:cmAuthor id="47245822" name="吕和凯" initials="l" lastIdx="5" clrIdx="58"/>
  <p:cmAuthor id="47245823" name="admin" initials="a" lastIdx="1" clrIdx="33"/>
  <p:cmAuthor id="47245824" name="goforever814" initials="g" lastIdx="1" clrIdx="34"/>
  <p:cmAuthor id="909" name="Xin Wang" initials="X" lastIdx="8" clrIdx="2"/>
  <p:cmAuthor id="47245825" name="华 曹" initials="华曹" lastIdx="1" clrIdx="57"/>
  <p:cmAuthor id="910" name="chenzheng4" initials="c" lastIdx="1" clrIdx="22"/>
  <p:cmAuthor id="911" name="王 震环" initials="王" lastIdx="6" clrIdx="23"/>
  <p:cmAuthor id="912" name="guoge" initials="g" lastIdx="4" clrIdx="0"/>
  <p:cmAuthor id="915" name="刘彩琴" initials="刘" lastIdx="1" clrIdx="0"/>
  <p:cmAuthor id="916" name="ju zhang" initials="j" lastIdx="0" clrIdx="1"/>
  <p:cmAuthor id="917" name="z cl" initials="z" lastIdx="8" clrIdx="0"/>
  <p:cmAuthor id="919" name="刘 帅" initials="刘" lastIdx="1" clrIdx="0"/>
  <p:cmAuthor id="920" name="martin" initials="m" lastIdx="0" clrIdx="2"/>
  <p:cmAuthor id="921" name="qin yu" initials="q" lastIdx="2" clrIdx="4"/>
  <p:cmAuthor id="924" name="李建阳（内蒙古英才管培生）" initials="李" lastIdx="2" clrIdx="0"/>
  <p:cmAuthor id="925" name="马靖松" initials="马" lastIdx="1" clrIdx="0"/>
  <p:cmAuthor id="926" name="pingchangxin@outlook.com LI" initials="p" lastIdx="5" clrIdx="0"/>
  <p:cmAuthor id="927" name="张晓燕(内蒙古巴彦淖尔)" initials="张" lastIdx="1" clrIdx="0"/>
  <p:cmAuthor id="928" name="王凯" initials="王" lastIdx="1" clrIdx="0"/>
  <p:cmAuthor id="929" name="沈琪-pbj" initials="沈" lastIdx="1" clrIdx="0"/>
  <p:cmAuthor id="932" name="LUO CHENG" initials="L" lastIdx="1" clrIdx="0"/>
  <p:cmAuthor id="933" name="scx" initials="s" lastIdx="1" clrIdx="0"/>
  <p:cmAuthor id="934" name="shenyanning-001" initials="s" lastIdx="8" clrIdx="0"/>
  <p:cmAuthor id="935" name="lipengfei01111@outlook.com" initials="l" lastIdx="1" clrIdx="0"/>
  <p:cmAuthor id="937" name="Evander Wan" initials="E" lastIdx="7" clrIdx="1"/>
  <p:cmAuthor id="939" name="Simon Camp" initials="S" lastIdx="1" clrIdx="0"/>
  <p:cmAuthor id="940" name="郭佳宏" initials="郭" lastIdx="1" clrIdx="0"/>
  <p:cmAuthor id="941" name="王书珍" initials="王" lastIdx="1" clrIdx="1"/>
  <p:cmAuthor id="942" name="何兴胜" initials="何" lastIdx="3" clrIdx="0"/>
  <p:cmAuthor id="943" name="bing" initials="b" lastIdx="2" clrIdx="0"/>
  <p:cmAuthor id="944" name="hh" initials="h" lastIdx="1" clrIdx="0"/>
  <p:cmAuthor id="945" name="273839920@qq.com" initials="2" lastIdx="1" clrIdx="0"/>
  <p:cmAuthor id="946" name="用户" initials="用" lastIdx="1" clrIdx="0"/>
  <p:cmAuthor id="948" name="Hope0187" initials="H" lastIdx="1" clrIdx="6"/>
  <p:cmAuthor id="949" name="靖千 罗" initials="靖" lastIdx="1" clrIdx="82"/>
  <p:cmAuthor id="950" name="舒迪" initials="舒" lastIdx="2" clrIdx="0"/>
  <p:cmAuthor id="951" name="qianyang03" initials="1" lastIdx="1" clrIdx="950"/>
  <p:cmAuthor id="952" name="张 美红" initials="张" lastIdx="19" clrIdx="120"/>
  <p:cmAuthor id="953" name="8613607323127" initials="8" lastIdx="1" clrIdx="196"/>
  <p:cmAuthor id="956" name="hanwen luo" initials="h" lastIdx="1" clrIdx="33"/>
  <p:cmAuthor id="957" name="Cpic" initials="C" lastIdx="0" clrIdx="0"/>
  <p:cmAuthor id="959" name="小田" initials="小" lastIdx="1" clrIdx="0"/>
  <p:cmAuthor id="961" name="Wangzhi gang" initials="W" lastIdx="1" clrIdx="0"/>
  <p:cmAuthor id="962" name="庄伟铭zwm136200" initials="庄" lastIdx="1" clrIdx="1"/>
  <p:cmAuthor id="963" name="张 凯" initials="张" lastIdx="1" clrIdx="34"/>
  <p:cmAuthor id="964" name="喰?" initials="喰" lastIdx="20" clrIdx="0"/>
  <p:cmAuthor id="965" name="CNTP" initials="C" lastIdx="2" clrIdx="118"/>
  <p:cmAuthor id="966" name="李柯然" initials="李" lastIdx="1" clrIdx="0"/>
  <p:cmAuthor id="968" name="li hw" initials="l" lastIdx="1" clrIdx="36"/>
  <p:cmAuthor id="969" name="王玉" initials="王" lastIdx="1" clrIdx="0"/>
  <p:cmAuthor id="970" name="Ming Zuo" initials="M" lastIdx="1" clrIdx="0"/>
  <p:cmAuthor id="971" name="FR" initials="F" lastIdx="1" clrIdx="93"/>
  <p:cmAuthor id="972" name="Office User" initials="O" lastIdx="1" clrIdx="94"/>
  <p:cmAuthor id="973" name="张星-lgd" initials="张" lastIdx="5" clrIdx="0"/>
  <p:cmAuthor id="974" name="dreamsummit" initials="d" lastIdx="1" clrIdx="0"/>
  <p:cmAuthor id="975" name="张 博" initials="张" lastIdx="1" clrIdx="0"/>
  <p:cmAuthor id="976" name="LS" initials="L" lastIdx="1" clrIdx="0"/>
  <p:cmAuthor id="977" name="2819264246@qq.com" initials="2" lastIdx="1" clrIdx="22"/>
  <p:cmAuthor id="978" name="Morgan, Aaron" initials="M" lastIdx="3" clrIdx="1"/>
  <p:cmAuthor id="979" name="weige" initials="w" lastIdx="2" clrIdx="0"/>
  <p:cmAuthor id="981" name="李 俊琦" initials="李" lastIdx="1" clrIdx="0"/>
  <p:cmAuthor id="982" name="沈 鹤" initials="沈" lastIdx="1" clrIdx="5"/>
  <p:cmAuthor id="2002" name="金宇峰_BfyebuM3" initials="authorId_1008746-10054633" lastIdx="0" clrIdx="0"/>
  <p:cmAuthor id="983" name="jilin" initials="j" lastIdx="20" clrIdx="0"/>
  <p:cmAuthor id="2003" name="梁鹏" initials="u" lastIdx="1" clrIdx="35"/>
  <p:cmAuthor id="984" name="王保青-pah" initials="王" lastIdx="0" clrIdx="0"/>
  <p:cmAuthor id="2004" name="范 斌" initials="范" lastIdx="1" clrIdx="36"/>
  <p:cmAuthor id="985" name="Luo Mingjie" initials="L" lastIdx="0" clrIdx="0"/>
  <p:cmAuthor id="2005" name="毕邺" initials="党委办公室" lastIdx="2" clrIdx="37"/>
  <p:cmAuthor id="986" name="Jason Li" initials="J" lastIdx="1" clrIdx="2"/>
  <p:cmAuthor id="987" name="duxingge" initials="d" lastIdx="2" clrIdx="4"/>
  <p:cmAuthor id="989" name="yingchao xi" initials="y" lastIdx="7" clrIdx="0"/>
  <p:cmAuthor id="990" name="depeng diao" initials="d" lastIdx="0" clrIdx="0"/>
  <p:cmAuthor id="991" name="amyzhang" initials="a" lastIdx="1" clrIdx="0"/>
  <p:cmAuthor id="210492765" name="施普希（菜菜）" initials="施" lastIdx="0" clrIdx="0"/>
  <p:cmAuthor id="992" name="JerryW" initials="J" lastIdx="1" clrIdx="0"/>
  <p:cmAuthor id="210492766" name="825982423@qq.com" initials="8" lastIdx="1" clrIdx="10"/>
  <p:cmAuthor id="993" name="shenyy" initials="s" lastIdx="1" clrIdx="7"/>
  <p:cmAuthor id="210492767" name="ZHX" initials="Z" lastIdx="1" clrIdx="53"/>
  <p:cmAuthor id="994" name="Jason Cheung" initials="J" lastIdx="0" clrIdx="0"/>
  <p:cmAuthor id="210492768" name="锦 张" initials="锦张" lastIdx="1" clrIdx="511"/>
  <p:cmAuthor id="995" name="刘笑" initials="刘" lastIdx="1" clrIdx="0"/>
  <p:cmAuthor id="996" name="admini" initials="a" lastIdx="2" clrIdx="0"/>
  <p:cmAuthor id="997" name="Maggie" initials="M" lastIdx="1" clrIdx="0"/>
  <p:cmAuthor id="988" name="Kate Sillitoe (HI)" initials="K" lastIdx="0" clrIdx="987"/>
  <p:cmAuthor id="998" name="姚琳" initials="姚" lastIdx="0" clrIdx="997"/>
  <p:cmAuthor id="999" name="chen" initials="c" lastIdx="0" clrIdx="998"/>
  <p:cmAuthor id="1000" name="Ms" initials="M" lastIdx="0" clrIdx="999"/>
  <p:cmAuthor id="1001" name="俊呈 賴" initials="俊" lastIdx="0" clrIdx="1000"/>
  <p:cmAuthor id="1002" name="Nero" initials="N" lastIdx="0" clrIdx="1001"/>
  <p:cmAuthor id="1003" name="yifan song" initials="y" lastIdx="0" clrIdx="1002"/>
  <p:cmAuthor id="1004" name="v15194" initials="v" lastIdx="0" clrIdx="1003"/>
  <p:cmAuthor id="1005" name="莊安君" initials="莊" lastIdx="0" clrIdx="1004"/>
  <p:cmAuthor id="1006" name="xuqing" initials="x" lastIdx="0" clrIdx="1005"/>
  <p:cmAuthor id="1007" name="陳建璋" initials="陳" lastIdx="0" clrIdx="1006"/>
  <p:cmAuthor id="1008" name="幺以谦" initials="幺" lastIdx="0" clrIdx="1007"/>
  <p:cmAuthor id="1009" name="建璋" initials="建" lastIdx="0" clrIdx="1008"/>
  <p:cmAuthor id="1010" name="77482" initials="7" lastIdx="0" clrIdx="1009"/>
  <p:cmAuthor id="1011" name="张妍" initials="张" lastIdx="0" clrIdx="1010"/>
  <p:cmAuthor id="1012" name="liuxie" initials="l" lastIdx="0" clrIdx="1011"/>
  <p:cmAuthor id="1013" name="张因然10112423" initials="1" lastIdx="0" clrIdx="1012"/>
  <p:cmAuthor id="1014" name="未知用户227" initials="未" lastIdx="0" clrIdx="1013"/>
  <p:cmAuthor id="1015" name="許詩婕" initials="許" lastIdx="0" clrIdx="1014"/>
  <p:cmAuthor id="1016" name="minil" initials="m" lastIdx="0" clrIdx="1015"/>
  <p:cmAuthor id="1017" name="15106" initials="1" lastIdx="0" clrIdx="1016"/>
  <p:cmAuthor id="1018" name="Zhu, Hawk" initials="Z" lastIdx="0" clrIdx="1017"/>
  <p:cmAuthor id="1019" name="tanjp" initials="t" lastIdx="0" clrIdx="1018"/>
  <p:cmAuthor id="1020" name="YS" initials="Y" lastIdx="0" clrIdx="1019"/>
  <p:cmAuthor id="1021" name="Jdi" initials="J" lastIdx="0" clrIdx="1020"/>
  <p:cmAuthor id="1022" name="chenmh" initials="c" lastIdx="0" clrIdx="1021"/>
  <p:cmAuthor id="1023" name="CVTEr" initials="C" lastIdx="0" clrIdx="1022"/>
  <p:cmAuthor id="1024" name="June C" initials="J" lastIdx="0" clrIdx="1023"/>
  <p:cmAuthor id="1025" name="00270" initials="0" lastIdx="0" clrIdx="1024"/>
  <p:cmAuthor id="1026" name="IBM_USER" initials="I" lastIdx="0" clrIdx="1025"/>
  <p:cmAuthor id="1027" name="aa" initials="a" lastIdx="0" clrIdx="1026"/>
  <p:cmAuthor id="1028" name="shinevin liu" initials="s" lastIdx="0" clrIdx="1027"/>
  <p:cmAuthor id="1029" name="Davidpeng" initials="D" lastIdx="0" clrIdx="1028"/>
  <p:cmAuthor id="1030" name="dbc" initials="d" lastIdx="0" clrIdx="1029"/>
  <p:cmAuthor id="1031" name="clown-辛" initials="c" lastIdx="0" clrIdx="1030"/>
  <p:cmAuthor id="1032" name="吴军影" initials="吴" lastIdx="0" clrIdx="1031"/>
  <p:cmAuthor id="1033" name="冯学沛" initials="冯" lastIdx="0" clrIdx="1032"/>
  <p:cmAuthor id="1034" name="杨 超" initials="杨" lastIdx="0" clrIdx="1033"/>
  <p:cmAuthor id="1035" name="Rex" initials="R" lastIdx="0" clrIdx="1034"/>
  <p:cmAuthor id="1036" name="高飞" initials="高" lastIdx="0" clrIdx="1035"/>
  <p:cmAuthor id="1037" name="徐光宇" initials="徐" lastIdx="0" clrIdx="1036"/>
  <p:cmAuthor id="1038" name="xzb1" initials="x" lastIdx="0" clrIdx="1037"/>
  <p:cmAuthor id="1039" name="Miranda Bi" initials="M" lastIdx="0" clrIdx="1038"/>
  <p:cmAuthor id="1040" name="Sylan♈️、" initials="S" lastIdx="0" clrIdx="1039"/>
  <p:cmAuthor id="1041" name="王灏" initials="王灏" lastIdx="0" clrIdx="1040"/>
  <p:cmAuthor id="1042" name="10339982" initials="1" lastIdx="0" clrIdx="1041"/>
  <p:cmAuthor id="1043" name="坛子" initials="坛" lastIdx="0" clrIdx="1042"/>
  <p:cmAuthor id="1044" name="胡益铭" initials="胡" lastIdx="0" clrIdx="1043"/>
  <p:cmAuthor id="1045" name="xulinjing" initials="x" lastIdx="0" clrIdx="1044"/>
  <p:cmAuthor id="1046" name="13755" initials="1" lastIdx="0" clrIdx="1045"/>
  <p:cmAuthor id="1047" name="王丰_aE3uARfm" initials="authorId_383357774" lastIdx="0" clrIdx="1046"/>
  <p:cmAuthor id="1048" name="方少_UbQfrimU" initials="authorId_442114952" lastIdx="0" clrIdx="1047"/>
  <p:cmAuthor id="1049" name="叶盛_Q3A3IfEf" initials="authorId_506280334" lastIdx="0" clrIdx="1048"/>
  <p:cmAuthor id="1050" name="FAN" initials="F" lastIdx="0" clrIdx="1049"/>
  <p:cmAuthor id="1051" name="wrx" initials="wrx" lastIdx="0" clrIdx="1050"/>
  <p:cmAuthor id="1052" name="Harley._bEJrUJ7r" initials="authorId_432156705" lastIdx="0" clrIdx="1051"/>
  <p:cmAuthor id="1053" name="sunaoran" initials="s" lastIdx="0" clrIdx="1052"/>
  <p:cmAuthor id="1054" name="junqing li" initials="jl" lastIdx="0" clrIdx="1053"/>
  <p:cmAuthor id="1055" name="罗平_VB7vJb2E" initials="authorId_305049361" lastIdx="0" clrIdx="1054"/>
  <p:cmAuthor id="1056" name="liubin (AD)" initials="l(" lastIdx="0" clrIdx="1055"/>
  <p:cmAuthor id="1057" name="xixi_nUjqe22E" initials="authorId_359229261" lastIdx="0" clrIdx="1056"/>
  <p:cmAuthor id="1058" name="shengwenjia" initials="s" lastIdx="0" clrIdx="1057"/>
  <p:cmAuthor id="1059" name="安安_zm6nYnYZ" initials="authorId_347340296" lastIdx="0" clrIdx="1058"/>
  <p:cmAuthor id="1060" name="liuzh" initials="l" lastIdx="0" clrIdx="1059"/>
  <p:cmAuthor id="1061" name="nature_emInFJF7" initials="authorId_313163542" lastIdx="0" clrIdx="1060"/>
  <p:cmAuthor id="1062" name="韩莹莹" initials="韩" lastIdx="0" clrIdx="1061"/>
  <p:cmAuthor id="1063" name="杨思思_VNjyvY7j" initials="authorId_430925712" lastIdx="0" clrIdx="1062"/>
  <p:cmAuthor id="1064" name="周君_MfIffYra" initials="authorId_375419134" lastIdx="0" clrIdx="1063"/>
  <p:cmAuthor id="1065" name="carrie魏" initials="c" lastIdx="0" clrIdx="1064"/>
  <p:cmAuthor id="1066" name="jiaru tiger" initials="jt" lastIdx="0" clrIdx="1065"/>
  <p:cmAuthor id="1067" name="huodl" initials="h" lastIdx="0" clrIdx="1066"/>
  <p:cmAuthor id="1068" name="轻风静月" initials="轻" lastIdx="0" clrIdx="1067"/>
  <p:cmAuthor id="1069" name="曾建雄" initials="a" lastIdx="0" clrIdx="1068"/>
  <p:cmAuthor id="1070" name="艾启明" initials="A" lastIdx="0" clrIdx="1069"/>
  <p:cmAuthor id="1071" name="B" initials="B" lastIdx="0" clrIdx="1070"/>
  <p:cmAuthor id="1072" name="杨强" initials="杨" lastIdx="0" clrIdx="1071"/>
  <p:cmAuthor id="1073" name="檀晟 陈" initials="檀晟" lastIdx="0" clrIdx="1072"/>
  <p:cmAuthor id="1074" name="未知用户339" initials="未" lastIdx="0" clrIdx="1073"/>
  <p:cmAuthor id="1075" name="碎声" initials="碎" lastIdx="0" clrIdx="1074"/>
  <p:cmAuthor id="1076" name="李林林" initials="李" lastIdx="0" clrIdx="1075"/>
  <p:cmAuthor id="1077" name="lin li" initials="ll" lastIdx="0" clrIdx="1076"/>
  <p:cmAuthor id="1078" name="595434287@qq.com" initials="5" lastIdx="0" clrIdx="1077"/>
  <p:cmAuthor id="1079" name="345175348@qq.com" initials="3" lastIdx="0" clrIdx="1078"/>
  <p:cmAuthor id="1080" name="李 奕霖" initials="李" lastIdx="0" clrIdx="1079"/>
  <p:cmAuthor id="1081" name="敬泉 李" initials="敬泉" lastIdx="0" clrIdx="1080"/>
  <p:cmAuthor id="1082" name="未知的使用者221" initials="" lastIdx="0" clrIdx="1081"/>
  <p:cmAuthor id="1083" name="未知的使用者18" initials="" lastIdx="0" clrIdx="1082"/>
  <p:cmAuthor id="1084" name="未知用户143" initials="未知用户143" lastIdx="0" clrIdx="1083"/>
  <p:cmAuthor id="1085" name="未知的使用者187" initials="未" lastIdx="0" clrIdx="1084"/>
  <p:cmAuthor id="1086" name="未知的使用者181" initials="未" lastIdx="0" clrIdx="1085"/>
  <p:cmAuthor id="1087" name="未知的使用者204" initials="未" lastIdx="0" clrIdx="1086"/>
  <p:cmAuthor id="1088" name="Unknown User27" initials="U" lastIdx="0" clrIdx="1087"/>
  <p:cmAuthor id="1089" name="raymond luan" initials="r" lastIdx="0" clrIdx="1088"/>
  <p:cmAuthor id="1090" name="未知的使用者166" initials="未" lastIdx="0" clrIdx="1089"/>
  <p:cmAuthor id="1091" name="不明使用者3" initials="不" lastIdx="0" clrIdx="1090"/>
  <p:cmAuthor id="1092" name="Evonlin" initials="E" lastIdx="0" clrIdx="1091"/>
  <p:cmAuthor id="1093" name="单 善" initials="单" lastIdx="0" clrIdx="1092"/>
  <p:cmAuthor id="1094" name="未知用户326" initials="未" lastIdx="0" clrIdx="1093"/>
  <p:cmAuthor id="1095" name="未知用户365" initials="未" lastIdx="0" clrIdx="1094"/>
  <p:cmAuthor id="1096" name="未知用户366" initials="未" lastIdx="0" clrIdx="1095"/>
  <p:cmAuthor id="1097" name="未知用户368" initials="未" lastIdx="0" clrIdx="1096"/>
  <p:cmAuthor id="1098" name="芦小鱼" initials="芦" lastIdx="0" clrIdx="1097"/>
  <p:cmAuthor id="1099" name="未知用户379" initials="未" lastIdx="0" clrIdx="1098"/>
  <p:cmAuthor id="1100" name="未知用户380" initials="未" lastIdx="0" clrIdx="1099"/>
  <p:cmAuthor id="1101" name="WPS_1679281038" initials="W" lastIdx="0" clrIdx="1100"/>
  <p:cmAuthor id="838856928" name="春分" initials="春" lastIdx="1" clrIdx="1101"/>
  <p:cmAuthor id="1102" name="韩剑侠" initials="P" lastIdx="0" clrIdx="110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2"/>
        <p:guide pos="391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5" Type="http://schemas.openxmlformats.org/officeDocument/2006/relationships/tags" Target="tags/tag27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1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2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tags" Target="../tags/tag3.xml"/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tags" Target="../tags/tag4.xm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9"/>
          <p:cNvSpPr>
            <a:spLocks noGrp="1"/>
          </p:cNvSpPr>
          <p:nvPr>
            <p:ph type="sldNum" sz="quarter" idx="10"/>
          </p:nvPr>
        </p:nvSpPr>
        <p:spPr>
          <a:xfrm>
            <a:off x="11258114" y="6327487"/>
            <a:ext cx="317607" cy="323165"/>
          </a:xfr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86CB4B4D-7CA3-9044-876B-883B54F8677D}" type="slidenum">
              <a:rPr lang="en-US" altLang="zh-CN" smtClean="0"/>
            </a:fld>
            <a:endParaRPr lang="en-US" altLang="zh-CN" dirty="0"/>
          </a:p>
        </p:txBody>
      </p:sp>
      <p:sp>
        <p:nvSpPr>
          <p:cNvPr id="8" name="矩形 7"/>
          <p:cNvSpPr/>
          <p:nvPr userDrawn="1"/>
        </p:nvSpPr>
        <p:spPr>
          <a:xfrm>
            <a:off x="9326853" y="157772"/>
            <a:ext cx="2701636" cy="603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325925" y="157772"/>
            <a:ext cx="2625505" cy="783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1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9427" y="2276377"/>
            <a:ext cx="886777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"/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22347" y="270105"/>
            <a:ext cx="1724012" cy="64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257915" y="127000"/>
            <a:ext cx="806450" cy="63373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"/>
          <p:cNvSpPr txBox="1">
            <a:spLocks noChangeArrowheads="1"/>
          </p:cNvSpPr>
          <p:nvPr userDrawn="1"/>
        </p:nvSpPr>
        <p:spPr bwMode="auto">
          <a:xfrm>
            <a:off x="11776492" y="6593076"/>
            <a:ext cx="404323" cy="26492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defRPr/>
            </a:pPr>
            <a:fld id="{2DE725AE-F307-4AA2-96FE-096D4F2661C2}" type="slidenum">
              <a:rPr lang="zh-CN" altLang="en-US" sz="1200" smtClean="0">
                <a:solidFill>
                  <a:srgbClr val="7F7F7F"/>
                </a:solidFill>
                <a:latin typeface="微软雅黑" panose="020B0503020204020204" charset="-122"/>
              </a:rPr>
            </a:fld>
            <a:endParaRPr lang="zh-CN" altLang="en-US" sz="1600">
              <a:solidFill>
                <a:srgbClr val="7F7F7F"/>
              </a:solidFill>
              <a:latin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9" y="807730"/>
            <a:ext cx="11520001" cy="672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257915" y="127000"/>
            <a:ext cx="806450" cy="63373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7" t="40553" b="-221"/>
          <a:stretch>
            <a:fillRect/>
          </a:stretch>
        </p:blipFill>
        <p:spPr>
          <a:xfrm>
            <a:off x="6605285" y="2747464"/>
            <a:ext cx="5586715" cy="4110537"/>
          </a:xfrm>
          <a:prstGeom prst="rect">
            <a:avLst/>
          </a:prstGeom>
        </p:spPr>
      </p:pic>
      <p:sp>
        <p:nvSpPr>
          <p:cNvPr id="20" name="灯片编号占位符 8"/>
          <p:cNvSpPr>
            <a:spLocks noGrp="1"/>
          </p:cNvSpPr>
          <p:nvPr>
            <p:ph type="sldNum" sz="quarter" idx="10"/>
          </p:nvPr>
        </p:nvSpPr>
        <p:spPr>
          <a:xfrm>
            <a:off x="11036197" y="6377331"/>
            <a:ext cx="317607" cy="32316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US" altLang="zh-CN" smtClean="0"/>
            </a:fld>
            <a:endParaRPr lang="en-US" altLang="zh-CN" dirty="0"/>
          </a:p>
        </p:txBody>
      </p:sp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322347" y="270105"/>
            <a:ext cx="1724012" cy="64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257915" y="127000"/>
            <a:ext cx="806450" cy="63373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307138"/>
            <a:ext cx="12192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灯片编号占位符 1"/>
          <p:cNvSpPr txBox="1">
            <a:spLocks noChangeArrowheads="1"/>
          </p:cNvSpPr>
          <p:nvPr userDrawn="1"/>
        </p:nvSpPr>
        <p:spPr bwMode="auto">
          <a:xfrm>
            <a:off x="11798300" y="6442075"/>
            <a:ext cx="787400" cy="33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defRPr/>
            </a:pPr>
            <a:fld id="{B828C77C-8C97-44E3-961B-93F2254A7569}" type="slidenum">
              <a:rPr lang="zh-CN" altLang="en-US" sz="1600" smtClean="0">
                <a:solidFill>
                  <a:srgbClr val="7F7F7F"/>
                </a:solidFill>
              </a:rPr>
            </a:fld>
            <a:endParaRPr lang="zh-CN" altLang="en-US" sz="1600">
              <a:solidFill>
                <a:srgbClr val="7F7F7F"/>
              </a:solidFill>
            </a:endParaRPr>
          </a:p>
        </p:txBody>
      </p:sp>
      <p:sp>
        <p:nvSpPr>
          <p:cNvPr id="11" name="标题 11"/>
          <p:cNvSpPr>
            <a:spLocks noGrp="1"/>
          </p:cNvSpPr>
          <p:nvPr>
            <p:ph type="title"/>
          </p:nvPr>
        </p:nvSpPr>
        <p:spPr>
          <a:xfrm>
            <a:off x="334859" y="163789"/>
            <a:ext cx="10528883" cy="591220"/>
          </a:xfrm>
          <a:prstGeom prst="rect">
            <a:avLst/>
          </a:prstGeom>
        </p:spPr>
        <p:txBody>
          <a:bodyPr anchor="ctr"/>
          <a:lstStyle>
            <a:lvl1pPr algn="l">
              <a:defRPr sz="2600" b="1">
                <a:solidFill>
                  <a:srgbClr val="C00000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9" y="807730"/>
            <a:ext cx="11520001" cy="672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094" y="15229"/>
            <a:ext cx="1367118" cy="87769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416CB-8600-4271-97C0-E26F65A83F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F5474-A9BB-4BCF-AAAC-D753281AFE3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空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1568113" y="6445250"/>
            <a:ext cx="320675" cy="419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6025" eaLnBrk="1" hangingPunct="1"/>
            <a:fld id="{9A0DB2DC-4C9A-4742-B13C-FB6460FD3503}" type="slidenum">
              <a:rPr lang="en-US" altLang="en-US" sz="2100" dirty="0">
                <a:solidFill>
                  <a:srgbClr val="898989"/>
                </a:solidFill>
                <a:latin typeface="Calibri" panose="020F0502020204030204" charset="0"/>
              </a:rPr>
            </a:fld>
            <a:endParaRPr lang="en-US" altLang="en-US" sz="2100" dirty="0">
              <a:solidFill>
                <a:srgbClr val="898989"/>
              </a:solidFill>
              <a:latin typeface="Calibri" panose="020F0502020204030204" charset="0"/>
            </a:endParaRPr>
          </a:p>
        </p:txBody>
      </p:sp>
      <p:pic>
        <p:nvPicPr>
          <p:cNvPr id="4099" name="图片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4963" y="808038"/>
            <a:ext cx="11520487" cy="6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771188" y="15875"/>
            <a:ext cx="1366837" cy="876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1" y="122217"/>
            <a:ext cx="10319870" cy="658085"/>
          </a:xfrm>
        </p:spPr>
        <p:txBody>
          <a:bodyPr>
            <a:noAutofit/>
          </a:bodyPr>
          <a:lstStyle>
            <a:lvl1pPr algn="l" defTabSz="1218565" rtl="0" eaLnBrk="1" latinLnBrk="0" hangingPunct="1">
              <a:spcBef>
                <a:spcPct val="0"/>
              </a:spcBef>
              <a:buNone/>
              <a:defRPr lang="zh-CN" altLang="en-US" sz="2800" b="1" kern="1200" dirty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j-cs"/>
              </a:defRPr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FD127A3-D50F-4565-884C-CC7A68F5CA8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en-US" dirty="0"/>
            </a:fld>
            <a:endParaRPr lang="en-US" altLang="en-US" dirty="0"/>
          </a:p>
        </p:txBody>
      </p:sp>
      <p:sp>
        <p:nvSpPr>
          <p:cNvPr id="16" name="标题 1"/>
          <p:cNvSpPr txBox="1"/>
          <p:nvPr userDrawn="1"/>
        </p:nvSpPr>
        <p:spPr>
          <a:xfrm>
            <a:off x="342900" y="198417"/>
            <a:ext cx="1816100" cy="658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5253859" y="6356184"/>
            <a:ext cx="1645029" cy="400236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529" tIns="49529" rIns="49529" bIns="49529" numCol="1" spcCol="38100" rtlCol="0" anchor="ctr">
            <a:spAutoFit/>
          </a:bodyPr>
          <a:lstStyle/>
          <a:p>
            <a:pPr marL="0" marR="0" indent="0" algn="l" defTabSz="9906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95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11375547" y="6340975"/>
            <a:ext cx="317607" cy="323165"/>
          </a:xfrm>
        </p:spPr>
        <p:txBody>
          <a:bodyPr/>
          <a:lstStyle/>
          <a:p>
            <a:fld id="{86CB4B4D-7CA3-9044-876B-883B54F8677D}" type="slidenum">
              <a:rPr lang="en-US" altLang="zh-CN" smtClean="0"/>
            </a:fld>
            <a:endParaRPr lang="en-US" altLang="zh-CN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59" y="807730"/>
            <a:ext cx="11520001" cy="672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257915" y="127000"/>
            <a:ext cx="806450" cy="63373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 0">
    <p:bg>
      <p:bgPr>
        <a:blipFill rotWithShape="1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9911080" y="222250"/>
            <a:ext cx="2280920" cy="644525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9529" tIns="49529" rIns="49529" bIns="49529" numCol="1" spcCol="38100" rtlCol="0" anchor="ctr">
            <a:noAutofit/>
          </a:bodyPr>
          <a:lstStyle/>
          <a:p>
            <a:pPr marL="0" marR="0" indent="0" algn="l" defTabSz="9899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9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 panose="020F0502020204030204"/>
            </a:endParaRPr>
          </a:p>
        </p:txBody>
      </p:sp>
    </p:spTree>
  </p:cSld>
  <p:clrMapOvr>
    <a:masterClrMapping/>
  </p:clrMapOvr>
  <p:transition spd="med"/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D50416CB-8600-4271-97C0-E26F65A83FD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F7DF5474-A9BB-4BCF-AAAC-D753281AFE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tags" Target="../tags/tag18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tags" Target="../tags/tag19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8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8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"/>
          <p:cNvSpPr txBox="1">
            <a:spLocks noChangeArrowheads="1"/>
          </p:cNvSpPr>
          <p:nvPr/>
        </p:nvSpPr>
        <p:spPr bwMode="auto">
          <a:xfrm>
            <a:off x="3718361" y="3983355"/>
            <a:ext cx="4755421" cy="781045"/>
          </a:xfrm>
          <a:prstGeom prst="rect">
            <a:avLst/>
          </a:prstGeom>
          <a:noFill/>
          <a:ln w="9525">
            <a:noFill/>
            <a:prstDash val="dash"/>
            <a:miter lim="800000"/>
          </a:ln>
        </p:spPr>
        <p:txBody>
          <a:bodyPr lIns="81935" tIns="40967" rIns="81935" bIns="40967" anchor="ctr"/>
          <a:lstStyle/>
          <a:p>
            <a:pPr algn="ctr" defTabSz="821055">
              <a:spcBef>
                <a:spcPct val="30000"/>
              </a:spcBef>
              <a:spcAft>
                <a:spcPct val="10000"/>
              </a:spcAft>
            </a:pPr>
            <a:r>
              <a:rPr kumimoji="1" lang="zh-CN" altLang="en-US" b="1" dirty="0">
                <a:latin typeface="微软雅黑" panose="020B0503020204020204" charset="-122"/>
                <a:ea typeface="微软雅黑" panose="020B0503020204020204" charset="-122"/>
                <a:cs typeface="+mn-ea"/>
              </a:rPr>
              <a:t>工业和信息化研究院</a:t>
            </a:r>
            <a:endParaRPr kumimoji="1" lang="zh-CN" altLang="en-US" b="1" dirty="0"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algn="ctr" defTabSz="821055">
              <a:spcBef>
                <a:spcPct val="30000"/>
              </a:spcBef>
              <a:spcAft>
                <a:spcPct val="10000"/>
              </a:spcAft>
            </a:pPr>
            <a:endParaRPr kumimoji="1" lang="zh-CN" altLang="en-US" b="1" dirty="0"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7" name="filename"/>
          <p:cNvSpPr>
            <a:spLocks noChangeArrowheads="1"/>
          </p:cNvSpPr>
          <p:nvPr/>
        </p:nvSpPr>
        <p:spPr bwMode="auto">
          <a:xfrm>
            <a:off x="1712699" y="2146765"/>
            <a:ext cx="8766745" cy="1348275"/>
          </a:xfrm>
          <a:prstGeom prst="rect">
            <a:avLst/>
          </a:prstGeom>
          <a:noFill/>
        </p:spPr>
        <p:txBody>
          <a:bodyPr wrap="none" lIns="121917" tIns="60958" rIns="121917" bIns="60958" rtlCol="0">
            <a:noAutofit/>
          </a:bodyPr>
          <a:lstStyle/>
          <a:p>
            <a:pPr algn="ctr" defTabSz="12192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人机共治化工园区安全运营</a:t>
            </a:r>
            <a:endParaRPr kumimoji="1"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 algn="ctr" defTabSz="12192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zh-CN" altLang="en-US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人工智能时代的化工园区监管效能提升</a:t>
            </a:r>
            <a:endParaRPr kumimoji="1" lang="zh-CN" altLang="en-US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2171636" y="3626257"/>
            <a:ext cx="7848871" cy="0"/>
          </a:xfrm>
          <a:prstGeom prst="line">
            <a:avLst/>
          </a:prstGeom>
          <a:noFill/>
          <a:ln w="19050">
            <a:solidFill>
              <a:schemeClr val="bg1">
                <a:lumMod val="65000"/>
              </a:schemeClr>
            </a:solidFill>
            <a:round/>
          </a:ln>
        </p:spPr>
        <p:txBody>
          <a:bodyPr wrap="none" lIns="82040" tIns="41020" rIns="82040" bIns="41020" anchor="ctr"/>
          <a:lstStyle/>
          <a:p>
            <a:endParaRPr lang="zh-CN" altLang="en-US">
              <a:latin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697317" y="216692"/>
            <a:ext cx="8469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文件审查类的准确度效果提升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487" y="1378198"/>
            <a:ext cx="8198968" cy="54209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8593455" y="1439683"/>
            <a:ext cx="3617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大参数模型能力（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671B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）到小参数模型（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14B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）能力的验证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箭头: 下 7"/>
          <p:cNvSpPr/>
          <p:nvPr/>
        </p:nvSpPr>
        <p:spPr>
          <a:xfrm>
            <a:off x="9933534" y="2482725"/>
            <a:ext cx="728691" cy="5181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08102" y="3428258"/>
            <a:ext cx="4550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小参数模型调优验证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341360" y="4991289"/>
            <a:ext cx="422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大量样本进行持续验证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箭头: 下 19"/>
          <p:cNvSpPr/>
          <p:nvPr/>
        </p:nvSpPr>
        <p:spPr>
          <a:xfrm>
            <a:off x="9927712" y="4217267"/>
            <a:ext cx="728691" cy="5181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 flipH="1">
            <a:off x="554698" y="949992"/>
            <a:ext cx="9544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特殊作业制度审查条例：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201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项，收纳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3000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余份实际作业管理制度进行测试。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205" y="895049"/>
            <a:ext cx="7949046" cy="571552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333251" y="2597332"/>
            <a:ext cx="3858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特殊作业制度合规性为例（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14B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）：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07817" y="3772598"/>
            <a:ext cx="3412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千分样本测试准确率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93%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7317" y="216692"/>
            <a:ext cx="8469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文件审查类的准确度效果提升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697317" y="216692"/>
            <a:ext cx="10154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特殊作业视频核查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疑似未计划作业识别智能体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99131" y="724003"/>
            <a:ext cx="12353964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自动匹配作业计划，识别作业行为；</a:t>
            </a:r>
            <a:r>
              <a:rPr lang="zh-CN" altLang="en-US" sz="2000" b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节假日动火作业升级监管，提升识别频率</a:t>
            </a:r>
            <a:endParaRPr lang="zh-CN" altLang="en-US" sz="2000" b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253" y="1298764"/>
            <a:ext cx="8504941" cy="524827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8726085" y="3429000"/>
            <a:ext cx="3456351" cy="27525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传统集中式视频分析存在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资源消耗大等瓶颈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，全部接入园区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不现实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。通过部署边缘计算终端，在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企业侧完成视频终端分析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，仅将疑似作业的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结果回传园区平台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，实现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数据不出厂、监管不缺位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8" name="图片 27" descr="6144EC6A-40F2-4D39-BAA9-28089EB9DE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503456" y="1607392"/>
            <a:ext cx="2245995" cy="17449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475" y="847725"/>
            <a:ext cx="8681085" cy="5212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upload_post_object_v2_1226868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902429" y="3619429"/>
            <a:ext cx="4176541" cy="312554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697317" y="216692"/>
            <a:ext cx="101540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特殊作业视频核查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疑似未计划作业识别案例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697317" y="216692"/>
            <a:ext cx="106690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三、特殊作业视频核查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现场作业人员行为抽查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8475" y="637057"/>
            <a:ext cx="11772498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人员行为违规审查智能体：基于大量作业隐患图案例的强化学习，精准识别作业过程中人员违规和环境异常风险，园区可租赁布控设备，增加对高风险作业的全称摄录跟踪。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8" y="2162932"/>
            <a:ext cx="2881483" cy="161811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8952" y="3781051"/>
            <a:ext cx="2827735" cy="1936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轻便型隔爆便携球</a:t>
            </a:r>
            <a:endParaRPr lang="en-US" altLang="zh-CN" sz="1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kumimoji="0" lang="zh-CN" altLang="en-US" sz="180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Helvetica"/>
                <a:ea typeface="Helvetica"/>
                <a:cs typeface="Helvetica"/>
                <a:sym typeface="Helvetica Neue" panose="02000503000000020004"/>
              </a:rPr>
              <a:t>四合一防爆气体传感器</a:t>
            </a:r>
            <a:endParaRPr kumimoji="0" lang="en-US" altLang="zh-CN" sz="180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Helvetica"/>
              <a:ea typeface="Helvetica"/>
              <a:cs typeface="Helvetica"/>
              <a:sym typeface="Helvetica Neue" panose="02000503000000020004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Helvetica"/>
                <a:sym typeface="Helvetica Neue" panose="02000503000000020004"/>
              </a:rPr>
              <a:t>+</a:t>
            </a:r>
            <a:endParaRPr lang="en-US" altLang="zh-CN" sz="28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Helvetica"/>
              <a:sym typeface="Helvetica Neue" panose="02000503000000020004"/>
            </a:endParaRPr>
          </a:p>
          <a:p>
            <a:pPr algn="ctr">
              <a:lnSpc>
                <a:spcPct val="150000"/>
              </a:lnSpc>
            </a:pP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Helvetica"/>
                <a:sym typeface="Helvetica Neue" panose="02000503000000020004"/>
              </a:rPr>
              <a:t>人员行为识别</a:t>
            </a:r>
            <a:r>
              <a:rPr kumimoji="0" lang="en-US" altLang="zh-CN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Helvetica"/>
                <a:sym typeface="Helvetica Neue" panose="02000503000000020004"/>
              </a:rPr>
              <a:t>AI</a:t>
            </a:r>
            <a:r>
              <a:rPr kumimoji="0" lang="zh-CN" altLang="en-US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Helvetica"/>
                <a:sym typeface="Helvetica Neue" panose="02000503000000020004"/>
              </a:rPr>
              <a:t>智能体</a:t>
            </a:r>
            <a:endParaRPr kumimoji="0" lang="zh-CN" altLang="en-US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Helvetica"/>
              <a:sym typeface="Helvetica Neue" panose="02000503000000020004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435" y="1788204"/>
            <a:ext cx="8998737" cy="476499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697317" y="216692"/>
            <a:ext cx="9139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三、特殊作业视频核查效果增强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注意力强化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fc18b7ef286449e065c1a0da73bf8ab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89585" y="1532890"/>
            <a:ext cx="11198860" cy="42926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4020" y="781050"/>
            <a:ext cx="11113770" cy="553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</a:pPr>
            <a:r>
              <a:rPr lang="zh-CN" altLang="en-US" sz="2000" b="1" kern="1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对某化工企业重大危险源甲类罐区视频进行布控，监测人员行为变化状态。</a:t>
            </a:r>
            <a:endParaRPr lang="zh-CN" altLang="en-US" sz="2000" b="1" kern="1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79195" y="6140680"/>
            <a:ext cx="1008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注意力机制的监测方式，可有效发现画面变动，在保障实时监测的条件下，降低算力投入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" y="1542330"/>
            <a:ext cx="8416254" cy="483751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2565" y="879475"/>
            <a:ext cx="100653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在优化准确度过程中，需要让大模型理解现场环境要素，提升不同区域、不同注意内容。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78240" y="2519045"/>
            <a:ext cx="3301365" cy="243776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分区编制提示词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画面的整体分析与区域分析的交叉验证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大小模型结合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7317" y="216692"/>
            <a:ext cx="9139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三、特殊作业视频核查效果增强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多种策略结合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9993" y="895049"/>
            <a:ext cx="10992885" cy="549300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7317" y="216692"/>
            <a:ext cx="9139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三、特殊作业视频核查效果增强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图生文：视频监控日志生成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697317" y="216692"/>
            <a:ext cx="9320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四、</a:t>
            </a:r>
            <a:r>
              <a:rPr 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知识库构建与应用</a:t>
            </a:r>
            <a:endParaRPr 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19735" y="5743575"/>
            <a:ext cx="11283315" cy="1075055"/>
          </a:xfrm>
          <a:prstGeom prst="rect">
            <a:avLst/>
          </a:prstGeom>
          <a:gradFill>
            <a:gsLst>
              <a:gs pos="50000">
                <a:schemeClr val="accent1"/>
              </a:gs>
              <a:gs pos="0">
                <a:schemeClr val="accent1">
                  <a:lumMod val="25000"/>
                  <a:lumOff val="75000"/>
                </a:schemeClr>
              </a:gs>
              <a:gs pos="100000">
                <a:schemeClr val="accent1">
                  <a:lumMod val="85000"/>
                </a:schemeClr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线下安全巡查服务积累的海量数据作为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智能问答助手的知识库：包括安全法规库、安全标准库、检查条文库、安全隐患库（含隐患图片库）、知识问答库（即将上线）等。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screenshot_2025-04-29_18-08-4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19735" y="843280"/>
            <a:ext cx="8317230" cy="4737735"/>
          </a:xfrm>
          <a:prstGeom prst="rect">
            <a:avLst/>
          </a:prstGeom>
        </p:spPr>
      </p:pic>
      <p:pic>
        <p:nvPicPr>
          <p:cNvPr id="3" name="甄小安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19210" y="843280"/>
            <a:ext cx="2784475" cy="47320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13781" y="121957"/>
            <a:ext cx="7735226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四、知识库构建与应用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问数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1340" r="2038" b="801"/>
          <a:stretch>
            <a:fillRect/>
          </a:stretch>
        </p:blipFill>
        <p:spPr>
          <a:xfrm>
            <a:off x="8961755" y="1336040"/>
            <a:ext cx="2863215" cy="5282565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" y="1306830"/>
            <a:ext cx="8493125" cy="531050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4795" y="734142"/>
            <a:ext cx="881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通过智能问答问数，获取平台运营数据，也可通过专项模板调取专项分析报告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>
            <a:off x="2414318" y="2097031"/>
            <a:ext cx="6979920" cy="1367315"/>
            <a:chOff x="1207056" y="976366"/>
            <a:chExt cx="5316810" cy="990909"/>
          </a:xfrm>
        </p:grpSpPr>
        <p:sp>
          <p:nvSpPr>
            <p:cNvPr id="24" name="îsḷíďe"/>
            <p:cNvSpPr txBox="1"/>
            <p:nvPr>
              <p:custDataLst>
                <p:tags r:id="rId2"/>
              </p:custDataLst>
            </p:nvPr>
          </p:nvSpPr>
          <p:spPr>
            <a:xfrm>
              <a:off x="3757187" y="997217"/>
              <a:ext cx="350096" cy="336569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en-US" altLang="zh-CN" sz="2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ïśļïḓe"/>
            <p:cNvSpPr txBox="1"/>
            <p:nvPr>
              <p:custDataLst>
                <p:tags r:id="rId3"/>
              </p:custDataLst>
            </p:nvPr>
          </p:nvSpPr>
          <p:spPr>
            <a:xfrm>
              <a:off x="4096185" y="1057360"/>
              <a:ext cx="2427681" cy="203405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特殊作业智能运营</a:t>
              </a:r>
              <a:endParaRPr lang="zh-CN" altLang="en-US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6" name="iş1íḍè"/>
            <p:cNvSpPr txBox="1"/>
            <p:nvPr>
              <p:custDataLst>
                <p:tags r:id="rId4"/>
              </p:custDataLst>
            </p:nvPr>
          </p:nvSpPr>
          <p:spPr>
            <a:xfrm>
              <a:off x="3743362" y="1572697"/>
              <a:ext cx="377747" cy="336569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240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en-US" altLang="zh-CN" sz="24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íṣ1ïḑé"/>
            <p:cNvSpPr txBox="1"/>
            <p:nvPr>
              <p:custDataLst>
                <p:tags r:id="rId5"/>
              </p:custDataLst>
            </p:nvPr>
          </p:nvSpPr>
          <p:spPr>
            <a:xfrm>
              <a:off x="4096185" y="1621555"/>
              <a:ext cx="2427681" cy="21491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AI</a:t>
              </a:r>
              <a:r>
                <a:rPr lang="zh-CN" altLang="en-US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辅助智能运营工具</a:t>
              </a:r>
              <a:endParaRPr lang="zh-CN" altLang="en-US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cxnSp>
          <p:nvCxnSpPr>
            <p:cNvPr id="30" name="Straight Connector 46"/>
            <p:cNvCxnSpPr/>
            <p:nvPr>
              <p:custDataLst>
                <p:tags r:id="rId6"/>
              </p:custDataLst>
            </p:nvPr>
          </p:nvCxnSpPr>
          <p:spPr>
            <a:xfrm>
              <a:off x="4185924" y="976366"/>
              <a:ext cx="0" cy="37852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59"/>
            <p:cNvCxnSpPr/>
            <p:nvPr>
              <p:custDataLst>
                <p:tags r:id="rId7"/>
              </p:custDataLst>
            </p:nvPr>
          </p:nvCxnSpPr>
          <p:spPr>
            <a:xfrm>
              <a:off x="4185924" y="1551720"/>
              <a:ext cx="0" cy="378524"/>
            </a:xfrm>
            <a:prstGeom prst="line">
              <a:avLst/>
            </a:prstGeom>
            <a:ln w="28575" cap="flat" cmpd="sng" algn="ctr">
              <a:solidFill>
                <a:srgbClr val="00206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îşḻîde"/>
            <p:cNvGrpSpPr/>
            <p:nvPr/>
          </p:nvGrpSpPr>
          <p:grpSpPr>
            <a:xfrm>
              <a:off x="1207056" y="1182391"/>
              <a:ext cx="1377153" cy="784884"/>
              <a:chOff x="1487488" y="1606226"/>
              <a:chExt cx="1836204" cy="1076611"/>
            </a:xfrm>
          </p:grpSpPr>
          <p:sp>
            <p:nvSpPr>
              <p:cNvPr id="40" name="ïṥ1îḑê"/>
              <p:cNvSpPr txBox="1"/>
              <p:nvPr/>
            </p:nvSpPr>
            <p:spPr>
              <a:xfrm>
                <a:off x="2063552" y="1606226"/>
                <a:ext cx="363347" cy="363899"/>
              </a:xfrm>
              <a:prstGeom prst="rect">
                <a:avLst/>
              </a:prstGeom>
            </p:spPr>
            <p:txBody>
              <a:bodyPr wrap="none">
                <a:prstTxWarp prst="textPlain">
                  <a:avLst/>
                </a:prstTxWarp>
                <a:noAutofit/>
              </a:bodyPr>
              <a:lstStyle/>
              <a:p>
                <a:r>
                  <a:rPr lang="zh-CN" altLang="en-US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目</a:t>
                </a:r>
                <a:endParaRPr lang="zh-CN" altLang="en-US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1" name="ïşļïḑe"/>
              <p:cNvSpPr/>
              <p:nvPr/>
            </p:nvSpPr>
            <p:spPr>
              <a:xfrm>
                <a:off x="2426898" y="1859107"/>
                <a:ext cx="464745" cy="413107"/>
              </a:xfrm>
              <a:prstGeom prst="rect">
                <a:avLst/>
              </a:prstGeom>
            </p:spPr>
            <p:txBody>
              <a:bodyPr wrap="none">
                <a:prstTxWarp prst="textPlain">
                  <a:avLst/>
                </a:prstTxWarp>
                <a:noAutofit/>
              </a:bodyPr>
              <a:lstStyle/>
              <a:p>
                <a:r>
                  <a:rPr lang="zh-CN" altLang="en-US" sz="16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录</a:t>
                </a:r>
                <a:endParaRPr lang="zh-CN" altLang="en-US" sz="16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42" name="íŝlîḓé"/>
              <p:cNvSpPr/>
              <p:nvPr/>
            </p:nvSpPr>
            <p:spPr>
              <a:xfrm>
                <a:off x="1614402" y="2288627"/>
                <a:ext cx="1454244" cy="394210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altLang="zh-CN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CONTENTS</a:t>
                </a:r>
                <a:endParaRPr lang="en-US" altLang="zh-CN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43" name="Straight Connector 25"/>
              <p:cNvCxnSpPr/>
              <p:nvPr/>
            </p:nvCxnSpPr>
            <p:spPr>
              <a:xfrm flipH="1">
                <a:off x="1487488" y="2223006"/>
                <a:ext cx="757737" cy="0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35"/>
              <p:cNvCxnSpPr/>
              <p:nvPr/>
            </p:nvCxnSpPr>
            <p:spPr>
              <a:xfrm>
                <a:off x="1523492" y="2682837"/>
                <a:ext cx="1800200" cy="0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13781" y="121957"/>
            <a:ext cx="7735226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四、知识库构建与应用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--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生成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定向培训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考试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" y="914400"/>
            <a:ext cx="11392535" cy="56102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2414318" y="2097031"/>
            <a:ext cx="6979920" cy="1367315"/>
            <a:chOff x="1207056" y="976366"/>
            <a:chExt cx="5316810" cy="990909"/>
          </a:xfrm>
        </p:grpSpPr>
        <p:sp>
          <p:nvSpPr>
            <p:cNvPr id="4" name="îsḷíďe"/>
            <p:cNvSpPr txBox="1"/>
            <p:nvPr>
              <p:custDataLst>
                <p:tags r:id="rId2"/>
              </p:custDataLst>
            </p:nvPr>
          </p:nvSpPr>
          <p:spPr>
            <a:xfrm>
              <a:off x="3757187" y="997217"/>
              <a:ext cx="350096" cy="336569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en-US" altLang="zh-CN" sz="2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ïśļïḓe"/>
            <p:cNvSpPr txBox="1"/>
            <p:nvPr>
              <p:custDataLst>
                <p:tags r:id="rId3"/>
              </p:custDataLst>
            </p:nvPr>
          </p:nvSpPr>
          <p:spPr>
            <a:xfrm>
              <a:off x="4096185" y="1057360"/>
              <a:ext cx="2427681" cy="203405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特殊作业智能运营</a:t>
              </a:r>
              <a:endParaRPr lang="zh-CN" altLang="en-US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7" name="iş1íḍè"/>
            <p:cNvSpPr txBox="1"/>
            <p:nvPr>
              <p:custDataLst>
                <p:tags r:id="rId4"/>
              </p:custDataLst>
            </p:nvPr>
          </p:nvSpPr>
          <p:spPr>
            <a:xfrm>
              <a:off x="3743362" y="1572697"/>
              <a:ext cx="377747" cy="336569"/>
            </a:xfrm>
            <a:prstGeom prst="rect">
              <a:avLst/>
            </a:prstGeom>
            <a:noFill/>
          </p:spPr>
          <p:txBody>
            <a:bodyPr wrap="none" anchor="ctr">
              <a:noAutofit/>
            </a:bodyPr>
            <a:lstStyle/>
            <a:p>
              <a:pPr algn="ctr"/>
              <a:r>
                <a:rPr lang="en-US" altLang="zh-CN" sz="240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en-US" altLang="zh-CN" sz="24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íṣ1ïḑé"/>
            <p:cNvSpPr txBox="1"/>
            <p:nvPr>
              <p:custDataLst>
                <p:tags r:id="rId5"/>
              </p:custDataLst>
            </p:nvPr>
          </p:nvSpPr>
          <p:spPr>
            <a:xfrm>
              <a:off x="4096185" y="1621555"/>
              <a:ext cx="2427681" cy="214910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en-US" altLang="zh-CN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AI</a:t>
              </a:r>
              <a:r>
                <a:rPr lang="zh-CN" altLang="en-US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辅助智能运营工具</a:t>
              </a:r>
              <a:endParaRPr lang="zh-CN" altLang="en-US" b="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cxnSp>
          <p:nvCxnSpPr>
            <p:cNvPr id="9" name="Straight Connector 46"/>
            <p:cNvCxnSpPr/>
            <p:nvPr>
              <p:custDataLst>
                <p:tags r:id="rId6"/>
              </p:custDataLst>
            </p:nvPr>
          </p:nvCxnSpPr>
          <p:spPr>
            <a:xfrm>
              <a:off x="4185924" y="976366"/>
              <a:ext cx="0" cy="37852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59"/>
            <p:cNvCxnSpPr/>
            <p:nvPr>
              <p:custDataLst>
                <p:tags r:id="rId7"/>
              </p:custDataLst>
            </p:nvPr>
          </p:nvCxnSpPr>
          <p:spPr>
            <a:xfrm>
              <a:off x="4185924" y="1551720"/>
              <a:ext cx="0" cy="378524"/>
            </a:xfrm>
            <a:prstGeom prst="line">
              <a:avLst/>
            </a:prstGeom>
            <a:ln w="28575" cap="flat" cmpd="sng" algn="ctr">
              <a:solidFill>
                <a:srgbClr val="00206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îşḻîde"/>
            <p:cNvGrpSpPr/>
            <p:nvPr/>
          </p:nvGrpSpPr>
          <p:grpSpPr>
            <a:xfrm>
              <a:off x="1207056" y="1182391"/>
              <a:ext cx="1377153" cy="784884"/>
              <a:chOff x="1487488" y="1606226"/>
              <a:chExt cx="1836204" cy="1076611"/>
            </a:xfrm>
          </p:grpSpPr>
          <p:sp>
            <p:nvSpPr>
              <p:cNvPr id="12" name="ïṥ1îḑê"/>
              <p:cNvSpPr txBox="1"/>
              <p:nvPr/>
            </p:nvSpPr>
            <p:spPr>
              <a:xfrm>
                <a:off x="2063552" y="1606226"/>
                <a:ext cx="363347" cy="363899"/>
              </a:xfrm>
              <a:prstGeom prst="rect">
                <a:avLst/>
              </a:prstGeom>
            </p:spPr>
            <p:txBody>
              <a:bodyPr wrap="none">
                <a:prstTxWarp prst="textPlain">
                  <a:avLst/>
                </a:prstTxWarp>
                <a:noAutofit/>
              </a:bodyPr>
              <a:lstStyle/>
              <a:p>
                <a:r>
                  <a:rPr lang="zh-CN" altLang="en-US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目</a:t>
                </a:r>
                <a:endParaRPr lang="zh-CN" altLang="en-US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3" name="ïşļïḑe"/>
              <p:cNvSpPr/>
              <p:nvPr/>
            </p:nvSpPr>
            <p:spPr>
              <a:xfrm>
                <a:off x="2426898" y="1859107"/>
                <a:ext cx="464745" cy="413107"/>
              </a:xfrm>
              <a:prstGeom prst="rect">
                <a:avLst/>
              </a:prstGeom>
            </p:spPr>
            <p:txBody>
              <a:bodyPr wrap="none">
                <a:prstTxWarp prst="textPlain">
                  <a:avLst/>
                </a:prstTxWarp>
                <a:noAutofit/>
              </a:bodyPr>
              <a:lstStyle/>
              <a:p>
                <a:r>
                  <a:rPr lang="zh-CN" altLang="en-US" sz="1600" b="1" dirty="0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录</a:t>
                </a:r>
                <a:endParaRPr lang="zh-CN" altLang="en-US" sz="1600" b="1" dirty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íŝlîḓé"/>
              <p:cNvSpPr/>
              <p:nvPr/>
            </p:nvSpPr>
            <p:spPr>
              <a:xfrm>
                <a:off x="1614402" y="2288627"/>
                <a:ext cx="1454244" cy="394210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en-US" altLang="zh-CN">
                    <a:solidFill>
                      <a:srgbClr val="00206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CONTENTS</a:t>
                </a:r>
                <a:endParaRPr lang="en-US" altLang="zh-CN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15" name="Straight Connector 25"/>
              <p:cNvCxnSpPr/>
              <p:nvPr/>
            </p:nvCxnSpPr>
            <p:spPr>
              <a:xfrm flipH="1">
                <a:off x="1487488" y="2223006"/>
                <a:ext cx="757737" cy="0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35"/>
              <p:cNvCxnSpPr/>
              <p:nvPr/>
            </p:nvCxnSpPr>
            <p:spPr>
              <a:xfrm>
                <a:off x="1523492" y="2682837"/>
                <a:ext cx="1800200" cy="0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文本框 20"/>
          <p:cNvSpPr txBox="1"/>
          <p:nvPr/>
        </p:nvSpPr>
        <p:spPr>
          <a:xfrm>
            <a:off x="413781" y="121957"/>
            <a:ext cx="7735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一、隐患排查智能体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3" y="730892"/>
            <a:ext cx="2867027" cy="537162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80" y="730892"/>
            <a:ext cx="2867027" cy="537162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195" y="730892"/>
            <a:ext cx="2867027" cy="5371627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9111907" y="2066883"/>
            <a:ext cx="2967265" cy="2951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案例</a:t>
            </a:r>
            <a:endParaRPr lang="en-US" altLang="zh-CN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线下巡查人员到达巡查点后，可获取：</a:t>
            </a:r>
            <a:endParaRPr lang="en-US" altLang="zh-CN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巡查任务生成</a:t>
            </a:r>
            <a:endParaRPr lang="en-US" altLang="zh-CN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隐患依据获取</a:t>
            </a:r>
            <a:endParaRPr lang="en-US" altLang="zh-CN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隐患识别登记</a:t>
            </a:r>
            <a:endParaRPr lang="en-US" altLang="zh-CN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历史隐患参考</a:t>
            </a:r>
            <a:endParaRPr lang="zh-CN" altLang="en-US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971779" y="953533"/>
            <a:ext cx="3323788" cy="87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隐患排查助手：对话式赋能线下巡查，高效完成检查任务。</a:t>
            </a:r>
            <a:endParaRPr lang="zh-CN" altLang="en-US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940807" y="6245621"/>
            <a:ext cx="6172200" cy="458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隐患条例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\10w+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隐患记录</a:t>
            </a: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\5000+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安全环保标准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13781" y="121957"/>
            <a:ext cx="7735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二、封闭卡口管理有效性评估智能体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13781" y="876464"/>
            <a:ext cx="1068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结合卡口视频、卡口抬杆记录，运单数据，综合提供卡口管理事件，形成卡口管理有效性评估报告；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080" y="1742044"/>
            <a:ext cx="3639483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8017" y="1736149"/>
            <a:ext cx="3460361" cy="216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" y="4040057"/>
            <a:ext cx="3639483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223" y="4024182"/>
            <a:ext cx="3460361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文本框 17"/>
          <p:cNvSpPr txBox="1"/>
          <p:nvPr/>
        </p:nvSpPr>
        <p:spPr>
          <a:xfrm>
            <a:off x="4902108" y="1677014"/>
            <a:ext cx="3352113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过程监管：</a:t>
            </a:r>
            <a:endParaRPr lang="en-US" altLang="zh-CN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①卡口持续未落杆；</a:t>
            </a:r>
            <a:endParaRPr lang="en-US" altLang="zh-CN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②卡口车辆发生拥堵；</a:t>
            </a:r>
            <a:endParaRPr lang="en-US" altLang="zh-CN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③卡口发生车辆闯杆；</a:t>
            </a:r>
            <a:endParaRPr lang="en-US" altLang="zh-CN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④车辆入园未抬杆放行，未发现人员干预；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⑤卡口人车混行；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⑥车辆无预约通行；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510755" y="6306221"/>
            <a:ext cx="3383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结果：卡口运行报告与改善建议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43765" y="6337971"/>
            <a:ext cx="2468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目标：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卡口管理有效性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697317" y="216692"/>
            <a:ext cx="8469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四、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应急救援与处置能力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37742" y="612518"/>
            <a:ext cx="11546404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应急响应智能体：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自动定位事故地点，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事故信息快速获取，多端协同联动高空瞭望、大范围速扫画面，无人机等应急侦监设备对事故事件进行评估和快速应急响应。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872488" y="1762994"/>
            <a:ext cx="135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事故发生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1365" y="2030730"/>
            <a:ext cx="2807335" cy="4770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28" y="2184774"/>
            <a:ext cx="2987299" cy="182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4691191" y="1586884"/>
            <a:ext cx="280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自动实时共享信息看板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80264" y="4106995"/>
            <a:ext cx="135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定位获取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511" y="2337409"/>
            <a:ext cx="4568502" cy="3433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文本框 17"/>
          <p:cNvSpPr txBox="1"/>
          <p:nvPr/>
        </p:nvSpPr>
        <p:spPr>
          <a:xfrm>
            <a:off x="8333046" y="1548607"/>
            <a:ext cx="294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高空瞭望自动聚焦事故地点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18" y="4466162"/>
            <a:ext cx="3996880" cy="233504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697317" y="216692"/>
            <a:ext cx="6093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大模型对化工园区监管带来的能力提升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27698" y="1229290"/>
            <a:ext cx="11570192" cy="1012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CN" altLang="en-US" sz="2400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合规性智能监管能力 </a:t>
            </a:r>
            <a:r>
              <a:rPr lang="zh-CN" altLang="en-US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： 化工监管依赖大量的行业标准，法规，在大模型</a:t>
            </a:r>
            <a:r>
              <a:rPr lang="zh-CN" altLang="en-US" sz="2000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复杂的语义理解能力</a:t>
            </a:r>
            <a:r>
              <a:rPr lang="zh-CN" altLang="en-US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下，理解高效协助监管人员进行合规性检查。</a:t>
            </a:r>
            <a:endParaRPr lang="zh-CN" altLang="en-US" b="1" i="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27697" y="2406972"/>
            <a:ext cx="11570193" cy="1012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合理化的风险评估：</a:t>
            </a:r>
            <a:r>
              <a:rPr lang="zh-CN" altLang="en-US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结合安全管理要素数据，工艺传感数据，视频监控数据、评价报告数据的</a:t>
            </a:r>
            <a:r>
              <a:rPr lang="zh-CN" altLang="en-US" sz="2000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多模态融合</a:t>
            </a:r>
            <a:r>
              <a:rPr lang="zh-CN" altLang="en-US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分析能力，更有效的区域的综合风险评估。</a:t>
            </a:r>
            <a:endParaRPr lang="zh-CN" altLang="en-US" b="1" i="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27697" y="3730424"/>
            <a:ext cx="11570193" cy="1012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可</a:t>
            </a:r>
            <a:r>
              <a:rPr lang="zh-CN" altLang="en-US" sz="2400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持续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化运营</a:t>
            </a:r>
            <a:r>
              <a:rPr lang="zh-CN" altLang="en-US" sz="2400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管理：</a:t>
            </a:r>
            <a:r>
              <a:rPr lang="zh-CN" altLang="en-US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结合</a:t>
            </a: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知识泛化和沉淀学习能力，通过强化大模型的本地知识，让其更懂园区，给予管理建议，效率提升。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54698" y="5826849"/>
            <a:ext cx="610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从“经验驱动”到“数据</a:t>
            </a:r>
            <a:r>
              <a:rPr lang="en-US" altLang="zh-CN" sz="2400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2400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知识双驱动”</a:t>
            </a:r>
            <a:endParaRPr lang="zh-CN" altLang="en-US" sz="2400" b="1" i="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779311" y="5826849"/>
            <a:ext cx="6101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i="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从“人力密集型”到“智能集约型”​​</a:t>
            </a:r>
            <a:endParaRPr lang="zh-CN" altLang="en-US" sz="2400" b="1" i="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609600" y="227939"/>
            <a:ext cx="80238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智园科技人工智能能力的发展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1960" y="758587"/>
            <a:ext cx="11893565" cy="743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200" noProof="1">
                <a:solidFill>
                  <a:schemeClr val="tx1"/>
                </a:solidFill>
                <a:effectLst>
                  <a:outerShdw blurRad="190500" dist="38100" dir="5400000" algn="t" rotWithShape="0">
                    <a:srgbClr val="5ACAEA">
                      <a:alpha val="55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专注化工行业的持续服务战略，带来的人才、数据、技术的优势</a:t>
            </a:r>
            <a:endParaRPr lang="zh-CN" altLang="en-US" sz="3200" noProof="1">
              <a:solidFill>
                <a:schemeClr val="tx1"/>
              </a:solidFill>
              <a:effectLst>
                <a:outerShdw blurRad="190500" dist="38100" dir="5400000" algn="t" rotWithShape="0">
                  <a:srgbClr val="5ACAEA">
                    <a:alpha val="55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45255" y="2185030"/>
            <a:ext cx="10893201" cy="743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2024</a:t>
            </a:r>
            <a:r>
              <a:rPr lang="zh-CN" altLang="en-US" sz="32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年开始</a:t>
            </a:r>
            <a:r>
              <a:rPr lang="en-US" altLang="zh-CN" sz="32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AI First </a:t>
            </a:r>
            <a:r>
              <a:rPr lang="zh-CN" altLang="en-US" sz="32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产品发展战略，全面拥抱大模型</a:t>
            </a:r>
            <a:endParaRPr lang="zh-CN" altLang="en-US" sz="32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picture 38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788541" y="2780931"/>
            <a:ext cx="10749915" cy="1523999"/>
          </a:xfrm>
          <a:prstGeom prst="rect">
            <a:avLst/>
          </a:prstGeom>
        </p:spPr>
      </p:pic>
      <p:sp>
        <p:nvSpPr>
          <p:cNvPr id="10" name="textbox 514"/>
          <p:cNvSpPr/>
          <p:nvPr/>
        </p:nvSpPr>
        <p:spPr>
          <a:xfrm>
            <a:off x="3373690" y="3459670"/>
            <a:ext cx="502284" cy="2057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5000"/>
              </a:lnSpc>
            </a:pPr>
            <a:r>
              <a:rPr sz="1400" b="1" i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en-US" sz="1400" b="1" i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endParaRPr lang="en-US" altLang="en-US" sz="1400" dirty="0"/>
          </a:p>
        </p:txBody>
      </p:sp>
      <p:sp>
        <p:nvSpPr>
          <p:cNvPr id="15" name="textbox 516"/>
          <p:cNvSpPr/>
          <p:nvPr/>
        </p:nvSpPr>
        <p:spPr>
          <a:xfrm>
            <a:off x="980071" y="3459670"/>
            <a:ext cx="502284" cy="20574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7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5000"/>
              </a:lnSpc>
            </a:pPr>
            <a:r>
              <a:rPr sz="1400" b="1" i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</a:t>
            </a:r>
            <a:r>
              <a:rPr lang="en-US" sz="1400" b="1" i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endParaRPr lang="en-US" altLang="en-US" sz="1400" dirty="0"/>
          </a:p>
        </p:txBody>
      </p:sp>
      <p:sp>
        <p:nvSpPr>
          <p:cNvPr id="18" name="textbox 518"/>
          <p:cNvSpPr/>
          <p:nvPr/>
        </p:nvSpPr>
        <p:spPr>
          <a:xfrm>
            <a:off x="6163499" y="3460383"/>
            <a:ext cx="502284" cy="2051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4000"/>
              </a:lnSpc>
            </a:pPr>
            <a:r>
              <a:rPr sz="1400" b="1" i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sz="1400" b="1" i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en-US" altLang="en-US" sz="1400" dirty="0"/>
          </a:p>
        </p:txBody>
      </p:sp>
      <p:sp>
        <p:nvSpPr>
          <p:cNvPr id="19" name="textbox 520"/>
          <p:cNvSpPr/>
          <p:nvPr/>
        </p:nvSpPr>
        <p:spPr>
          <a:xfrm>
            <a:off x="8456865" y="3460383"/>
            <a:ext cx="502284" cy="2051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4000"/>
              </a:lnSpc>
            </a:pPr>
            <a:r>
              <a:rPr sz="1400" b="1" i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sz="1400" b="1" i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endParaRPr lang="en-US" altLang="en-US" sz="1400" dirty="0"/>
          </a:p>
        </p:txBody>
      </p:sp>
      <p:sp>
        <p:nvSpPr>
          <p:cNvPr id="21" name="textbox 470"/>
          <p:cNvSpPr/>
          <p:nvPr/>
        </p:nvSpPr>
        <p:spPr>
          <a:xfrm>
            <a:off x="7885301" y="6196860"/>
            <a:ext cx="3491429" cy="57894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400" dirty="0"/>
          </a:p>
          <a:p>
            <a:pPr algn="l" rtl="0" eaLnBrk="0">
              <a:lnSpc>
                <a:spcPct val="78000"/>
              </a:lnSpc>
            </a:pPr>
            <a:endParaRPr lang="en-US" altLang="en-US" sz="400" dirty="0"/>
          </a:p>
          <a:p>
            <a:pPr marL="12700" algn="l" rtl="0" eaLnBrk="0">
              <a:lnSpc>
                <a:spcPct val="98000"/>
              </a:lnSpc>
            </a:pPr>
            <a:r>
              <a:rPr lang="en-US" altLang="zh-CN" b="1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en-US" altLang="zh-CN" b="1" kern="0" spc="20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b="1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First </a:t>
            </a:r>
            <a:r>
              <a:rPr lang="zh-CN" altLang="en-US" b="1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战略，</a:t>
            </a:r>
            <a:r>
              <a:rPr sz="1200" kern="0" spc="-1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全面拥抱</a:t>
            </a:r>
            <a:r>
              <a:rPr sz="1200" kern="0" spc="-1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sz="2000" b="1" kern="0" spc="-1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大模型</a:t>
            </a:r>
            <a:endParaRPr lang="en-US" altLang="en-US" sz="2000" dirty="0"/>
          </a:p>
        </p:txBody>
      </p:sp>
      <p:sp>
        <p:nvSpPr>
          <p:cNvPr id="26" name="textbox 468"/>
          <p:cNvSpPr/>
          <p:nvPr/>
        </p:nvSpPr>
        <p:spPr>
          <a:xfrm>
            <a:off x="4520207" y="6272019"/>
            <a:ext cx="2052954" cy="3219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sz="2000" b="1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AI小模型 </a:t>
            </a:r>
            <a:r>
              <a:rPr sz="1200" kern="0" spc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取得明</a:t>
            </a:r>
            <a:r>
              <a:rPr sz="1200" kern="0" spc="-1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显成效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7471406" y="3811623"/>
            <a:ext cx="0" cy="291084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3721907" y="3864964"/>
            <a:ext cx="0" cy="291084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468"/>
          <p:cNvSpPr/>
          <p:nvPr/>
        </p:nvSpPr>
        <p:spPr>
          <a:xfrm>
            <a:off x="1277487" y="6280679"/>
            <a:ext cx="2344475" cy="32194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8000"/>
              </a:lnSpc>
            </a:pPr>
            <a:r>
              <a:rPr lang="zh-CN" altLang="en-US" sz="100" dirty="0"/>
              <a:t>尝试</a:t>
            </a:r>
            <a:endParaRPr lang="en-US" altLang="en-US" sz="100" dirty="0"/>
          </a:p>
          <a:p>
            <a:pPr marL="12700" algn="l" rtl="0" eaLnBrk="0">
              <a:lnSpc>
                <a:spcPct val="97000"/>
              </a:lnSpc>
            </a:pPr>
            <a:r>
              <a:rPr lang="zh-CN" altLang="en-US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探索</a:t>
            </a:r>
            <a:r>
              <a:rPr lang="en-US" altLang="zh-CN" b="1" kern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b="1" kern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en-US" altLang="zh-CN" sz="2000" b="1" kern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2000" b="1" kern="0" spc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小模型</a:t>
            </a:r>
            <a:r>
              <a:rPr lang="zh-CN" altLang="en-US" sz="2000" b="1" kern="0" dirty="0">
                <a:solidFill>
                  <a:srgbClr val="C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endParaRPr lang="en-US" altLang="en-US" sz="1100" dirty="0">
              <a:solidFill>
                <a:schemeClr val="bg1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980071" y="4167610"/>
            <a:ext cx="1455669" cy="4420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化工监管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视频智能识别应用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162927" y="5533804"/>
            <a:ext cx="1806901" cy="4420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基于图像的辅助标注方法及系统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646811" y="4107334"/>
            <a:ext cx="1926347" cy="4420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基于边缘计算的哨兵系统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824376" y="5617682"/>
            <a:ext cx="2107813" cy="4420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疑视特殊作业、操作违规识别模型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3830141" y="4896104"/>
            <a:ext cx="1627101" cy="4420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高空瞭望智能定位监测系统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961531" y="4980343"/>
            <a:ext cx="2256019" cy="4420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化工园区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风险监测预警系统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7786036" y="4197931"/>
            <a:ext cx="2329324" cy="4420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隐患排查监管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大模型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708007" y="4824969"/>
            <a:ext cx="1838328" cy="4420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园区特殊作业运营助手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622375" y="4878310"/>
            <a:ext cx="2107821" cy="4420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视频监管识别模型（烟雾、明火、脱岗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…..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442064" y="5510914"/>
            <a:ext cx="1654347" cy="4420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化工视觉图生文模型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8136" y="1613354"/>
            <a:ext cx="11359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智慧园区建设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150+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、园区运营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40+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、实训基地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10+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、化工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+IT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员工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600+</a:t>
            </a:r>
            <a:endParaRPr lang="en-US" altLang="zh-CN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520"/>
          <p:cNvSpPr/>
          <p:nvPr/>
        </p:nvSpPr>
        <p:spPr>
          <a:xfrm>
            <a:off x="10241520" y="3447384"/>
            <a:ext cx="502284" cy="205104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6000"/>
              </a:lnSpc>
            </a:pPr>
            <a:endParaRPr lang="en-US" altLang="en-US" sz="100" dirty="0"/>
          </a:p>
          <a:p>
            <a:pPr marL="12700" algn="l" rtl="0" eaLnBrk="0">
              <a:lnSpc>
                <a:spcPct val="84000"/>
              </a:lnSpc>
            </a:pPr>
            <a:r>
              <a:rPr sz="1400" b="1" i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sz="1400" b="1" i="1" kern="0" spc="70" dirty="0">
                <a:solidFill>
                  <a:srgbClr val="40404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endParaRPr lang="en-US" altLang="en-US" sz="1400" dirty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lename"/>
          <p:cNvSpPr>
            <a:spLocks noChangeArrowheads="1"/>
          </p:cNvSpPr>
          <p:nvPr/>
        </p:nvSpPr>
        <p:spPr bwMode="auto">
          <a:xfrm>
            <a:off x="1649095" y="2418715"/>
            <a:ext cx="8766810" cy="733425"/>
          </a:xfrm>
          <a:prstGeom prst="rect">
            <a:avLst/>
          </a:prstGeom>
          <a:noFill/>
        </p:spPr>
        <p:txBody>
          <a:bodyPr wrap="none" lIns="121917" tIns="60958" rIns="121917" bIns="60958" rtlCol="0">
            <a:noAutofit/>
          </a:bodyPr>
          <a:p>
            <a:pPr algn="ctr" defTabSz="12192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1" lang="zh-CN" sz="3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感谢您的耐心聆听</a:t>
            </a:r>
            <a:endParaRPr kumimoji="1" lang="zh-CN" sz="3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97317" y="216692"/>
            <a:ext cx="609332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选择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AI+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特殊作业的动机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4698" y="989318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政策驱动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27100" y="1556435"/>
            <a:ext cx="10665460" cy="9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应急管理部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年工作要点，特殊作业、承包商管理等关键词的含量增强，明确推动化工园区建立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特殊作业安全监管抽查制度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27100" y="2563581"/>
            <a:ext cx="10665460" cy="9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另外专家指导服务中涉及屡查屡犯问题中，增加特殊作业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项问题。涉及制度落实，票证规范，作业违规，培训等多个方面。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54698" y="3901818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管理需求驱动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27100" y="4327388"/>
            <a:ext cx="10767060" cy="1829572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2024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年公司在运营的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家园区中遴选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家化工园区进行了特殊作业、重大危险源、封闭化管理等场景专项服务活动。实践总结表明，特殊作业引发的事故事件多、巡查的问题多、管理难度大，园区上下价值共鸣最强。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697317" y="216692"/>
            <a:ext cx="6093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一、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选择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AI+</a:t>
            </a:r>
            <a:r>
              <a:rPr lang="zh-CN" altLang="en-US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特殊作业的动机</a:t>
            </a:r>
            <a:endParaRPr lang="zh-CN" altLang="en-US" sz="24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43469" y="6275784"/>
            <a:ext cx="4201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AI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智能技术的投入效益显著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4698" y="784126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技术驱动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191061" y="1327163"/>
          <a:ext cx="9705975" cy="494862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748145"/>
                <a:gridCol w="2957830"/>
              </a:tblGrid>
              <a:tr h="699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①企业特殊作业安全管理制度合规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文件审查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60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②作业票证填写规范</a:t>
                      </a:r>
                      <a:endParaRPr lang="zh-CN" altLang="en-US" sz="2000" b="1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anchor="ctr"/>
                </a:tc>
                <a:tc vMerge="1">
                  <a:tcPr anchor="ctr"/>
                </a:tc>
              </a:tr>
              <a:tr h="60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③</a:t>
                      </a: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特种作业人员资质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RPA/MCP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  <a:tr h="60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④作业过程现场管控措施落实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18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视觉识别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  <a:tr h="60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⑤现场作业人员行为抽查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 vMerge="1">
                  <a:tcPr anchor="ctr"/>
                </a:tc>
              </a:tr>
              <a:tr h="60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⑥特级动火作业采集全程摄像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 vMerge="1">
                  <a:tcPr anchor="ctr"/>
                </a:tc>
              </a:tr>
              <a:tr h="60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⑦作业过程隐患排查</a:t>
                      </a: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数据查询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问答问数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  <a:tr h="606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⑧作业分析报告、培训</a:t>
                      </a:r>
                      <a:r>
                        <a:rPr lang="en-US" altLang="zh-CN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2000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考核素材生成</a:t>
                      </a:r>
                      <a:endParaRPr lang="zh-CN" altLang="en-US" sz="2000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b="1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内容生成</a:t>
                      </a:r>
                      <a:endParaRPr lang="zh-CN" altLang="en-US" b="1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97317" y="216692"/>
            <a:ext cx="932044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二、总体目标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对象1"/>
          <p:cNvSpPr/>
          <p:nvPr>
            <p:custDataLst>
              <p:tags r:id="rId1"/>
            </p:custDataLst>
          </p:nvPr>
        </p:nvSpPr>
        <p:spPr>
          <a:xfrm>
            <a:off x="3481070" y="1664970"/>
            <a:ext cx="7915275" cy="1389380"/>
          </a:xfrm>
          <a:custGeom>
            <a:avLst/>
            <a:gdLst>
              <a:gd name="connsiteX0" fmla="*/ 1233102 w 7588182"/>
              <a:gd name="connsiteY0" fmla="*/ 1280160 h 1280160"/>
              <a:gd name="connsiteX1" fmla="*/ 1196526 w 7588182"/>
              <a:gd name="connsiteY1" fmla="*/ 1261872 h 1280160"/>
              <a:gd name="connsiteX2" fmla="*/ 1178238 w 7588182"/>
              <a:gd name="connsiteY2" fmla="*/ 1252728 h 1280160"/>
              <a:gd name="connsiteX3" fmla="*/ 16950 w 7588182"/>
              <a:gd name="connsiteY3" fmla="*/ 82296 h 1280160"/>
              <a:gd name="connsiteX4" fmla="*/ 53526 w 7588182"/>
              <a:gd name="connsiteY4" fmla="*/ 0 h 1280160"/>
              <a:gd name="connsiteX5" fmla="*/ 7398879 w 7588182"/>
              <a:gd name="connsiteY5" fmla="*/ 0 h 1280160"/>
              <a:gd name="connsiteX6" fmla="*/ 7588182 w 7588182"/>
              <a:gd name="connsiteY6" fmla="*/ 54864 h 1280160"/>
              <a:gd name="connsiteX7" fmla="*/ 7588182 w 7588182"/>
              <a:gd name="connsiteY7" fmla="*/ 1234440 h 1280160"/>
              <a:gd name="connsiteX8" fmla="*/ 7542462 w 7588182"/>
              <a:gd name="connsiteY8" fmla="*/ 1280160 h 1280160"/>
              <a:gd name="connsiteX9" fmla="*/ 1233102 w 7588182"/>
              <a:gd name="connsiteY9" fmla="*/ 1280160 h 1280160"/>
              <a:gd name="connsiteX0-1" fmla="*/ 1233102 w 7588182"/>
              <a:gd name="connsiteY0-2" fmla="*/ 1280160 h 1280160"/>
              <a:gd name="connsiteX1-3" fmla="*/ 1196526 w 7588182"/>
              <a:gd name="connsiteY1-4" fmla="*/ 1261872 h 1280160"/>
              <a:gd name="connsiteX2-5" fmla="*/ 1178238 w 7588182"/>
              <a:gd name="connsiteY2-6" fmla="*/ 1252728 h 1280160"/>
              <a:gd name="connsiteX3-7" fmla="*/ 16950 w 7588182"/>
              <a:gd name="connsiteY3-8" fmla="*/ 82296 h 1280160"/>
              <a:gd name="connsiteX4-9" fmla="*/ 53526 w 7588182"/>
              <a:gd name="connsiteY4-10" fmla="*/ 0 h 1280160"/>
              <a:gd name="connsiteX5-11" fmla="*/ 7398879 w 7588182"/>
              <a:gd name="connsiteY5-12" fmla="*/ 0 h 1280160"/>
              <a:gd name="connsiteX6-13" fmla="*/ 7421928 w 7588182"/>
              <a:gd name="connsiteY6-14" fmla="*/ 77535 h 1280160"/>
              <a:gd name="connsiteX7-15" fmla="*/ 7588182 w 7588182"/>
              <a:gd name="connsiteY7-16" fmla="*/ 1234440 h 1280160"/>
              <a:gd name="connsiteX8-17" fmla="*/ 7542462 w 7588182"/>
              <a:gd name="connsiteY8-18" fmla="*/ 1280160 h 1280160"/>
              <a:gd name="connsiteX9-19" fmla="*/ 1233102 w 7588182"/>
              <a:gd name="connsiteY9-20" fmla="*/ 1280160 h 1280160"/>
              <a:gd name="connsiteX0-21" fmla="*/ 1233102 w 7545854"/>
              <a:gd name="connsiteY0-22" fmla="*/ 1280160 h 1280160"/>
              <a:gd name="connsiteX1-23" fmla="*/ 1196526 w 7545854"/>
              <a:gd name="connsiteY1-24" fmla="*/ 1261872 h 1280160"/>
              <a:gd name="connsiteX2-25" fmla="*/ 1178238 w 7545854"/>
              <a:gd name="connsiteY2-26" fmla="*/ 1252728 h 1280160"/>
              <a:gd name="connsiteX3-27" fmla="*/ 16950 w 7545854"/>
              <a:gd name="connsiteY3-28" fmla="*/ 82296 h 1280160"/>
              <a:gd name="connsiteX4-29" fmla="*/ 53526 w 7545854"/>
              <a:gd name="connsiteY4-30" fmla="*/ 0 h 1280160"/>
              <a:gd name="connsiteX5-31" fmla="*/ 7398879 w 7545854"/>
              <a:gd name="connsiteY5-32" fmla="*/ 0 h 1280160"/>
              <a:gd name="connsiteX6-33" fmla="*/ 7421928 w 7545854"/>
              <a:gd name="connsiteY6-34" fmla="*/ 77535 h 1280160"/>
              <a:gd name="connsiteX7-35" fmla="*/ 7421928 w 7545854"/>
              <a:gd name="connsiteY7-36" fmla="*/ 1158870 h 1280160"/>
              <a:gd name="connsiteX8-37" fmla="*/ 7542462 w 7545854"/>
              <a:gd name="connsiteY8-38" fmla="*/ 1280160 h 1280160"/>
              <a:gd name="connsiteX9-39" fmla="*/ 1233102 w 7545854"/>
              <a:gd name="connsiteY9-40" fmla="*/ 1280160 h 1280160"/>
              <a:gd name="connsiteX0-41" fmla="*/ 1233102 w 7428646"/>
              <a:gd name="connsiteY0-42" fmla="*/ 1280160 h 1287717"/>
              <a:gd name="connsiteX1-43" fmla="*/ 1196526 w 7428646"/>
              <a:gd name="connsiteY1-44" fmla="*/ 1261872 h 1287717"/>
              <a:gd name="connsiteX2-45" fmla="*/ 1178238 w 7428646"/>
              <a:gd name="connsiteY2-46" fmla="*/ 1252728 h 1287717"/>
              <a:gd name="connsiteX3-47" fmla="*/ 16950 w 7428646"/>
              <a:gd name="connsiteY3-48" fmla="*/ 82296 h 1287717"/>
              <a:gd name="connsiteX4-49" fmla="*/ 53526 w 7428646"/>
              <a:gd name="connsiteY4-50" fmla="*/ 0 h 1287717"/>
              <a:gd name="connsiteX5-51" fmla="*/ 7398879 w 7428646"/>
              <a:gd name="connsiteY5-52" fmla="*/ 0 h 1287717"/>
              <a:gd name="connsiteX6-53" fmla="*/ 7421928 w 7428646"/>
              <a:gd name="connsiteY6-54" fmla="*/ 77535 h 1287717"/>
              <a:gd name="connsiteX7-55" fmla="*/ 7421928 w 7428646"/>
              <a:gd name="connsiteY7-56" fmla="*/ 1158870 h 1287717"/>
              <a:gd name="connsiteX8-57" fmla="*/ 7413993 w 7428646"/>
              <a:gd name="connsiteY8-58" fmla="*/ 1287717 h 1287717"/>
              <a:gd name="connsiteX9-59" fmla="*/ 1233102 w 7428646"/>
              <a:gd name="connsiteY9-60" fmla="*/ 1280160 h 128771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7428646" h="1287717">
                <a:moveTo>
                  <a:pt x="1233102" y="1280160"/>
                </a:moveTo>
                <a:cubicBezTo>
                  <a:pt x="1214814" y="1280160"/>
                  <a:pt x="1205670" y="1280160"/>
                  <a:pt x="1196526" y="1261872"/>
                </a:cubicBezTo>
                <a:cubicBezTo>
                  <a:pt x="1187382" y="1261872"/>
                  <a:pt x="1187382" y="1261872"/>
                  <a:pt x="1178238" y="1252728"/>
                </a:cubicBezTo>
                <a:lnTo>
                  <a:pt x="16950" y="82296"/>
                </a:lnTo>
                <a:cubicBezTo>
                  <a:pt x="-19626" y="54864"/>
                  <a:pt x="7806" y="0"/>
                  <a:pt x="53526" y="0"/>
                </a:cubicBezTo>
                <a:lnTo>
                  <a:pt x="7398879" y="0"/>
                </a:lnTo>
                <a:cubicBezTo>
                  <a:pt x="7426311" y="0"/>
                  <a:pt x="7421928" y="40959"/>
                  <a:pt x="7421928" y="77535"/>
                </a:cubicBezTo>
                <a:lnTo>
                  <a:pt x="7421928" y="1158870"/>
                </a:lnTo>
                <a:cubicBezTo>
                  <a:pt x="7421928" y="1186302"/>
                  <a:pt x="7441425" y="1287717"/>
                  <a:pt x="7413993" y="1287717"/>
                </a:cubicBezTo>
                <a:lnTo>
                  <a:pt x="1233102" y="1280160"/>
                </a:lnTo>
              </a:path>
            </a:pathLst>
          </a:custGeom>
          <a:gradFill>
            <a:gsLst>
              <a:gs pos="56500">
                <a:srgbClr val="F2D8C7"/>
              </a:gs>
              <a:gs pos="0">
                <a:srgbClr val="C0DAD7">
                  <a:alpha val="13000"/>
                </a:srgbClr>
              </a:gs>
              <a:gs pos="100000">
                <a:srgbClr val="F9ADAF"/>
              </a:gs>
            </a:gsLst>
            <a:lin ang="18900000" scaled="1"/>
          </a:gradFill>
          <a:ln w="12700">
            <a:gradFill>
              <a:gsLst>
                <a:gs pos="100000">
                  <a:schemeClr val="accent1">
                    <a:lumMod val="20000"/>
                    <a:lumOff val="80000"/>
                    <a:alpha val="0"/>
                  </a:schemeClr>
                </a:gs>
                <a:gs pos="2000">
                  <a:schemeClr val="accent1">
                    <a:alpha val="100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296000" tIns="0" rIns="0" bIns="0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企业特殊作业管理体系运行状态监控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--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督导提升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对象2"/>
          <p:cNvSpPr/>
          <p:nvPr>
            <p:custDataLst>
              <p:tags r:id="rId2"/>
            </p:custDataLst>
          </p:nvPr>
        </p:nvSpPr>
        <p:spPr>
          <a:xfrm>
            <a:off x="3480435" y="3893820"/>
            <a:ext cx="7915910" cy="1381125"/>
          </a:xfrm>
          <a:custGeom>
            <a:avLst/>
            <a:gdLst>
              <a:gd name="connsiteX0" fmla="*/ 1233102 w 7588182"/>
              <a:gd name="connsiteY0" fmla="*/ 0 h 1280160"/>
              <a:gd name="connsiteX1" fmla="*/ 1196526 w 7588182"/>
              <a:gd name="connsiteY1" fmla="*/ 18288 h 1280160"/>
              <a:gd name="connsiteX2" fmla="*/ 1178238 w 7588182"/>
              <a:gd name="connsiteY2" fmla="*/ 27432 h 1280160"/>
              <a:gd name="connsiteX3" fmla="*/ 16950 w 7588182"/>
              <a:gd name="connsiteY3" fmla="*/ 1197864 h 1280160"/>
              <a:gd name="connsiteX4" fmla="*/ 53526 w 7588182"/>
              <a:gd name="connsiteY4" fmla="*/ 1280160 h 1280160"/>
              <a:gd name="connsiteX5" fmla="*/ 7542462 w 7588182"/>
              <a:gd name="connsiteY5" fmla="*/ 1280160 h 1280160"/>
              <a:gd name="connsiteX6" fmla="*/ 7588182 w 7588182"/>
              <a:gd name="connsiteY6" fmla="*/ 1234440 h 1280160"/>
              <a:gd name="connsiteX7" fmla="*/ 7588182 w 7588182"/>
              <a:gd name="connsiteY7" fmla="*/ 54864 h 1280160"/>
              <a:gd name="connsiteX8" fmla="*/ 7300637 w 7588182"/>
              <a:gd name="connsiteY8" fmla="*/ 0 h 1280160"/>
              <a:gd name="connsiteX9" fmla="*/ 1233102 w 7588182"/>
              <a:gd name="connsiteY9" fmla="*/ 0 h 1280160"/>
              <a:gd name="connsiteX0-1" fmla="*/ 1233102 w 7588182"/>
              <a:gd name="connsiteY0-2" fmla="*/ 0 h 1280160"/>
              <a:gd name="connsiteX1-3" fmla="*/ 1196526 w 7588182"/>
              <a:gd name="connsiteY1-4" fmla="*/ 18288 h 1280160"/>
              <a:gd name="connsiteX2-5" fmla="*/ 1178238 w 7588182"/>
              <a:gd name="connsiteY2-6" fmla="*/ 27432 h 1280160"/>
              <a:gd name="connsiteX3-7" fmla="*/ 16950 w 7588182"/>
              <a:gd name="connsiteY3-8" fmla="*/ 1197864 h 1280160"/>
              <a:gd name="connsiteX4-9" fmla="*/ 53526 w 7588182"/>
              <a:gd name="connsiteY4-10" fmla="*/ 1280160 h 1280160"/>
              <a:gd name="connsiteX5-11" fmla="*/ 7542462 w 7588182"/>
              <a:gd name="connsiteY5-12" fmla="*/ 1280160 h 1280160"/>
              <a:gd name="connsiteX6-13" fmla="*/ 7588182 w 7588182"/>
              <a:gd name="connsiteY6-14" fmla="*/ 1234440 h 1280160"/>
              <a:gd name="connsiteX7-15" fmla="*/ 7421928 w 7588182"/>
              <a:gd name="connsiteY7-16" fmla="*/ 77535 h 1280160"/>
              <a:gd name="connsiteX8-17" fmla="*/ 7300637 w 7588182"/>
              <a:gd name="connsiteY8-18" fmla="*/ 0 h 1280160"/>
              <a:gd name="connsiteX9-19" fmla="*/ 1233102 w 7588182"/>
              <a:gd name="connsiteY9-20" fmla="*/ 0 h 1280160"/>
              <a:gd name="connsiteX0-21" fmla="*/ 1233102 w 7546015"/>
              <a:gd name="connsiteY0-22" fmla="*/ 0 h 1280160"/>
              <a:gd name="connsiteX1-23" fmla="*/ 1196526 w 7546015"/>
              <a:gd name="connsiteY1-24" fmla="*/ 18288 h 1280160"/>
              <a:gd name="connsiteX2-25" fmla="*/ 1178238 w 7546015"/>
              <a:gd name="connsiteY2-26" fmla="*/ 27432 h 1280160"/>
              <a:gd name="connsiteX3-27" fmla="*/ 16950 w 7546015"/>
              <a:gd name="connsiteY3-28" fmla="*/ 1197864 h 1280160"/>
              <a:gd name="connsiteX4-29" fmla="*/ 53526 w 7546015"/>
              <a:gd name="connsiteY4-30" fmla="*/ 1280160 h 1280160"/>
              <a:gd name="connsiteX5-31" fmla="*/ 7542462 w 7546015"/>
              <a:gd name="connsiteY5-32" fmla="*/ 1280160 h 1280160"/>
              <a:gd name="connsiteX6-33" fmla="*/ 7429485 w 7546015"/>
              <a:gd name="connsiteY6-34" fmla="*/ 1241997 h 1280160"/>
              <a:gd name="connsiteX7-35" fmla="*/ 7421928 w 7546015"/>
              <a:gd name="connsiteY7-36" fmla="*/ 77535 h 1280160"/>
              <a:gd name="connsiteX8-37" fmla="*/ 7300637 w 7546015"/>
              <a:gd name="connsiteY8-38" fmla="*/ 0 h 1280160"/>
              <a:gd name="connsiteX9-39" fmla="*/ 1233102 w 7546015"/>
              <a:gd name="connsiteY9-40" fmla="*/ 0 h 1280160"/>
              <a:gd name="connsiteX0-41" fmla="*/ 1233102 w 7429485"/>
              <a:gd name="connsiteY0-42" fmla="*/ 0 h 1280160"/>
              <a:gd name="connsiteX1-43" fmla="*/ 1196526 w 7429485"/>
              <a:gd name="connsiteY1-44" fmla="*/ 18288 h 1280160"/>
              <a:gd name="connsiteX2-45" fmla="*/ 1178238 w 7429485"/>
              <a:gd name="connsiteY2-46" fmla="*/ 27432 h 1280160"/>
              <a:gd name="connsiteX3-47" fmla="*/ 16950 w 7429485"/>
              <a:gd name="connsiteY3-48" fmla="*/ 1197864 h 1280160"/>
              <a:gd name="connsiteX4-49" fmla="*/ 53526 w 7429485"/>
              <a:gd name="connsiteY4-50" fmla="*/ 1280160 h 1280160"/>
              <a:gd name="connsiteX5-51" fmla="*/ 7383765 w 7429485"/>
              <a:gd name="connsiteY5-52" fmla="*/ 1280160 h 1280160"/>
              <a:gd name="connsiteX6-53" fmla="*/ 7429485 w 7429485"/>
              <a:gd name="connsiteY6-54" fmla="*/ 1241997 h 1280160"/>
              <a:gd name="connsiteX7-55" fmla="*/ 7421928 w 7429485"/>
              <a:gd name="connsiteY7-56" fmla="*/ 77535 h 1280160"/>
              <a:gd name="connsiteX8-57" fmla="*/ 7300637 w 7429485"/>
              <a:gd name="connsiteY8-58" fmla="*/ 0 h 1280160"/>
              <a:gd name="connsiteX9-59" fmla="*/ 1233102 w 7429485"/>
              <a:gd name="connsiteY9-60" fmla="*/ 0 h 12801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7429485" h="1280160">
                <a:moveTo>
                  <a:pt x="1233102" y="0"/>
                </a:moveTo>
                <a:cubicBezTo>
                  <a:pt x="1214814" y="0"/>
                  <a:pt x="1205670" y="9144"/>
                  <a:pt x="1196526" y="18288"/>
                </a:cubicBezTo>
                <a:cubicBezTo>
                  <a:pt x="1187382" y="18288"/>
                  <a:pt x="1187382" y="27432"/>
                  <a:pt x="1178238" y="27432"/>
                </a:cubicBezTo>
                <a:lnTo>
                  <a:pt x="16950" y="1197864"/>
                </a:lnTo>
                <a:cubicBezTo>
                  <a:pt x="-19626" y="1225296"/>
                  <a:pt x="7806" y="1280160"/>
                  <a:pt x="53526" y="1280160"/>
                </a:cubicBezTo>
                <a:lnTo>
                  <a:pt x="7383765" y="1280160"/>
                </a:lnTo>
                <a:cubicBezTo>
                  <a:pt x="7411197" y="1280160"/>
                  <a:pt x="7429485" y="1269429"/>
                  <a:pt x="7429485" y="1241997"/>
                </a:cubicBezTo>
                <a:lnTo>
                  <a:pt x="7421928" y="77535"/>
                </a:lnTo>
                <a:cubicBezTo>
                  <a:pt x="7421928" y="40959"/>
                  <a:pt x="7328069" y="0"/>
                  <a:pt x="7300637" y="0"/>
                </a:cubicBezTo>
                <a:lnTo>
                  <a:pt x="1233102" y="0"/>
                </a:lnTo>
              </a:path>
            </a:pathLst>
          </a:custGeom>
          <a:gradFill>
            <a:gsLst>
              <a:gs pos="0">
                <a:srgbClr val="70E1F5"/>
              </a:gs>
              <a:gs pos="97000">
                <a:srgbClr val="FFD194">
                  <a:alpha val="23000"/>
                </a:srgbClr>
              </a:gs>
            </a:gsLst>
            <a:lin ang="0" scaled="1"/>
          </a:gradFill>
          <a:ln w="12700">
            <a:gradFill>
              <a:gsLst>
                <a:gs pos="100000">
                  <a:schemeClr val="accent2">
                    <a:lumMod val="20000"/>
                    <a:lumOff val="80000"/>
                    <a:alpha val="0"/>
                  </a:schemeClr>
                </a:gs>
                <a:gs pos="2000">
                  <a:schemeClr val="accent2">
                    <a:alpha val="100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296000" tIns="0" rIns="0" bIns="0" numCol="1" spcCol="0" rtlCol="0" fromWordArt="0" anchor="ctr" anchorCtr="0" forceAA="0" compatLnSpc="1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高风险作业监测预警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--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防控作业风险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对象3"/>
          <p:cNvSpPr/>
          <p:nvPr>
            <p:custDataLst>
              <p:tags r:id="rId3"/>
            </p:custDataLst>
          </p:nvPr>
        </p:nvSpPr>
        <p:spPr>
          <a:xfrm>
            <a:off x="3548471" y="1299584"/>
            <a:ext cx="789218" cy="789218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1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对象4"/>
          <p:cNvSpPr/>
          <p:nvPr>
            <p:custDataLst>
              <p:tags r:id="rId4"/>
            </p:custDataLst>
          </p:nvPr>
        </p:nvSpPr>
        <p:spPr>
          <a:xfrm>
            <a:off x="3548471" y="4866139"/>
            <a:ext cx="789218" cy="789218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chemeClr val="accent2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>
            <a:norm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tx1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chemeClr val="tx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对象6"/>
          <p:cNvSpPr/>
          <p:nvPr>
            <p:custDataLst>
              <p:tags r:id="rId5"/>
            </p:custDataLst>
          </p:nvPr>
        </p:nvSpPr>
        <p:spPr>
          <a:xfrm>
            <a:off x="836930" y="1998980"/>
            <a:ext cx="3289300" cy="3073400"/>
          </a:xfrm>
          <a:custGeom>
            <a:avLst/>
            <a:gdLst/>
            <a:ahLst/>
            <a:cxnLst/>
            <a:rect l="l" t="t" r="r" b="b"/>
            <a:pathLst>
              <a:path w="4059936" h="4059936">
                <a:moveTo>
                  <a:pt x="137160" y="2359152"/>
                </a:moveTo>
                <a:cubicBezTo>
                  <a:pt x="-45720" y="2176272"/>
                  <a:pt x="-45720" y="1883664"/>
                  <a:pt x="137160" y="1700784"/>
                </a:cubicBezTo>
                <a:lnTo>
                  <a:pt x="1700784" y="137160"/>
                </a:lnTo>
                <a:cubicBezTo>
                  <a:pt x="1883664" y="-45720"/>
                  <a:pt x="2176272" y="-45720"/>
                  <a:pt x="2359152" y="137160"/>
                </a:cubicBezTo>
                <a:lnTo>
                  <a:pt x="3931920" y="1700784"/>
                </a:lnTo>
                <a:cubicBezTo>
                  <a:pt x="4105656" y="1883664"/>
                  <a:pt x="4105656" y="2176272"/>
                  <a:pt x="3931920" y="2359152"/>
                </a:cubicBezTo>
                <a:lnTo>
                  <a:pt x="2359152" y="3931920"/>
                </a:lnTo>
                <a:cubicBezTo>
                  <a:pt x="2176272" y="4105656"/>
                  <a:pt x="1883664" y="4105656"/>
                  <a:pt x="1700784" y="3931920"/>
                </a:cubicBezTo>
                <a:lnTo>
                  <a:pt x="137160" y="2359152"/>
                </a:lnTo>
              </a:path>
            </a:pathLst>
          </a:custGeom>
          <a:gradFill>
            <a:gsLst>
              <a:gs pos="8000">
                <a:srgbClr val="FFEEEE"/>
              </a:gs>
              <a:gs pos="97000">
                <a:srgbClr val="DDEFBB">
                  <a:alpha val="18000"/>
                </a:srgbClr>
              </a:gs>
            </a:gsLst>
            <a:lin ang="0" scaled="1"/>
          </a:gradFill>
        </p:spPr>
        <p:txBody>
          <a:bodyPr lIns="0" tIns="0" rIns="0" bIns="0">
            <a:noAutofit/>
          </a:bodyPr>
          <a:lstStyle/>
          <a:p>
            <a:endParaRPr lang="zh-CN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4" name="对象12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1198245" y="2273935"/>
            <a:ext cx="2566670" cy="2521585"/>
          </a:xfrm>
          <a:custGeom>
            <a:avLst/>
            <a:gdLst/>
            <a:ahLst/>
            <a:cxnLst/>
            <a:rect l="l" t="t" r="r" b="b"/>
            <a:pathLst>
              <a:path w="2340864" h="2340864">
                <a:moveTo>
                  <a:pt x="987552" y="73152"/>
                </a:moveTo>
                <a:lnTo>
                  <a:pt x="73152" y="987552"/>
                </a:lnTo>
                <a:cubicBezTo>
                  <a:pt x="-27432" y="1088136"/>
                  <a:pt x="-27432" y="1252728"/>
                  <a:pt x="73152" y="1353312"/>
                </a:cubicBezTo>
                <a:lnTo>
                  <a:pt x="987552" y="2267712"/>
                </a:lnTo>
                <a:cubicBezTo>
                  <a:pt x="1088136" y="2368296"/>
                  <a:pt x="1252728" y="2368296"/>
                  <a:pt x="1353312" y="2267712"/>
                </a:cubicBezTo>
                <a:lnTo>
                  <a:pt x="2267712" y="1353312"/>
                </a:lnTo>
                <a:cubicBezTo>
                  <a:pt x="2368296" y="1252728"/>
                  <a:pt x="2368296" y="1088136"/>
                  <a:pt x="2267712" y="987552"/>
                </a:cubicBezTo>
                <a:lnTo>
                  <a:pt x="1353312" y="73152"/>
                </a:lnTo>
                <a:cubicBezTo>
                  <a:pt x="1252728" y="-27432"/>
                  <a:pt x="1088136" y="-27432"/>
                  <a:pt x="987552" y="73152"/>
                </a:cubicBezTo>
              </a:path>
            </a:pathLst>
          </a:custGeom>
          <a:noFill/>
          <a:ln w="53975">
            <a:solidFill>
              <a:srgbClr val="FF6600"/>
            </a:solidFill>
          </a:ln>
        </p:spPr>
        <p:txBody>
          <a:bodyPr wrap="square" lIns="360000" tIns="0" rIns="360000" bIns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总体目标</a:t>
            </a:r>
            <a:endParaRPr lang="zh-CN" altLang="en-US"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97317" y="216692"/>
            <a:ext cx="9320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企业特殊作业安全管理制度核查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8702" y="879151"/>
            <a:ext cx="11820470" cy="966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企业特殊作业安全管理制度合规性审计智能体，自动对标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GB30871-2022 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，输出企业特殊作业管理制度合规性检查报告。制度是明确，规范和统一企业人员作业的指导书，是建立合规体系的表征。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790" y="2274570"/>
            <a:ext cx="9591675" cy="44653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17760" y="3244334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800" b="1" spc="150" dirty="0">
                <a:solidFill>
                  <a:srgbClr val="FFC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签发与宣贯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0017760" y="3856673"/>
            <a:ext cx="822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新规响应和匹配</a:t>
            </a:r>
            <a:endParaRPr lang="zh-CN" altLang="en-US" dirty="0"/>
          </a:p>
        </p:txBody>
      </p:sp>
      <p:sp>
        <p:nvSpPr>
          <p:cNvPr id="14" name="文本框 13"/>
          <p:cNvSpPr txBox="1"/>
          <p:nvPr/>
        </p:nvSpPr>
        <p:spPr>
          <a:xfrm>
            <a:off x="10017760" y="4528482"/>
            <a:ext cx="9215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800" b="1" spc="150" dirty="0">
                <a:solidFill>
                  <a:srgbClr val="FFC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规范合理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97317" y="216692"/>
            <a:ext cx="8828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 </a:t>
            </a:r>
            <a:r>
              <a:rPr lang="zh-CN" altLang="en-US" sz="24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作业票证核查</a:t>
            </a:r>
            <a:endParaRPr lang="zh-CN" altLang="en-US" sz="2400" b="1" kern="12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36345" y="2048510"/>
            <a:ext cx="100831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基于制度落实票证填写规范、数据逻辑矛盾、流程执行偏差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36345" y="3674745"/>
            <a:ext cx="9204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基于票证落实人员资质（特种作业人员、监护人）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36345" y="2861310"/>
            <a:ext cx="8173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charset="0"/>
              <a:buChar char="Ø"/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基于票证查风险辨识缺陷、安全措施执行漏洞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97317" y="216692"/>
            <a:ext cx="88286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 </a:t>
            </a:r>
            <a:r>
              <a:rPr lang="zh-CN" altLang="en-US" sz="24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作业票证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核查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4864" y="629402"/>
            <a:ext cx="11974148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特殊作业票证规范审查智能体：针对八类作业票证规范要求，梳理检查点，对标国标要求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GB30871-2022 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审查。及时发现纠正企业特殊作业票证填写不规范、安全措施落实不到位等问题。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178" y="1621171"/>
            <a:ext cx="9796862" cy="510359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97317" y="216692"/>
            <a:ext cx="11780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人员资质（特种作业人员）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6667" y="788094"/>
            <a:ext cx="11294522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作业人员资质自动对照：通过作业人员姓名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身份证号，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批量自动化查询特种作业操作证平台，获取获取作业人员资质比对结果。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667" y="2519680"/>
            <a:ext cx="5412976" cy="31377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9251333" y="223844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系统获取作业人员信息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箭头: 下 3"/>
          <p:cNvSpPr/>
          <p:nvPr/>
        </p:nvSpPr>
        <p:spPr>
          <a:xfrm>
            <a:off x="10208268" y="2715962"/>
            <a:ext cx="579120" cy="369332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51332" y="3193482"/>
            <a:ext cx="2520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RPA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模拟人员查询操作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箭头: 下 10"/>
          <p:cNvSpPr/>
          <p:nvPr/>
        </p:nvSpPr>
        <p:spPr>
          <a:xfrm>
            <a:off x="10222126" y="3671002"/>
            <a:ext cx="579120" cy="369332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251332" y="4230870"/>
            <a:ext cx="2794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抓取证书编号，作业类别，有效期关键返回数据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箭头: 下 12"/>
          <p:cNvSpPr/>
          <p:nvPr/>
        </p:nvSpPr>
        <p:spPr>
          <a:xfrm>
            <a:off x="10208268" y="4987434"/>
            <a:ext cx="579120" cy="369332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51332" y="5466999"/>
            <a:ext cx="279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无证书，过期自动预警</a:t>
            </a:r>
            <a:endParaRPr lang="zh-CN" alt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672" y="2031361"/>
            <a:ext cx="4592557" cy="439901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med"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ags/tag11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ags/tag12.xml><?xml version="1.0" encoding="utf-8"?>
<p:tagLst xmlns:p="http://schemas.openxmlformats.org/presentationml/2006/main"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636_1*n_h_h_f*1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DIAGRAM_VERSION" val="3"/>
  <p:tag name="KSO_WM_UNIT_SUBTYPE" val="a"/>
  <p:tag name="KSO_WM_UNIT_NOCLEAR" val="0"/>
  <p:tag name="KSO_WM_DIAGRAM_MAX_ITEMCNT" val="6"/>
  <p:tag name="KSO_WM_DIAGRAM_MIN_ITEMCNT" val="2"/>
  <p:tag name="KSO_WM_DIAGRAM_VIRTUALLY_FRAME" val="{&quot;height&quot;:351.6748962402344,&quot;left&quot;:20.022161865234374,&quot;top&quot;:98.66255187988281,&quot;width&quot;:918.9812561761066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4"/>
  <p:tag name="KSO_WM_UNIT_FILL_TYPE" val="3"/>
  <p:tag name="KSO_WM_UNIT_TEXT_TYPE" val="1"/>
  <p:tag name="KSO_WM_UNIT_TEXT_LAYER_COUNT" val="1"/>
  <p:tag name="KSO_WM_UNIT_PRESET_TEXT" val="单击此处输入你的项正文，文字是您思想的提炼，请尽量言简意赅的阐述观点，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3.xml><?xml version="1.0" encoding="utf-8"?>
<p:tagLst xmlns:p="http://schemas.openxmlformats.org/presentationml/2006/main"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636_1*n_h_h_f*1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DIAGRAM_VERSION" val="3"/>
  <p:tag name="KSO_WM_DIAGRAM_MAX_ITEMCNT" val="6"/>
  <p:tag name="KSO_WM_DIAGRAM_MIN_ITEMCNT" val="2"/>
  <p:tag name="KSO_WM_DIAGRAM_VIRTUALLY_FRAME" val="{&quot;height&quot;:351.6748962402344,&quot;left&quot;:20.022161865234374,&quot;top&quot;:98.66255187988281,&quot;width&quot;:918.9812561761066}"/>
  <p:tag name="KSO_WM_DIAGRAM_COLOR_MATCH_VALUE" val="{&quot;shape&quot;:{&quot;fill&quot;:{&quot;type&quot;:0},&quot;glow&quot;:{&quot;colorType&quot;:0},&quot;line&quot;:{&quot;gradient&quot;:[{&quot;brightness&quot;:0.800000011920929,&quot;colorType&quot;:1,&quot;foreColorIndex&quot;:6,&quot;pos&quot;:1,&quot;transparency&quot;:1},{&quot;brightness&quot;:0,&quot;colorType&quot;:1,&quot;foreColorIndex&quot;:5,&quot;pos&quot;:0.019999999552965164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4"/>
  <p:tag name="KSO_WM_UNIT_FILL_TYPE" val="3"/>
  <p:tag name="KSO_WM_UNIT_TEXT_TYPE" val="1"/>
  <p:tag name="KSO_WM_UNIT_TEXT_LAYER_COUNT" val="1"/>
  <p:tag name="KSO_WM_UNIT_PRESET_TEXT" val="单击此处输入你的项正文，文字是您思想的提炼，请尽量言简意赅的阐述观点，单击此处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36_1*n_h_h_i*1_2_1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COLOR_TRICK" val="1"/>
  <p:tag name="KSO_WM_DIAGRAM_COLOR_TEXT_CAN_REMOVE" val="n"/>
  <p:tag name="KSO_WM_DIAGRAM_GROUP_CODE" val="n1-1"/>
  <p:tag name="KSO_WM_DIAGRAM_VERSION" val="3"/>
  <p:tag name="KSO_WM_DIAGRAM_MAX_ITEMCNT" val="6"/>
  <p:tag name="KSO_WM_DIAGRAM_MIN_ITEMCNT" val="2"/>
  <p:tag name="KSO_WM_DIAGRAM_VIRTUALLY_FRAME" val="{&quot;height&quot;:351.6748962402344,&quot;left&quot;:20.022161865234374,&quot;top&quot;:98.66255187988281,&quot;width&quot;:918.981256176106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36_1*n_h_h_i*1_2_2_1"/>
  <p:tag name="KSO_WM_TEMPLATE_CATEGORY" val="diagram"/>
  <p:tag name="KSO_WM_TEMPLATE_INDEX" val="20231636"/>
  <p:tag name="KSO_WM_UNIT_LAYERLEVEL" val="1_1_1_1"/>
  <p:tag name="KSO_WM_TAG_VERSION" val="3.0"/>
  <p:tag name="KSO_WM_BEAUTIFY_FLAG" val="#wm#"/>
  <p:tag name="KSO_WM_UNIT_TEXT_FILL_FORE_SCHEMECOLOR_INDEX_BRIGHTNESS" val="0.15"/>
  <p:tag name="KSO_WM_DIAGRAM_COLOR_TRICK" val="1"/>
  <p:tag name="KSO_WM_DIAGRAM_COLOR_TEXT_CAN_REMOVE" val="n"/>
  <p:tag name="KSO_WM_DIAGRAM_GROUP_CODE" val="n1-1"/>
  <p:tag name="KSO_WM_DIAGRAM_VERSION" val="3"/>
  <p:tag name="KSO_WM_DIAGRAM_MAX_ITEMCNT" val="6"/>
  <p:tag name="KSO_WM_DIAGRAM_MIN_ITEMCNT" val="2"/>
  <p:tag name="KSO_WM_DIAGRAM_VIRTUALLY_FRAME" val="{&quot;height&quot;:351.6748962402344,&quot;left&quot;:20.022161865234374,&quot;top&quot;:98.66255187988281,&quot;width&quot;:918.981256176106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BEAUTIFY_FLAG" val="#wm#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636_1*n_h_i*1_1_2"/>
  <p:tag name="KSO_WM_TEMPLATE_CATEGORY" val="diagram"/>
  <p:tag name="KSO_WM_TEMPLATE_INDEX" val="20231636"/>
  <p:tag name="KSO_WM_UNIT_LAYERLEVEL" val="1_1_1"/>
  <p:tag name="KSO_WM_TAG_VERSION" val="3.0"/>
  <p:tag name="KSO_WM_DIAGRAM_VERSION" val="3"/>
  <p:tag name="KSO_WM_DIAGRAM_MAX_ITEMCNT" val="6"/>
  <p:tag name="KSO_WM_DIAGRAM_MIN_ITEMCNT" val="2"/>
  <p:tag name="KSO_WM_DIAGRAM_VIRTUALLY_FRAME" val="{&quot;height&quot;:351.6748962402344,&quot;left&quot;:20.022161865234374,&quot;top&quot;:98.66255187988281,&quot;width&quot;:918.9812561761066}"/>
  <p:tag name="KSO_WM_DIAGRAM_COLOR_MATCH_VALUE" val="{&quot;shape&quot;:{&quot;fill&quot;:{&quot;solid&quot;:{&quot;brightness&quot;:0.699999988079071,&quot;colorType&quot;:1,&quot;foreColorIndex&quot;:5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7"/>
  <p:tag name="KSO_WM_DIAGRAM_USE_COLOR_VALUE" val="{&quot;color_scheme&quot;:1,&quot;color_type&quot;:1,&quot;theme_color_indexes&quot;:[5,6,5,6,5,6]}"/>
</p:tagLst>
</file>

<file path=ppt/tags/tag1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36_1*n_h_a*1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1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6748962402344,&quot;left&quot;:20.022161865234374,&quot;top&quot;:98.66255187988281,&quot;width&quot;:918.981256176106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70"/>
  <p:tag name="KSO_WM_UNIT_TEXT_TYPE" val="1"/>
  <p:tag name="KSO_WM_UNIT_PRESET_TEXT" val="添加项标题"/>
  <p:tag name="KSO_WM_UNIT_LINE_FORE_SCHEMECOLOR_INDEX" val="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8.xml><?xml version="1.0" encoding="utf-8"?>
<p:tagLst xmlns:p="http://schemas.openxmlformats.org/presentationml/2006/main">
  <p:tag name="PICID" val="{dd333cea-8eed-421f-8e1f-7a900e993cff}"/>
</p:tagLst>
</file>

<file path=ppt/tags/tag19.xml><?xml version="1.0" encoding="utf-8"?>
<p:tagLst xmlns:p="http://schemas.openxmlformats.org/presentationml/2006/main">
  <p:tag name="PICID" val="{91e049bb-3b2b-400f-a63b-ed70d323c4b0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ags/tag21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ags/tag22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ags/tag23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ags/tag24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ags/tag25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ags/tag26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ags/tag27.xml><?xml version="1.0" encoding="utf-8"?>
<p:tagLst xmlns:p="http://schemas.openxmlformats.org/presentationml/2006/main">
  <p:tag name="commondata" val="eyJoZGlkIjoiOTMyNGFjYjNkMzA0ZmJlNThjN2Y1MDMwYTI3MjI0Mjc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ags/tag6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ags/tag7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ags/tag8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ags/tag9.xml><?xml version="1.0" encoding="utf-8"?>
<p:tagLst xmlns:p="http://schemas.openxmlformats.org/presentationml/2006/main">
  <p:tag name="KSO_WM_DIAGRAM_VIRTUALLY_FRAME" val="{&quot;height&quot;:223.85992125984248,&quot;left&quot;:190.10377952755906,&quot;top&quot;:165.12055118110237,&quot;width&quot;:550.8462204724409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2736</Words>
  <Application>WPS 演示</Application>
  <PresentationFormat>宽屏</PresentationFormat>
  <Paragraphs>290</Paragraphs>
  <Slides>27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Calibri</vt:lpstr>
      <vt:lpstr>华文细黑</vt:lpstr>
      <vt:lpstr>Calibri</vt:lpstr>
      <vt:lpstr>思源黑体 Bold</vt:lpstr>
      <vt:lpstr>黑体</vt:lpstr>
      <vt:lpstr>Wingdings</vt:lpstr>
      <vt:lpstr>等线</vt:lpstr>
      <vt:lpstr>Arial Unicode MS</vt:lpstr>
      <vt:lpstr>Helvetica</vt:lpstr>
      <vt:lpstr>Helvetica Neue</vt:lpstr>
      <vt:lpstr>Times New Roman</vt:lpstr>
      <vt:lpstr>等线 Light</vt:lpstr>
      <vt:lpstr>Helvetica</vt:lpstr>
      <vt:lpstr>Helvetica Neue</vt:lpstr>
      <vt:lpstr>思源黑体 Bold</vt:lpstr>
      <vt:lpstr>方正大黑体_GBK</vt:lpstr>
      <vt:lpstr>Sweetie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lenovo</cp:lastModifiedBy>
  <cp:revision>172</cp:revision>
  <dcterms:created xsi:type="dcterms:W3CDTF">2019-06-19T02:08:00Z</dcterms:created>
  <dcterms:modified xsi:type="dcterms:W3CDTF">2026-01-15T01:49:21Z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09837D804B274266AB50F5DB558F9449_13</vt:lpwstr>
  </property>
</Properties>
</file>