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10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117.svg" ContentType="image/svg+xml"/>
  <Override PartName="/ppt/media/image119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3.svg" ContentType="image/svg+xml"/>
  <Override PartName="/ppt/media/image132.svg" ContentType="image/svg+xml"/>
  <Override PartName="/ppt/media/image137.svg" ContentType="image/svg+xml"/>
  <Override PartName="/ppt/media/image139.svg" ContentType="image/svg+xml"/>
  <Override PartName="/ppt/media/image141.svg" ContentType="image/svg+xml"/>
  <Override PartName="/ppt/media/image145.svg" ContentType="image/svg+xml"/>
  <Override PartName="/ppt/media/image147.svg" ContentType="image/svg+xml"/>
  <Override PartName="/ppt/media/image149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3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4.svg" ContentType="image/svg+xml"/>
  <Override PartName="/ppt/media/image68.svg" ContentType="image/svg+xml"/>
  <Override PartName="/ppt/media/image80.svg" ContentType="image/svg+xml"/>
  <Override PartName="/ppt/media/image8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0"/>
  </p:handoutMasterIdLst>
  <p:sldIdLst>
    <p:sldId id="268" r:id="rId3"/>
    <p:sldId id="13548" r:id="rId4"/>
    <p:sldId id="13575" r:id="rId5"/>
    <p:sldId id="13576" r:id="rId7"/>
    <p:sldId id="13608" r:id="rId8"/>
    <p:sldId id="13578" r:id="rId9"/>
    <p:sldId id="13579" r:id="rId10"/>
    <p:sldId id="13580" r:id="rId11"/>
    <p:sldId id="13581" r:id="rId12"/>
    <p:sldId id="13582" r:id="rId13"/>
    <p:sldId id="13573" r:id="rId14"/>
    <p:sldId id="13584" r:id="rId15"/>
    <p:sldId id="13585" r:id="rId16"/>
    <p:sldId id="13595" r:id="rId17"/>
    <p:sldId id="13586" r:id="rId18"/>
    <p:sldId id="13597" r:id="rId19"/>
    <p:sldId id="13596" r:id="rId20"/>
    <p:sldId id="13599" r:id="rId21"/>
    <p:sldId id="13600" r:id="rId22"/>
    <p:sldId id="13601" r:id="rId23"/>
    <p:sldId id="13594" r:id="rId24"/>
    <p:sldId id="13602" r:id="rId25"/>
    <p:sldId id="13603" r:id="rId26"/>
    <p:sldId id="13604" r:id="rId27"/>
    <p:sldId id="13605" r:id="rId28"/>
    <p:sldId id="270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nt" initials="MOU" lastIdx="1" clrIdx="0"/>
  <p:cmAuthor id="2" name="hp" initials="h" lastIdx="1" clrIdx="1"/>
  <p:cmAuthor id="0" name="Administrator" initials="l" lastIdx="6" clrIdx="0"/>
  <p:cmAuthor id="3" name="wang yd" initials="wy" lastIdx="0" clrIdx="2"/>
  <p:cmAuthor id="4" name="Han Bary" initials="HB" lastIdx="3" clrIdx="3"/>
  <p:cmAuthor id="5" name="lenovo" initials="l" lastIdx="2" clrIdx="4"/>
  <p:cmAuthor id="6" name="L cm" initials="Lc" lastIdx="1" clrIdx="5"/>
  <p:cmAuthor id="7" name="CN=娄川川/OU=河南/O=chtc" initials="C" lastIdx="1" clrIdx="3"/>
  <p:cmAuthor id="10" name="张跃明" initials="张" lastIdx="1" clrIdx="9"/>
  <p:cmAuthor id="8" name="微软用户" initials="" lastIdx="1" clrIdx="3"/>
  <p:cmAuthor id="9" name="CN=耿成涛/OU=河南/O=chtc" initials="" lastIdx="1" clrIdx="0"/>
  <p:cmAuthor id="12" name="LC" initials="A" lastIdx="1" clrIdx="11"/>
  <p:cmAuthor id="18" name="Lenovo" initials="L" lastIdx="5" clrIdx="1"/>
  <p:cmAuthor id="11" name="Tang Siri" initials="T" lastIdx="1" clrIdx="6"/>
  <p:cmAuthor id="16" name="孟伟伟" initials="孟" lastIdx="1" clrIdx="15"/>
  <p:cmAuthor id="75" name="作者" initials="A" lastIdx="0" clrIdx="24"/>
  <p:cmAuthor id="17" name="13316" initials="1" lastIdx="3" clrIdx="16"/>
  <p:cmAuthor id="76" name="许 志军" initials="许" lastIdx="1" clrIdx="25"/>
  <p:cmAuthor id="77" name="欧 志芳" initials="欧" lastIdx="1" clrIdx="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0000"/>
    <a:srgbClr val="E63A03"/>
    <a:srgbClr val="FFFFFF"/>
    <a:srgbClr val="5B9BD5"/>
    <a:srgbClr val="D2DEEF"/>
    <a:srgbClr val="4472C4"/>
    <a:srgbClr val="DF0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6" autoAdjust="0"/>
    <p:restoredTop sz="95107" autoAdjust="0"/>
  </p:normalViewPr>
  <p:slideViewPr>
    <p:cSldViewPr snapToGrid="0" showGuides="1">
      <p:cViewPr varScale="1">
        <p:scale>
          <a:sx n="105" d="100"/>
          <a:sy n="105" d="100"/>
        </p:scale>
        <p:origin x="69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203" d="100"/>
          <a:sy n="203" d="100"/>
        </p:scale>
        <p:origin x="73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754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C1E96-9590-437D-8CF1-55CF9748717B}" type="doc">
      <dgm:prSet loTypeId="list" loCatId="list" qsTypeId="urn:microsoft.com/office/officeart/2005/8/quickstyle/simple3#2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B8BB1751-C2C0-4A49-AE4E-89594FA10ED9}">
      <dgm:prSet phldrT="[文本]" phldr="0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0" y="0"/>
          <a:ext cx="2955301" cy="4781662"/>
        </a:xfr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决策领导者</a:t>
          </a:r>
          <a:r>
            <a: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F0CB3A9-CC57-4921-B4D1-5326ECE0AF5C}" cxnId="{0F1D49B3-743C-4E33-828C-8DD972AAD48B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9ACFC479-25F8-4F5C-A0B8-A1FFD1D48050}" cxnId="{0F1D49B3-743C-4E33-828C-8DD972AAD48B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E1F9F19A-B224-4119-BF48-E4ECAD0FE458}">
      <dgm:prSet phldrT="[文本]" phldr="0" custT="1"/>
      <dgm:spPr>
        <a:xfrm>
          <a:off x="296666" y="1434907"/>
          <a:ext cx="2364241" cy="939405"/>
        </a:xfr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安全合规</a:t>
          </a:r>
          <a:r>
            <a:rPr lang="zh-CN" altLang="en-US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200" b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8A7903F-2D23-4B80-83FF-DC3DBC0776CF}" cxnId="{8ADE4794-9D17-467F-910F-E681F1D4512E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7F2C08BD-006B-4E2A-B839-6DC5A3387AFD}" cxnId="{8ADE4794-9D17-467F-910F-E681F1D4512E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051ECC9A-9A49-4105-A73B-F57D22A94924}">
      <dgm:prSet phldrT="[文本]" phldr="0" custT="1"/>
      <dgm:spPr>
        <a:xfrm>
          <a:off x="296666" y="2518836"/>
          <a:ext cx="2364241" cy="939405"/>
        </a:xfr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效能绩效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F42134D-E95A-4E2B-BFED-535700B704FB}" cxnId="{5DD43E84-F3C1-467E-90D5-E7D3D9A5A21A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B441A446-443C-4B4C-B0D3-D966C2D3022A}" cxnId="{5DD43E84-F3C1-467E-90D5-E7D3D9A5A21A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0D6F77BF-F428-442F-A54A-6FC49CDCF570}">
      <dgm:prSet phldrT="[文本]" phldr="0" custT="1"/>
      <dgm:spPr>
        <a:xfrm>
          <a:off x="296666" y="3602765"/>
          <a:ext cx="2364241" cy="939405"/>
        </a:xfr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低</a:t>
          </a:r>
          <a:r>
            <a:rPr lang="en-US" altLang="zh-CN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TCO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</a:endParaRPr>
        </a:p>
      </dgm:t>
    </dgm:pt>
    <dgm:pt modelId="{74F6DE44-3093-4773-8D29-F42C72276777}" cxnId="{C6A02237-D993-40C9-AFEB-B8B82A6458A2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41E9AE06-075E-4C42-9318-86B67A799EC9}" cxnId="{C6A02237-D993-40C9-AFEB-B8B82A6458A2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C0121EF1-48E0-4A15-8186-A43E6F6BB8F7}">
      <dgm:prSet phldrT="[文本]" phldr="0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xfrm>
          <a:off x="3178085" y="0"/>
          <a:ext cx="2955301" cy="4781662"/>
        </a:xfr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IT</a:t>
          </a: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运维管理层</a:t>
          </a:r>
          <a:r>
            <a: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/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</a:endParaRPr>
        </a:p>
      </dgm:t>
    </dgm:pt>
    <dgm:pt modelId="{1762801E-98D6-49CD-8294-1BC91FCB6FC8}" cxnId="{58C8472E-7585-442F-8BF9-5D8D6035705A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80552B3D-A562-43DE-A284-47A37CC67744}" cxnId="{58C8472E-7585-442F-8BF9-5D8D6035705A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5A203677-FE2A-44B4-89FD-58BD349E4FB9}">
      <dgm:prSet phldrT="[文本]" phldr="0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493380" y="1430909"/>
          <a:ext cx="2364241" cy="696586"/>
        </a:xfr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简化运维，提高效率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75D00A0-F5B9-45D3-BA3D-870A5AEE4C78}" cxnId="{1D5DB259-906F-423B-B21A-C247828BAEDF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B12400BD-6CAF-4E55-8B32-A7C025C21A70}" cxnId="{1D5DB259-906F-423B-B21A-C247828BAEDF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553BF9B9-5BED-4BA7-B89D-A5E43717BB3E}">
      <dgm:prSet phldrT="[文本]" phldr="0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493380" y="2234662"/>
          <a:ext cx="2364241" cy="696586"/>
        </a:xfr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更多精力专注应用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8926810-8370-49E2-BDE3-EF495E3B0F70}" cxnId="{036E2135-077D-4737-8D60-4C68014494F1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D12DC26E-253C-4A5B-A47E-6FC4284592E9}" cxnId="{036E2135-077D-4737-8D60-4C68014494F1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F80D9E85-6C43-414A-9C2D-A7768814B46F}">
      <dgm:prSet phldrT="[文本]" phldr="0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493380" y="3038416"/>
          <a:ext cx="2364241" cy="696586"/>
        </a:xfr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减少工作人员抱怨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732AAC43-9BC2-4A5D-B86B-E0B6AF3CF824}" cxnId="{D63D5879-26D9-4CC6-A3CC-55E97772EA07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F17386B7-8825-4687-86BA-360D620291B8}" cxnId="{D63D5879-26D9-4CC6-A3CC-55E97772EA07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1A8BC69B-E0F7-4542-A04B-A7F3B65ADC81}">
      <dgm:prSet phldrT="[文本]" phldr="0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362236" y="3845875"/>
          <a:ext cx="2586999" cy="696586"/>
        </a:xfr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提升部门形象及生产力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5A695C8A-1F0D-4F4C-84BC-3EB17890F830}" cxnId="{B6B5900E-4EDF-40B9-AEE3-74B9FAD3A37A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03487F40-510E-4532-BAAB-6FDBE3AB3024}" cxnId="{B6B5900E-4EDF-40B9-AEE3-74B9FAD3A37A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CB2CEFC5-2155-4B4F-A394-A20117EA37FF}">
      <dgm:prSet phldrT="[文本]" phldr="0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xfrm>
          <a:off x="6356171" y="0"/>
          <a:ext cx="2955301" cy="4781662"/>
        </a:xfr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终端使用者</a:t>
          </a:r>
          <a:r>
            <a:rPr lang="zh-CN" altLang="en-US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A8B5237-CFFE-4C31-B276-C74582561C8C}" cxnId="{CEC87A75-32CB-43ED-BA83-7F9D980B4523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9CC328EF-504B-41E9-A0FC-39A6B46E279E}" cxnId="{CEC87A75-32CB-43ED-BA83-7F9D980B4523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4638DEB9-1F02-4E00-BA04-D8ACB4E657AD}">
      <dgm:prSet phldrT="[文本]" phldr="0" custT="1"/>
      <dgm:spPr>
        <a:xfrm>
          <a:off x="6650565" y="1434615"/>
          <a:ext cx="2364241" cy="696586"/>
        </a:xfr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使用体验、习惯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85516C57-EA49-4A93-AC5F-A275B90E6C45}" cxnId="{881BF7FF-AE59-4AC4-94AA-681F372D3BEB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D05A4BAD-7950-40B0-8630-635647A24281}" cxnId="{881BF7FF-AE59-4AC4-94AA-681F372D3BEB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A1A08390-97ED-45FF-B389-996E6BDA7952}">
      <dgm:prSet phldrT="[文本]" phldr="0" custT="1"/>
      <dgm:spPr>
        <a:xfrm>
          <a:off x="6650565" y="2238368"/>
          <a:ext cx="2364241" cy="696586"/>
        </a:xfr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自动快速恢复系统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5D7A5AE-186F-4782-917A-3841A71C1171}" cxnId="{617DAE03-8CDF-4336-A950-10056A6D254C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C6CC3D88-D710-4D86-8DAC-956392075082}" cxnId="{617DAE03-8CDF-4336-A950-10056A6D254C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BFEC45B0-681F-4034-AC60-1DDC29C09D36}">
      <dgm:prSet phldrT="[文本]" phldr="0" custT="1"/>
      <dgm:spPr>
        <a:xfrm>
          <a:off x="6650565" y="3042122"/>
          <a:ext cx="2364241" cy="696586"/>
        </a:xfr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业务系统连续可用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3F838B5-4E01-4484-A3C2-FB8AF6305226}" cxnId="{1559A70F-DAA6-42AD-9514-71BAA3142046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8D99C0E2-129A-48EE-86F2-592649C2ACA6}" cxnId="{1559A70F-DAA6-42AD-9514-71BAA3142046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6D927BF5-0692-4FFD-89E8-1D4840E7DBD6}">
      <dgm:prSet phldrT="[文本]" phldr="0" custT="1"/>
      <dgm:spPr>
        <a:xfrm>
          <a:off x="6650565" y="3845875"/>
          <a:ext cx="2364241" cy="696586"/>
        </a:xfr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不影响对外服务</a:t>
          </a:r>
          <a:r>
            <a:rPr lang="zh-CN" altLang="en-US" sz="11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/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516FCBD-71C8-45DB-8C1A-6381BC93991C}" cxnId="{7E00B500-4912-467C-A6AB-B88857021058}" type="par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7D36E239-A793-498D-82DB-12924935F5BC}" cxnId="{7E00B500-4912-467C-A6AB-B88857021058}" type="sibTrans">
      <dgm:prSet/>
      <dgm:spPr/>
      <dgm:t>
        <a:bodyPr/>
        <a:lstStyle/>
        <a:p>
          <a:endParaRPr lang="zh-CN" altLang="en-US" sz="1200">
            <a:latin typeface="+mn-ea"/>
            <a:ea typeface="+mn-ea"/>
          </a:endParaRPr>
        </a:p>
      </dgm:t>
    </dgm:pt>
    <dgm:pt modelId="{F8978FCE-D74D-415E-8431-4AFD4E8E8DD0}" type="pres">
      <dgm:prSet presAssocID="{457C1E96-9590-437D-8CF1-55CF9748717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53CBA4-E6FB-43D8-A610-31A9869CC375}" type="pres">
      <dgm:prSet presAssocID="{B8BB1751-C2C0-4A49-AE4E-89594FA10ED9}" presName="compNode" presStyleCnt="0"/>
      <dgm:spPr/>
    </dgm:pt>
    <dgm:pt modelId="{EF0B2DB9-D581-4D6D-B1A2-0F3D0150CE6A}" type="pres">
      <dgm:prSet presAssocID="{B8BB1751-C2C0-4A49-AE4E-89594FA10ED9}" presName="aNode" presStyleLbl="bgShp" presStyleIdx="0" presStyleCnt="3" custLinFactNeighborX="-67995" custLinFactNeighborY="-6024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6D2B55F-8455-40A1-99B9-B976487C42C6}" type="pres">
      <dgm:prSet presAssocID="{B8BB1751-C2C0-4A49-AE4E-89594FA10ED9}" presName="textNode" presStyleCnt="0"/>
      <dgm:spPr/>
      <dgm:t>
        <a:bodyPr/>
        <a:lstStyle/>
        <a:p>
          <a:endParaRPr lang="zh-CN" altLang="en-US"/>
        </a:p>
      </dgm:t>
    </dgm:pt>
    <dgm:pt modelId="{19E5C257-0C97-4FC8-A176-1F066D649C66}" type="pres">
      <dgm:prSet presAssocID="{B8BB1751-C2C0-4A49-AE4E-89594FA10ED9}" presName="compChildNode" presStyleCnt="0"/>
      <dgm:spPr/>
    </dgm:pt>
    <dgm:pt modelId="{6348456A-E6C1-4E5D-84F6-3B07DE5E9FB2}" type="pres">
      <dgm:prSet presAssocID="{B8BB1751-C2C0-4A49-AE4E-89594FA10ED9}" presName="theInnerList" presStyleCnt="0"/>
      <dgm:spPr/>
    </dgm:pt>
    <dgm:pt modelId="{36D30AAE-62C9-460E-BF6C-C090923403E9}" type="pres">
      <dgm:prSet presAssocID="{E1F9F19A-B224-4119-BF48-E4ECAD0FE458}" presName="childNode" presStyleLbl="node1" presStyleIdx="0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179643E0-EE75-4283-B7BE-489779A69B4E}" type="pres">
      <dgm:prSet presAssocID="{E1F9F19A-B224-4119-BF48-E4ECAD0FE458}" presName="aSpace2" presStyleCnt="0"/>
      <dgm:spPr/>
    </dgm:pt>
    <dgm:pt modelId="{B40B851C-9765-43FC-91E6-E599561DBD03}" type="pres">
      <dgm:prSet presAssocID="{051ECC9A-9A49-4105-A73B-F57D22A94924}" presName="childNode" presStyleLbl="node1" presStyleIdx="1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81EEA9F1-F229-49A2-964B-361A0A9289B2}" type="pres">
      <dgm:prSet presAssocID="{051ECC9A-9A49-4105-A73B-F57D22A94924}" presName="aSpace2" presStyleCnt="0"/>
      <dgm:spPr/>
    </dgm:pt>
    <dgm:pt modelId="{952350DC-6C8C-4D7B-8D98-BCC2A5829BF2}" type="pres">
      <dgm:prSet presAssocID="{0D6F77BF-F428-442F-A54A-6FC49CDCF570}" presName="childNode" presStyleLbl="node1" presStyleIdx="2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20E13656-7A8C-4503-97D2-1A0E4DCFF01F}" type="pres">
      <dgm:prSet presAssocID="{B8BB1751-C2C0-4A49-AE4E-89594FA10ED9}" presName="aSpace" presStyleCnt="0"/>
      <dgm:spPr/>
    </dgm:pt>
    <dgm:pt modelId="{A014FEA1-C67D-44DB-A455-3E6CF2E7B26B}" type="pres">
      <dgm:prSet presAssocID="{C0121EF1-48E0-4A15-8186-A43E6F6BB8F7}" presName="compNode" presStyleCnt="0"/>
      <dgm:spPr/>
    </dgm:pt>
    <dgm:pt modelId="{63FA721A-B8FC-493B-9AE7-9E45DF0BA756}" type="pres">
      <dgm:prSet presAssocID="{C0121EF1-48E0-4A15-8186-A43E6F6BB8F7}" presName="aNode" presStyleLbl="bgShp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D9B801A3-346D-422A-815A-0C7BDA587C51}" type="pres">
      <dgm:prSet presAssocID="{C0121EF1-48E0-4A15-8186-A43E6F6BB8F7}" presName="textNode" presStyleCnt="0"/>
      <dgm:spPr/>
      <dgm:t>
        <a:bodyPr/>
        <a:lstStyle/>
        <a:p>
          <a:endParaRPr lang="zh-CN" altLang="en-US"/>
        </a:p>
      </dgm:t>
    </dgm:pt>
    <dgm:pt modelId="{106646BC-22EA-4B7A-A8FD-A4E1C674E841}" type="pres">
      <dgm:prSet presAssocID="{C0121EF1-48E0-4A15-8186-A43E6F6BB8F7}" presName="compChildNode" presStyleCnt="0"/>
      <dgm:spPr/>
    </dgm:pt>
    <dgm:pt modelId="{46C2759A-E9C8-40BA-BE3D-006B5E167696}" type="pres">
      <dgm:prSet presAssocID="{C0121EF1-48E0-4A15-8186-A43E6F6BB8F7}" presName="theInnerList" presStyleCnt="0"/>
      <dgm:spPr/>
    </dgm:pt>
    <dgm:pt modelId="{E3DDE7FA-93F6-4F24-8A17-BC6FD58C75F6}" type="pres">
      <dgm:prSet presAssocID="{5A203677-FE2A-44B4-89FD-58BD349E4FB9}" presName="childNode" presStyleLbl="node1" presStyleIdx="3" presStyleCnt="11" custLinFactNeighborX="835" custLinFactNeighborY="-345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9F33C864-65E5-4A5D-8020-52BDA973F1F1}" type="pres">
      <dgm:prSet presAssocID="{5A203677-FE2A-44B4-89FD-58BD349E4FB9}" presName="aSpace2" presStyleCnt="0"/>
      <dgm:spPr/>
    </dgm:pt>
    <dgm:pt modelId="{54D1F00A-C24B-47DD-9016-F72361B9E375}" type="pres">
      <dgm:prSet presAssocID="{553BF9B9-5BED-4BA7-B89D-A5E43717BB3E}" presName="childNode" presStyleLbl="node1" presStyleIdx="4" presStyleCnt="11" custLinFactNeighborX="835" custLinFactNeighborY="-345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35923DCB-CAE5-4B7D-85AA-B38882272774}" type="pres">
      <dgm:prSet presAssocID="{553BF9B9-5BED-4BA7-B89D-A5E43717BB3E}" presName="aSpace2" presStyleCnt="0"/>
      <dgm:spPr/>
    </dgm:pt>
    <dgm:pt modelId="{E35AA6E8-4AF8-4035-9BE3-E038ED3170DB}" type="pres">
      <dgm:prSet presAssocID="{F80D9E85-6C43-414A-9C2D-A7768814B46F}" presName="childNode" presStyleLbl="node1" presStyleIdx="5" presStyleCnt="11" custLinFactNeighborX="835" custLinFactNeighborY="-345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14F7B0D6-348C-4153-8217-FABDD1F9A2FC}" type="pres">
      <dgm:prSet presAssocID="{F80D9E85-6C43-414A-9C2D-A7768814B46F}" presName="aSpace2" presStyleCnt="0"/>
      <dgm:spPr/>
    </dgm:pt>
    <dgm:pt modelId="{E09C8AA9-84D5-48CB-BF99-F4D698CC90DF}" type="pres">
      <dgm:prSet presAssocID="{1A8BC69B-E0F7-4542-A04B-A7F3B65ADC81}" presName="childNode" presStyleLbl="node1" presStyleIdx="6" presStyleCnt="11" custScaleX="10942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C5C5A4D3-3F63-4E86-8843-DA1D733EE681}" type="pres">
      <dgm:prSet presAssocID="{C0121EF1-48E0-4A15-8186-A43E6F6BB8F7}" presName="aSpace" presStyleCnt="0"/>
      <dgm:spPr/>
    </dgm:pt>
    <dgm:pt modelId="{D692DC46-7480-416F-854C-B178A2A01FC8}" type="pres">
      <dgm:prSet presAssocID="{CB2CEFC5-2155-4B4F-A394-A20117EA37FF}" presName="compNode" presStyleCnt="0"/>
      <dgm:spPr/>
    </dgm:pt>
    <dgm:pt modelId="{11535DCA-6F17-494C-A2DA-BEC76C118E77}" type="pres">
      <dgm:prSet presAssocID="{CB2CEFC5-2155-4B4F-A394-A20117EA37FF}" presName="aNode" presStyleLbl="bgShp" presStyleIdx="2" presStyleCnt="3" custLinFactNeighborX="2890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810AE92-7D99-41E6-AF6F-152B40178A66}" type="pres">
      <dgm:prSet presAssocID="{CB2CEFC5-2155-4B4F-A394-A20117EA37FF}" presName="textNode" presStyleCnt="0"/>
      <dgm:spPr/>
      <dgm:t>
        <a:bodyPr/>
        <a:lstStyle/>
        <a:p>
          <a:endParaRPr lang="zh-CN" altLang="en-US"/>
        </a:p>
      </dgm:t>
    </dgm:pt>
    <dgm:pt modelId="{21D382D9-9A9F-48C3-A712-5B365D27752B}" type="pres">
      <dgm:prSet presAssocID="{CB2CEFC5-2155-4B4F-A394-A20117EA37FF}" presName="compChildNode" presStyleCnt="0"/>
      <dgm:spPr/>
    </dgm:pt>
    <dgm:pt modelId="{D7E6972A-8FB1-4815-83EC-73CF060DC714}" type="pres">
      <dgm:prSet presAssocID="{CB2CEFC5-2155-4B4F-A394-A20117EA37FF}" presName="theInnerList" presStyleCnt="0"/>
      <dgm:spPr/>
    </dgm:pt>
    <dgm:pt modelId="{2FDFA91F-79E1-4429-AFA4-2ABF7B559B38}" type="pres">
      <dgm:prSet presAssocID="{4638DEB9-1F02-4E00-BA04-D8ACB4E657AD}" presName="childNode" presStyleLbl="node1" presStyleIdx="7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83BD9142-531F-4E18-93A6-DB7A66071C5C}" type="pres">
      <dgm:prSet presAssocID="{4638DEB9-1F02-4E00-BA04-D8ACB4E657AD}" presName="aSpace2" presStyleCnt="0"/>
      <dgm:spPr/>
    </dgm:pt>
    <dgm:pt modelId="{1787CF0D-6273-4649-84A0-ECC6EF3A04BB}" type="pres">
      <dgm:prSet presAssocID="{A1A08390-97ED-45FF-B389-996E6BDA7952}" presName="childNode" presStyleLbl="node1" presStyleIdx="8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0019A979-ED39-4497-B3B7-8BD0A0DE1C3D}" type="pres">
      <dgm:prSet presAssocID="{A1A08390-97ED-45FF-B389-996E6BDA7952}" presName="aSpace2" presStyleCnt="0"/>
      <dgm:spPr/>
    </dgm:pt>
    <dgm:pt modelId="{CE03B0F2-D067-4F1A-A2C7-716C5F9E6531}" type="pres">
      <dgm:prSet presAssocID="{BFEC45B0-681F-4034-AC60-1DDC29C09D36}" presName="childNode" presStyleLbl="node1" presStyleIdx="9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F7BF9116-B4D0-4282-A724-350F0722C7F3}" type="pres">
      <dgm:prSet presAssocID="{BFEC45B0-681F-4034-AC60-1DDC29C09D36}" presName="aSpace2" presStyleCnt="0"/>
      <dgm:spPr/>
    </dgm:pt>
    <dgm:pt modelId="{BA490F07-0949-4E6E-97E8-DECA3A6EBB67}" type="pres">
      <dgm:prSet presAssocID="{6D927BF5-0692-4FFD-89E8-1D4840E7DBD6}" presName="childNode" presStyleLbl="node1" presStyleIdx="10" presStyleCnt="1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0F1D49B3-743C-4E33-828C-8DD972AAD48B}" srcId="{457C1E96-9590-437D-8CF1-55CF9748717B}" destId="{B8BB1751-C2C0-4A49-AE4E-89594FA10ED9}" srcOrd="0" destOrd="0" parTransId="{6F0CB3A9-CC57-4921-B4D1-5326ECE0AF5C}" sibTransId="{9ACFC479-25F8-4F5C-A0B8-A1FFD1D48050}"/>
    <dgm:cxn modelId="{8ADE4794-9D17-467F-910F-E681F1D4512E}" srcId="{B8BB1751-C2C0-4A49-AE4E-89594FA10ED9}" destId="{E1F9F19A-B224-4119-BF48-E4ECAD0FE458}" srcOrd="0" destOrd="0" parTransId="{68A7903F-2D23-4B80-83FF-DC3DBC0776CF}" sibTransId="{7F2C08BD-006B-4E2A-B839-6DC5A3387AFD}"/>
    <dgm:cxn modelId="{5DD43E84-F3C1-467E-90D5-E7D3D9A5A21A}" srcId="{B8BB1751-C2C0-4A49-AE4E-89594FA10ED9}" destId="{051ECC9A-9A49-4105-A73B-F57D22A94924}" srcOrd="1" destOrd="0" parTransId="{DF42134D-E95A-4E2B-BFED-535700B704FB}" sibTransId="{B441A446-443C-4B4C-B0D3-D966C2D3022A}"/>
    <dgm:cxn modelId="{C6A02237-D993-40C9-AFEB-B8B82A6458A2}" srcId="{B8BB1751-C2C0-4A49-AE4E-89594FA10ED9}" destId="{0D6F77BF-F428-442F-A54A-6FC49CDCF570}" srcOrd="2" destOrd="0" parTransId="{74F6DE44-3093-4773-8D29-F42C72276777}" sibTransId="{41E9AE06-075E-4C42-9318-86B67A799EC9}"/>
    <dgm:cxn modelId="{58C8472E-7585-442F-8BF9-5D8D6035705A}" srcId="{457C1E96-9590-437D-8CF1-55CF9748717B}" destId="{C0121EF1-48E0-4A15-8186-A43E6F6BB8F7}" srcOrd="1" destOrd="0" parTransId="{1762801E-98D6-49CD-8294-1BC91FCB6FC8}" sibTransId="{80552B3D-A562-43DE-A284-47A37CC67744}"/>
    <dgm:cxn modelId="{1D5DB259-906F-423B-B21A-C247828BAEDF}" srcId="{C0121EF1-48E0-4A15-8186-A43E6F6BB8F7}" destId="{5A203677-FE2A-44B4-89FD-58BD349E4FB9}" srcOrd="0" destOrd="1" parTransId="{175D00A0-F5B9-45D3-BA3D-870A5AEE4C78}" sibTransId="{B12400BD-6CAF-4E55-8B32-A7C025C21A70}"/>
    <dgm:cxn modelId="{036E2135-077D-4737-8D60-4C68014494F1}" srcId="{C0121EF1-48E0-4A15-8186-A43E6F6BB8F7}" destId="{553BF9B9-5BED-4BA7-B89D-A5E43717BB3E}" srcOrd="1" destOrd="1" parTransId="{08926810-8370-49E2-BDE3-EF495E3B0F70}" sibTransId="{D12DC26E-253C-4A5B-A47E-6FC4284592E9}"/>
    <dgm:cxn modelId="{D63D5879-26D9-4CC6-A3CC-55E97772EA07}" srcId="{C0121EF1-48E0-4A15-8186-A43E6F6BB8F7}" destId="{F80D9E85-6C43-414A-9C2D-A7768814B46F}" srcOrd="2" destOrd="1" parTransId="{732AAC43-9BC2-4A5D-B86B-E0B6AF3CF824}" sibTransId="{F17386B7-8825-4687-86BA-360D620291B8}"/>
    <dgm:cxn modelId="{B6B5900E-4EDF-40B9-AEE3-74B9FAD3A37A}" srcId="{C0121EF1-48E0-4A15-8186-A43E6F6BB8F7}" destId="{1A8BC69B-E0F7-4542-A04B-A7F3B65ADC81}" srcOrd="3" destOrd="1" parTransId="{5A695C8A-1F0D-4F4C-84BC-3EB17890F830}" sibTransId="{03487F40-510E-4532-BAAB-6FDBE3AB3024}"/>
    <dgm:cxn modelId="{CEC87A75-32CB-43ED-BA83-7F9D980B4523}" srcId="{457C1E96-9590-437D-8CF1-55CF9748717B}" destId="{CB2CEFC5-2155-4B4F-A394-A20117EA37FF}" srcOrd="2" destOrd="0" parTransId="{3A8B5237-CFFE-4C31-B276-C74582561C8C}" sibTransId="{9CC328EF-504B-41E9-A0FC-39A6B46E279E}"/>
    <dgm:cxn modelId="{881BF7FF-AE59-4AC4-94AA-681F372D3BEB}" srcId="{CB2CEFC5-2155-4B4F-A394-A20117EA37FF}" destId="{4638DEB9-1F02-4E00-BA04-D8ACB4E657AD}" srcOrd="0" destOrd="2" parTransId="{85516C57-EA49-4A93-AC5F-A275B90E6C45}" sibTransId="{D05A4BAD-7950-40B0-8630-635647A24281}"/>
    <dgm:cxn modelId="{617DAE03-8CDF-4336-A950-10056A6D254C}" srcId="{CB2CEFC5-2155-4B4F-A394-A20117EA37FF}" destId="{A1A08390-97ED-45FF-B389-996E6BDA7952}" srcOrd="1" destOrd="2" parTransId="{25D7A5AE-186F-4782-917A-3841A71C1171}" sibTransId="{C6CC3D88-D710-4D86-8DAC-956392075082}"/>
    <dgm:cxn modelId="{1559A70F-DAA6-42AD-9514-71BAA3142046}" srcId="{CB2CEFC5-2155-4B4F-A394-A20117EA37FF}" destId="{BFEC45B0-681F-4034-AC60-1DDC29C09D36}" srcOrd="2" destOrd="2" parTransId="{C3F838B5-4E01-4484-A3C2-FB8AF6305226}" sibTransId="{8D99C0E2-129A-48EE-86F2-592649C2ACA6}"/>
    <dgm:cxn modelId="{7E00B500-4912-467C-A6AB-B88857021058}" srcId="{CB2CEFC5-2155-4B4F-A394-A20117EA37FF}" destId="{6D927BF5-0692-4FFD-89E8-1D4840E7DBD6}" srcOrd="3" destOrd="2" parTransId="{0516FCBD-71C8-45DB-8C1A-6381BC93991C}" sibTransId="{7D36E239-A793-498D-82DB-12924935F5BC}"/>
    <dgm:cxn modelId="{FCF42C28-CABE-44A2-8DBD-7BEE014AA2F0}" type="presOf" srcId="{457C1E96-9590-437D-8CF1-55CF9748717B}" destId="{F8978FCE-D74D-415E-8431-4AFD4E8E8DD0}" srcOrd="0" destOrd="0" presId="urn:microsoft.com/office/officeart/2005/8/layout/lProcess2"/>
    <dgm:cxn modelId="{F21F2FB4-AA03-4516-B96E-0ABC6435B44A}" type="presParOf" srcId="{F8978FCE-D74D-415E-8431-4AFD4E8E8DD0}" destId="{5353CBA4-E6FB-43D8-A610-31A9869CC375}" srcOrd="0" destOrd="0" presId="urn:microsoft.com/office/officeart/2005/8/layout/lProcess2"/>
    <dgm:cxn modelId="{BE2DCD5A-008E-46F7-A8A0-929BC98085D4}" type="presParOf" srcId="{5353CBA4-E6FB-43D8-A610-31A9869CC375}" destId="{EF0B2DB9-D581-4D6D-B1A2-0F3D0150CE6A}" srcOrd="0" destOrd="0" presId="urn:microsoft.com/office/officeart/2005/8/layout/lProcess2"/>
    <dgm:cxn modelId="{2A0D3176-569C-4DCA-8D0C-8BADC099A165}" type="presOf" srcId="{B8BB1751-C2C0-4A49-AE4E-89594FA10ED9}" destId="{EF0B2DB9-D581-4D6D-B1A2-0F3D0150CE6A}" srcOrd="0" destOrd="0" presId="urn:microsoft.com/office/officeart/2005/8/layout/lProcess2"/>
    <dgm:cxn modelId="{8148B05E-65C0-444A-A716-DC5AC17CE353}" type="presParOf" srcId="{5353CBA4-E6FB-43D8-A610-31A9869CC375}" destId="{36D2B55F-8455-40A1-99B9-B976487C42C6}" srcOrd="1" destOrd="0" presId="urn:microsoft.com/office/officeart/2005/8/layout/lProcess2"/>
    <dgm:cxn modelId="{C46FFD09-B89D-4C4C-BDB6-A94A55D7ADE6}" type="presOf" srcId="{B8BB1751-C2C0-4A49-AE4E-89594FA10ED9}" destId="{36D2B55F-8455-40A1-99B9-B976487C42C6}" srcOrd="1" destOrd="0" presId="urn:microsoft.com/office/officeart/2005/8/layout/lProcess2"/>
    <dgm:cxn modelId="{B7B45165-5458-45B2-9A9D-F5905AF9093A}" type="presParOf" srcId="{5353CBA4-E6FB-43D8-A610-31A9869CC375}" destId="{19E5C257-0C97-4FC8-A176-1F066D649C66}" srcOrd="2" destOrd="0" presId="urn:microsoft.com/office/officeart/2005/8/layout/lProcess2"/>
    <dgm:cxn modelId="{771311B0-572A-4983-84F2-96F769CD8647}" type="presParOf" srcId="{19E5C257-0C97-4FC8-A176-1F066D649C66}" destId="{6348456A-E6C1-4E5D-84F6-3B07DE5E9FB2}" srcOrd="0" destOrd="2" presId="urn:microsoft.com/office/officeart/2005/8/layout/lProcess2"/>
    <dgm:cxn modelId="{082A6496-8645-4530-BF6F-FFBCF47FA080}" type="presParOf" srcId="{6348456A-E6C1-4E5D-84F6-3B07DE5E9FB2}" destId="{36D30AAE-62C9-460E-BF6C-C090923403E9}" srcOrd="0" destOrd="0" presId="urn:microsoft.com/office/officeart/2005/8/layout/lProcess2"/>
    <dgm:cxn modelId="{ADC7591E-0D65-43B0-A9BD-D1334EDFD597}" type="presOf" srcId="{E1F9F19A-B224-4119-BF48-E4ECAD0FE458}" destId="{36D30AAE-62C9-460E-BF6C-C090923403E9}" srcOrd="0" destOrd="0" presId="urn:microsoft.com/office/officeart/2005/8/layout/lProcess2"/>
    <dgm:cxn modelId="{5BF630B4-65C1-48EC-B4A3-49AA2BF41FCB}" type="presParOf" srcId="{6348456A-E6C1-4E5D-84F6-3B07DE5E9FB2}" destId="{179643E0-EE75-4283-B7BE-489779A69B4E}" srcOrd="1" destOrd="0" presId="urn:microsoft.com/office/officeart/2005/8/layout/lProcess2"/>
    <dgm:cxn modelId="{ED6DC31F-C2CA-4E71-A680-E56C311E0650}" type="presParOf" srcId="{6348456A-E6C1-4E5D-84F6-3B07DE5E9FB2}" destId="{B40B851C-9765-43FC-91E6-E599561DBD03}" srcOrd="2" destOrd="0" presId="urn:microsoft.com/office/officeart/2005/8/layout/lProcess2"/>
    <dgm:cxn modelId="{DC656128-2809-4112-95AD-23E0BA7A8B5F}" type="presOf" srcId="{051ECC9A-9A49-4105-A73B-F57D22A94924}" destId="{B40B851C-9765-43FC-91E6-E599561DBD03}" srcOrd="0" destOrd="0" presId="urn:microsoft.com/office/officeart/2005/8/layout/lProcess2"/>
    <dgm:cxn modelId="{AB06DBFB-2683-429E-AC8B-237E6B0ECD6A}" type="presParOf" srcId="{6348456A-E6C1-4E5D-84F6-3B07DE5E9FB2}" destId="{81EEA9F1-F229-49A2-964B-361A0A9289B2}" srcOrd="3" destOrd="0" presId="urn:microsoft.com/office/officeart/2005/8/layout/lProcess2"/>
    <dgm:cxn modelId="{4B41C740-A84A-477C-B2F6-FE0364170B3E}" type="presParOf" srcId="{6348456A-E6C1-4E5D-84F6-3B07DE5E9FB2}" destId="{952350DC-6C8C-4D7B-8D98-BCC2A5829BF2}" srcOrd="4" destOrd="0" presId="urn:microsoft.com/office/officeart/2005/8/layout/lProcess2"/>
    <dgm:cxn modelId="{6A73EF29-509E-4615-AD6F-1EBCF6E2187F}" type="presOf" srcId="{0D6F77BF-F428-442F-A54A-6FC49CDCF570}" destId="{952350DC-6C8C-4D7B-8D98-BCC2A5829BF2}" srcOrd="0" destOrd="0" presId="urn:microsoft.com/office/officeart/2005/8/layout/lProcess2"/>
    <dgm:cxn modelId="{41F0CE1C-8A41-45DF-94E8-BCB6C154C79E}" type="presParOf" srcId="{F8978FCE-D74D-415E-8431-4AFD4E8E8DD0}" destId="{20E13656-7A8C-4503-97D2-1A0E4DCFF01F}" srcOrd="1" destOrd="0" presId="urn:microsoft.com/office/officeart/2005/8/layout/lProcess2"/>
    <dgm:cxn modelId="{3DABC993-1207-4D85-B5B4-2F1F666E6B7C}" type="presParOf" srcId="{F8978FCE-D74D-415E-8431-4AFD4E8E8DD0}" destId="{A014FEA1-C67D-44DB-A455-3E6CF2E7B26B}" srcOrd="2" destOrd="0" presId="urn:microsoft.com/office/officeart/2005/8/layout/lProcess2"/>
    <dgm:cxn modelId="{6D79584D-E196-46EA-9E02-5923EB54FE94}" type="presParOf" srcId="{A014FEA1-C67D-44DB-A455-3E6CF2E7B26B}" destId="{63FA721A-B8FC-493B-9AE7-9E45DF0BA756}" srcOrd="0" destOrd="2" presId="urn:microsoft.com/office/officeart/2005/8/layout/lProcess2"/>
    <dgm:cxn modelId="{D57C090A-3DFF-4E1C-8DCA-089816C033A4}" type="presOf" srcId="{C0121EF1-48E0-4A15-8186-A43E6F6BB8F7}" destId="{63FA721A-B8FC-493B-9AE7-9E45DF0BA756}" srcOrd="0" destOrd="0" presId="urn:microsoft.com/office/officeart/2005/8/layout/lProcess2"/>
    <dgm:cxn modelId="{19B569C4-81CC-4A83-86D9-4182F64EA8BD}" type="presParOf" srcId="{A014FEA1-C67D-44DB-A455-3E6CF2E7B26B}" destId="{D9B801A3-346D-422A-815A-0C7BDA587C51}" srcOrd="1" destOrd="2" presId="urn:microsoft.com/office/officeart/2005/8/layout/lProcess2"/>
    <dgm:cxn modelId="{5629B671-D853-4F9F-A913-C22D968276E6}" type="presOf" srcId="{C0121EF1-48E0-4A15-8186-A43E6F6BB8F7}" destId="{D9B801A3-346D-422A-815A-0C7BDA587C51}" srcOrd="1" destOrd="0" presId="urn:microsoft.com/office/officeart/2005/8/layout/lProcess2"/>
    <dgm:cxn modelId="{CE0275B5-9AA0-49B6-8B1A-13D381F61100}" type="presParOf" srcId="{A014FEA1-C67D-44DB-A455-3E6CF2E7B26B}" destId="{106646BC-22EA-4B7A-A8FD-A4E1C674E841}" srcOrd="2" destOrd="2" presId="urn:microsoft.com/office/officeart/2005/8/layout/lProcess2"/>
    <dgm:cxn modelId="{9938D0BE-0C58-4B6C-93CF-D3CCD86161A7}" type="presParOf" srcId="{106646BC-22EA-4B7A-A8FD-A4E1C674E841}" destId="{46C2759A-E9C8-40BA-BE3D-006B5E167696}" srcOrd="0" destOrd="2" presId="urn:microsoft.com/office/officeart/2005/8/layout/lProcess2"/>
    <dgm:cxn modelId="{56159428-EFB6-4F72-B095-3673440565EB}" type="presParOf" srcId="{46C2759A-E9C8-40BA-BE3D-006B5E167696}" destId="{E3DDE7FA-93F6-4F24-8A17-BC6FD58C75F6}" srcOrd="0" destOrd="0" presId="urn:microsoft.com/office/officeart/2005/8/layout/lProcess2"/>
    <dgm:cxn modelId="{0A763C57-9578-4C35-B8BA-E9E9BF9D6733}" type="presOf" srcId="{5A203677-FE2A-44B4-89FD-58BD349E4FB9}" destId="{E3DDE7FA-93F6-4F24-8A17-BC6FD58C75F6}" srcOrd="0" destOrd="0" presId="urn:microsoft.com/office/officeart/2005/8/layout/lProcess2"/>
    <dgm:cxn modelId="{E0A3EDA8-3E5A-4407-8202-6F72E4B2FC40}" type="presParOf" srcId="{46C2759A-E9C8-40BA-BE3D-006B5E167696}" destId="{9F33C864-65E5-4A5D-8020-52BDA973F1F1}" srcOrd="1" destOrd="0" presId="urn:microsoft.com/office/officeart/2005/8/layout/lProcess2"/>
    <dgm:cxn modelId="{A5680EE4-F0F2-4AAE-87F9-8BF3C893F63B}" type="presParOf" srcId="{46C2759A-E9C8-40BA-BE3D-006B5E167696}" destId="{54D1F00A-C24B-47DD-9016-F72361B9E375}" srcOrd="2" destOrd="0" presId="urn:microsoft.com/office/officeart/2005/8/layout/lProcess2"/>
    <dgm:cxn modelId="{7EDA533B-D1F7-4B42-ACCF-98C0187826EC}" type="presOf" srcId="{553BF9B9-5BED-4BA7-B89D-A5E43717BB3E}" destId="{54D1F00A-C24B-47DD-9016-F72361B9E375}" srcOrd="0" destOrd="0" presId="urn:microsoft.com/office/officeart/2005/8/layout/lProcess2"/>
    <dgm:cxn modelId="{F18025C5-60F4-4B74-88BF-D0DA5AC24E03}" type="presParOf" srcId="{46C2759A-E9C8-40BA-BE3D-006B5E167696}" destId="{35923DCB-CAE5-4B7D-85AA-B38882272774}" srcOrd="3" destOrd="0" presId="urn:microsoft.com/office/officeart/2005/8/layout/lProcess2"/>
    <dgm:cxn modelId="{C791CEEA-7F2F-477A-86B9-D61C6E410373}" type="presParOf" srcId="{46C2759A-E9C8-40BA-BE3D-006B5E167696}" destId="{E35AA6E8-4AF8-4035-9BE3-E038ED3170DB}" srcOrd="4" destOrd="0" presId="urn:microsoft.com/office/officeart/2005/8/layout/lProcess2"/>
    <dgm:cxn modelId="{7C48F22E-7126-4E01-8A4E-93DE5E2149C2}" type="presOf" srcId="{F80D9E85-6C43-414A-9C2D-A7768814B46F}" destId="{E35AA6E8-4AF8-4035-9BE3-E038ED3170DB}" srcOrd="0" destOrd="0" presId="urn:microsoft.com/office/officeart/2005/8/layout/lProcess2"/>
    <dgm:cxn modelId="{189605F0-EC8C-47F4-A8AF-9773931B5277}" type="presParOf" srcId="{46C2759A-E9C8-40BA-BE3D-006B5E167696}" destId="{14F7B0D6-348C-4153-8217-FABDD1F9A2FC}" srcOrd="5" destOrd="0" presId="urn:microsoft.com/office/officeart/2005/8/layout/lProcess2"/>
    <dgm:cxn modelId="{2CDD1C3B-6D70-41D9-BA82-C8E03EDCC8A4}" type="presParOf" srcId="{46C2759A-E9C8-40BA-BE3D-006B5E167696}" destId="{E09C8AA9-84D5-48CB-BF99-F4D698CC90DF}" srcOrd="6" destOrd="0" presId="urn:microsoft.com/office/officeart/2005/8/layout/lProcess2"/>
    <dgm:cxn modelId="{D3FA1BAB-3038-41A2-BCDC-5AE8930BB1E1}" type="presOf" srcId="{1A8BC69B-E0F7-4542-A04B-A7F3B65ADC81}" destId="{E09C8AA9-84D5-48CB-BF99-F4D698CC90DF}" srcOrd="0" destOrd="0" presId="urn:microsoft.com/office/officeart/2005/8/layout/lProcess2"/>
    <dgm:cxn modelId="{4FBC924D-419F-4670-A1BA-603DD5917E63}" type="presParOf" srcId="{F8978FCE-D74D-415E-8431-4AFD4E8E8DD0}" destId="{C5C5A4D3-3F63-4E86-8843-DA1D733EE681}" srcOrd="3" destOrd="0" presId="urn:microsoft.com/office/officeart/2005/8/layout/lProcess2"/>
    <dgm:cxn modelId="{D2DE4C15-B398-4CFB-A4DE-51CEFD184553}" type="presParOf" srcId="{F8978FCE-D74D-415E-8431-4AFD4E8E8DD0}" destId="{D692DC46-7480-416F-854C-B178A2A01FC8}" srcOrd="4" destOrd="0" presId="urn:microsoft.com/office/officeart/2005/8/layout/lProcess2"/>
    <dgm:cxn modelId="{3FCAF7BE-8B7D-4341-A5FB-5349C025300F}" type="presParOf" srcId="{D692DC46-7480-416F-854C-B178A2A01FC8}" destId="{11535DCA-6F17-494C-A2DA-BEC76C118E77}" srcOrd="0" destOrd="4" presId="urn:microsoft.com/office/officeart/2005/8/layout/lProcess2"/>
    <dgm:cxn modelId="{C6EADBFB-9AC0-4521-989D-CDD620A7990C}" type="presOf" srcId="{CB2CEFC5-2155-4B4F-A394-A20117EA37FF}" destId="{11535DCA-6F17-494C-A2DA-BEC76C118E77}" srcOrd="0" destOrd="0" presId="urn:microsoft.com/office/officeart/2005/8/layout/lProcess2"/>
    <dgm:cxn modelId="{209080E1-86A4-4D93-987A-71A925DA016C}" type="presParOf" srcId="{D692DC46-7480-416F-854C-B178A2A01FC8}" destId="{B810AE92-7D99-41E6-AF6F-152B40178A66}" srcOrd="1" destOrd="4" presId="urn:microsoft.com/office/officeart/2005/8/layout/lProcess2"/>
    <dgm:cxn modelId="{4E8C2A31-9A17-4975-B52C-062500779939}" type="presOf" srcId="{CB2CEFC5-2155-4B4F-A394-A20117EA37FF}" destId="{B810AE92-7D99-41E6-AF6F-152B40178A66}" srcOrd="1" destOrd="0" presId="urn:microsoft.com/office/officeart/2005/8/layout/lProcess2"/>
    <dgm:cxn modelId="{C2ECCF96-5C78-4E2F-9061-50868D9729DB}" type="presParOf" srcId="{D692DC46-7480-416F-854C-B178A2A01FC8}" destId="{21D382D9-9A9F-48C3-A712-5B365D27752B}" srcOrd="2" destOrd="4" presId="urn:microsoft.com/office/officeart/2005/8/layout/lProcess2"/>
    <dgm:cxn modelId="{B559AC62-90F2-42A6-AE15-FBCE01C7EC9A}" type="presParOf" srcId="{21D382D9-9A9F-48C3-A712-5B365D27752B}" destId="{D7E6972A-8FB1-4815-83EC-73CF060DC714}" srcOrd="0" destOrd="2" presId="urn:microsoft.com/office/officeart/2005/8/layout/lProcess2"/>
    <dgm:cxn modelId="{459E235A-EF09-4C25-8B9F-173AEFA3291C}" type="presParOf" srcId="{D7E6972A-8FB1-4815-83EC-73CF060DC714}" destId="{2FDFA91F-79E1-4429-AFA4-2ABF7B559B38}" srcOrd="0" destOrd="0" presId="urn:microsoft.com/office/officeart/2005/8/layout/lProcess2"/>
    <dgm:cxn modelId="{7CCD63D7-516E-4C13-ABD1-1ACDBCC8303A}" type="presOf" srcId="{4638DEB9-1F02-4E00-BA04-D8ACB4E657AD}" destId="{2FDFA91F-79E1-4429-AFA4-2ABF7B559B38}" srcOrd="0" destOrd="0" presId="urn:microsoft.com/office/officeart/2005/8/layout/lProcess2"/>
    <dgm:cxn modelId="{CDDE502F-034B-4111-A779-4D72E0F16588}" type="presParOf" srcId="{D7E6972A-8FB1-4815-83EC-73CF060DC714}" destId="{83BD9142-531F-4E18-93A6-DB7A66071C5C}" srcOrd="1" destOrd="0" presId="urn:microsoft.com/office/officeart/2005/8/layout/lProcess2"/>
    <dgm:cxn modelId="{E461827D-91CA-44E8-BDFA-3A57886018CF}" type="presParOf" srcId="{D7E6972A-8FB1-4815-83EC-73CF060DC714}" destId="{1787CF0D-6273-4649-84A0-ECC6EF3A04BB}" srcOrd="2" destOrd="0" presId="urn:microsoft.com/office/officeart/2005/8/layout/lProcess2"/>
    <dgm:cxn modelId="{8F770C18-40FD-4608-9061-DB8E30C31D82}" type="presOf" srcId="{A1A08390-97ED-45FF-B389-996E6BDA7952}" destId="{1787CF0D-6273-4649-84A0-ECC6EF3A04BB}" srcOrd="0" destOrd="0" presId="urn:microsoft.com/office/officeart/2005/8/layout/lProcess2"/>
    <dgm:cxn modelId="{E48600A4-CBF6-45F2-9C6B-3EC5CFEF2E6A}" type="presParOf" srcId="{D7E6972A-8FB1-4815-83EC-73CF060DC714}" destId="{0019A979-ED39-4497-B3B7-8BD0A0DE1C3D}" srcOrd="3" destOrd="0" presId="urn:microsoft.com/office/officeart/2005/8/layout/lProcess2"/>
    <dgm:cxn modelId="{A044879D-83ED-4413-BE56-0A8F2DD2498B}" type="presParOf" srcId="{D7E6972A-8FB1-4815-83EC-73CF060DC714}" destId="{CE03B0F2-D067-4F1A-A2C7-716C5F9E6531}" srcOrd="4" destOrd="0" presId="urn:microsoft.com/office/officeart/2005/8/layout/lProcess2"/>
    <dgm:cxn modelId="{5B70C6BE-5F7B-4010-B364-0338FE8365AE}" type="presOf" srcId="{BFEC45B0-681F-4034-AC60-1DDC29C09D36}" destId="{CE03B0F2-D067-4F1A-A2C7-716C5F9E6531}" srcOrd="0" destOrd="0" presId="urn:microsoft.com/office/officeart/2005/8/layout/lProcess2"/>
    <dgm:cxn modelId="{DA1DF5E2-127C-40B4-935E-47431E033A51}" type="presParOf" srcId="{D7E6972A-8FB1-4815-83EC-73CF060DC714}" destId="{F7BF9116-B4D0-4282-A724-350F0722C7F3}" srcOrd="5" destOrd="0" presId="urn:microsoft.com/office/officeart/2005/8/layout/lProcess2"/>
    <dgm:cxn modelId="{0698EDE4-F108-4AF4-95EE-B83096C628CC}" type="presParOf" srcId="{D7E6972A-8FB1-4815-83EC-73CF060DC714}" destId="{BA490F07-0949-4E6E-97E8-DECA3A6EBB67}" srcOrd="6" destOrd="0" presId="urn:microsoft.com/office/officeart/2005/8/layout/lProcess2"/>
    <dgm:cxn modelId="{AB574B26-20BE-4D08-9349-09804D800BDD}" type="presOf" srcId="{6D927BF5-0692-4FFD-89E8-1D4840E7DBD6}" destId="{BA490F07-0949-4E6E-97E8-DECA3A6EBB6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035267" cy="3645395"/>
        <a:chOff x="0" y="0"/>
        <a:chExt cx="7035267" cy="3645395"/>
      </a:xfrm>
    </dsp:grpSpPr>
    <dsp:sp modelId="{EF0B2DB9-D581-4D6D-B1A2-0F3D0150CE6A}">
      <dsp:nvSpPr>
        <dsp:cNvPr id="3" name="圆角矩形 2"/>
        <dsp:cNvSpPr/>
      </dsp:nvSpPr>
      <dsp:spPr bwMode="white">
        <a:xfrm>
          <a:off x="0" y="0"/>
          <a:ext cx="2233418" cy="364539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决策领导者</a:t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0" y="0"/>
        <a:ext cx="2233418" cy="3645395"/>
      </dsp:txXfrm>
    </dsp:sp>
    <dsp:sp modelId="{36D30AAE-62C9-460E-BF6C-C090923403E9}">
      <dsp:nvSpPr>
        <dsp:cNvPr id="4" name="圆角矩形 3"/>
        <dsp:cNvSpPr/>
      </dsp:nvSpPr>
      <dsp:spPr bwMode="white">
        <a:xfrm>
          <a:off x="223342" y="1093618"/>
          <a:ext cx="1786734" cy="716363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30480" tIns="22859" rIns="30480" bIns="2285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安全合规</a:t>
          </a:r>
          <a:endParaRPr lang="zh-CN" altLang="en-US" sz="1200" b="1" dirty="0" smtClean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3342" y="1093618"/>
        <a:ext cx="1786734" cy="716363"/>
      </dsp:txXfrm>
    </dsp:sp>
    <dsp:sp modelId="{B40B851C-9765-43FC-91E6-E599561DBD03}">
      <dsp:nvSpPr>
        <dsp:cNvPr id="5" name="圆角矩形 4"/>
        <dsp:cNvSpPr/>
      </dsp:nvSpPr>
      <dsp:spPr bwMode="white">
        <a:xfrm>
          <a:off x="223342" y="1920191"/>
          <a:ext cx="1786734" cy="716363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效能绩效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23342" y="1920191"/>
        <a:ext cx="1786734" cy="716363"/>
      </dsp:txXfrm>
    </dsp:sp>
    <dsp:sp modelId="{952350DC-6C8C-4D7B-8D98-BCC2A5829BF2}">
      <dsp:nvSpPr>
        <dsp:cNvPr id="6" name="圆角矩形 5"/>
        <dsp:cNvSpPr/>
      </dsp:nvSpPr>
      <dsp:spPr bwMode="white">
        <a:xfrm>
          <a:off x="223342" y="2746763"/>
          <a:ext cx="1786734" cy="716363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低</a:t>
          </a:r>
          <a:r>
            <a:rPr lang="en-US" altLang="zh-CN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TCO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</a:endParaRPr>
        </a:p>
      </dsp:txBody>
      <dsp:txXfrm>
        <a:off x="223342" y="2746763"/>
        <a:ext cx="1786734" cy="716363"/>
      </dsp:txXfrm>
    </dsp:sp>
    <dsp:sp modelId="{63FA721A-B8FC-493B-9AE7-9E45DF0BA756}">
      <dsp:nvSpPr>
        <dsp:cNvPr id="7" name="圆角矩形 6"/>
        <dsp:cNvSpPr/>
      </dsp:nvSpPr>
      <dsp:spPr bwMode="white">
        <a:xfrm>
          <a:off x="2400924" y="0"/>
          <a:ext cx="2233418" cy="364539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IT</a:t>
          </a: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运维管理层</a:t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</a:endParaRPr>
        </a:p>
      </dsp:txBody>
      <dsp:txXfrm>
        <a:off x="2400924" y="0"/>
        <a:ext cx="2233418" cy="3645395"/>
      </dsp:txXfrm>
    </dsp:sp>
    <dsp:sp modelId="{E3DDE7FA-93F6-4F24-8A17-BC6FD58C75F6}">
      <dsp:nvSpPr>
        <dsp:cNvPr id="8" name="圆角矩形 7"/>
        <dsp:cNvSpPr/>
      </dsp:nvSpPr>
      <dsp:spPr bwMode="white">
        <a:xfrm>
          <a:off x="2639185" y="1090793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简化运维，提高效率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39185" y="1090793"/>
        <a:ext cx="1786734" cy="531096"/>
      </dsp:txXfrm>
    </dsp:sp>
    <dsp:sp modelId="{54D1F00A-C24B-47DD-9016-F72361B9E375}">
      <dsp:nvSpPr>
        <dsp:cNvPr id="9" name="圆角矩形 8"/>
        <dsp:cNvSpPr/>
      </dsp:nvSpPr>
      <dsp:spPr bwMode="white">
        <a:xfrm>
          <a:off x="2639185" y="1703597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更多精力专注应用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39185" y="1703597"/>
        <a:ext cx="1786734" cy="531096"/>
      </dsp:txXfrm>
    </dsp:sp>
    <dsp:sp modelId="{E35AA6E8-4AF8-4035-9BE3-E038ED3170DB}">
      <dsp:nvSpPr>
        <dsp:cNvPr id="10" name="圆角矩形 9"/>
        <dsp:cNvSpPr/>
      </dsp:nvSpPr>
      <dsp:spPr bwMode="white">
        <a:xfrm>
          <a:off x="2639185" y="2316400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减少工作人员抱怨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39185" y="2316400"/>
        <a:ext cx="1786734" cy="531096"/>
      </dsp:txXfrm>
    </dsp:sp>
    <dsp:sp modelId="{E09C8AA9-84D5-48CB-BF99-F4D698CC90DF}">
      <dsp:nvSpPr>
        <dsp:cNvPr id="11" name="圆角矩形 10"/>
        <dsp:cNvSpPr/>
      </dsp:nvSpPr>
      <dsp:spPr bwMode="white">
        <a:xfrm>
          <a:off x="2624266" y="2932029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 w="6350" cap="flat" cmpd="sng" algn="ctr">
          <a:solidFill>
            <a:srgbClr val="000000">
              <a:lumMod val="20000"/>
              <a:lumOff val="8000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提升部门形象及生产力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624266" y="2932029"/>
        <a:ext cx="1786734" cy="531096"/>
      </dsp:txXfrm>
    </dsp:sp>
    <dsp:sp modelId="{11535DCA-6F17-494C-A2DA-BEC76C118E77}">
      <dsp:nvSpPr>
        <dsp:cNvPr id="12" name="圆角矩形 11"/>
        <dsp:cNvSpPr/>
      </dsp:nvSpPr>
      <dsp:spPr bwMode="white">
        <a:xfrm>
          <a:off x="4801849" y="0"/>
          <a:ext cx="2233418" cy="3645395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终端使用者</a:t>
          </a:r>
          <a:endParaRPr lang="zh-CN" altLang="en-US" sz="1600" b="1" dirty="0">
            <a:solidFill>
              <a:srgbClr val="FFFFFF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4801849" y="0"/>
        <a:ext cx="2233418" cy="3645395"/>
      </dsp:txXfrm>
    </dsp:sp>
    <dsp:sp modelId="{2FDFA91F-79E1-4429-AFA4-2ABF7B559B38}">
      <dsp:nvSpPr>
        <dsp:cNvPr id="13" name="圆角矩形 12"/>
        <dsp:cNvSpPr/>
      </dsp:nvSpPr>
      <dsp:spPr bwMode="white">
        <a:xfrm>
          <a:off x="5025191" y="1093619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使用体验、习惯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25191" y="1093619"/>
        <a:ext cx="1786734" cy="531096"/>
      </dsp:txXfrm>
    </dsp:sp>
    <dsp:sp modelId="{1787CF0D-6273-4649-84A0-ECC6EF3A04BB}">
      <dsp:nvSpPr>
        <dsp:cNvPr id="14" name="圆角矩形 13"/>
        <dsp:cNvSpPr/>
      </dsp:nvSpPr>
      <dsp:spPr bwMode="white">
        <a:xfrm>
          <a:off x="5025191" y="1706422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自动快速恢复系统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25191" y="1706422"/>
        <a:ext cx="1786734" cy="531096"/>
      </dsp:txXfrm>
    </dsp:sp>
    <dsp:sp modelId="{CE03B0F2-D067-4F1A-A2C7-716C5F9E6531}">
      <dsp:nvSpPr>
        <dsp:cNvPr id="15" name="圆角矩形 14"/>
        <dsp:cNvSpPr/>
      </dsp:nvSpPr>
      <dsp:spPr bwMode="white">
        <a:xfrm>
          <a:off x="5025191" y="2319225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业务系统连续可用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25191" y="2319225"/>
        <a:ext cx="1786734" cy="531096"/>
      </dsp:txXfrm>
    </dsp:sp>
    <dsp:sp modelId="{BA490F07-0949-4E6E-97E8-DECA3A6EBB67}">
      <dsp:nvSpPr>
        <dsp:cNvPr id="16" name="圆角矩形 15"/>
        <dsp:cNvSpPr/>
      </dsp:nvSpPr>
      <dsp:spPr bwMode="white">
        <a:xfrm>
          <a:off x="5025191" y="2932029"/>
          <a:ext cx="1786734" cy="531096"/>
        </a:xfrm>
        <a:prstGeom prst="roundRect">
          <a:avLst>
            <a:gd name="adj" fmla="val 10000"/>
          </a:avLst>
        </a:prstGeom>
        <a:solidFill>
          <a:srgbClr val="FFFFFF"/>
        </a:solidFill>
        <a:ln>
          <a:solidFill>
            <a:srgbClr val="000000">
              <a:lumMod val="20000"/>
              <a:lumOff val="80000"/>
            </a:srgb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hemeClr val="lt1"/>
        </a:lnRef>
        <a:fillRef idx="2">
          <a:schemeClr val="accent1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27940" tIns="20955" rIns="27940" bIns="20955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1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不影响对外服务</a:t>
          </a:r>
          <a:endParaRPr lang="zh-CN" altLang="en-US" sz="1100" b="1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5025191" y="2932029"/>
        <a:ext cx="1786734" cy="531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  <dgm:cxn modelId="6" srcId="0" destId="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BA751-85E5-DB4F-B2C7-6218F53273D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6ED-7C4C-EE40-B623-7388ACB53BD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A90D3-6D15-4F8F-A87E-1CCD15F4D0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88302-4A70-430A-B96F-4D1D530AF3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E8600A-C151-4D79-9D3C-885848DF9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本页要点：突出个性化办公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本页要点：突出个性化办公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同质化产品太多，我们能帮客户做什么，能带给他们什么不一样的能力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往前：低代码、零代码，代码其实是和开发商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集成商说的，这个概念不用和用户传递。对用户来说就是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一站式办公平台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：里面有办公、人力、车辆管理等能力，用更低的成本把用户的常用办公能力一次性都做了。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往后：关系好，可以基于翼飞做</a:t>
            </a:r>
            <a:r>
              <a:rPr lang="zh-CN" altLang="en-US" sz="1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二次开发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的。</a:t>
            </a: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88302-4A70-430A-B96F-4D1D530AF39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任意多边形: 形状 8"/>
          <p:cNvSpPr/>
          <p:nvPr userDrawn="1"/>
        </p:nvSpPr>
        <p:spPr>
          <a:xfrm>
            <a:off x="0" y="4813444"/>
            <a:ext cx="10021198" cy="2031516"/>
          </a:xfrm>
          <a:custGeom>
            <a:avLst/>
            <a:gdLst>
              <a:gd name="connsiteX0" fmla="*/ 4355454 w 9291716"/>
              <a:gd name="connsiteY0" fmla="*/ 0 h 1883634"/>
              <a:gd name="connsiteX1" fmla="*/ 9071773 w 9291716"/>
              <a:gd name="connsiteY1" fmla="*/ 1693114 h 1883634"/>
              <a:gd name="connsiteX2" fmla="*/ 9291716 w 9291716"/>
              <a:gd name="connsiteY2" fmla="*/ 1883634 h 1883634"/>
              <a:gd name="connsiteX3" fmla="*/ 0 w 9291716"/>
              <a:gd name="connsiteY3" fmla="*/ 1883634 h 1883634"/>
              <a:gd name="connsiteX4" fmla="*/ 0 w 9291716"/>
              <a:gd name="connsiteY4" fmla="*/ 1415566 h 1883634"/>
              <a:gd name="connsiteX5" fmla="*/ 209929 w 9291716"/>
              <a:gd name="connsiteY5" fmla="*/ 1266282 h 1883634"/>
              <a:gd name="connsiteX6" fmla="*/ 4355454 w 9291716"/>
              <a:gd name="connsiteY6" fmla="*/ 0 h 1883634"/>
              <a:gd name="connsiteX0-1" fmla="*/ 0 w 9291716"/>
              <a:gd name="connsiteY0-2" fmla="*/ 1883634 h 1975074"/>
              <a:gd name="connsiteX1-3" fmla="*/ 0 w 9291716"/>
              <a:gd name="connsiteY1-4" fmla="*/ 1415566 h 1975074"/>
              <a:gd name="connsiteX2-5" fmla="*/ 209929 w 9291716"/>
              <a:gd name="connsiteY2-6" fmla="*/ 1266282 h 1975074"/>
              <a:gd name="connsiteX3-7" fmla="*/ 4355454 w 9291716"/>
              <a:gd name="connsiteY3-8" fmla="*/ 0 h 1975074"/>
              <a:gd name="connsiteX4-9" fmla="*/ 9071773 w 9291716"/>
              <a:gd name="connsiteY4-10" fmla="*/ 1693114 h 1975074"/>
              <a:gd name="connsiteX5-11" fmla="*/ 9291716 w 9291716"/>
              <a:gd name="connsiteY5-12" fmla="*/ 1883634 h 1975074"/>
              <a:gd name="connsiteX6-13" fmla="*/ 91440 w 9291716"/>
              <a:gd name="connsiteY6-14" fmla="*/ 1975074 h 1975074"/>
              <a:gd name="connsiteX0-15" fmla="*/ 0 w 9291716"/>
              <a:gd name="connsiteY0-16" fmla="*/ 1883634 h 1883634"/>
              <a:gd name="connsiteX1-17" fmla="*/ 0 w 9291716"/>
              <a:gd name="connsiteY1-18" fmla="*/ 1415566 h 1883634"/>
              <a:gd name="connsiteX2-19" fmla="*/ 209929 w 9291716"/>
              <a:gd name="connsiteY2-20" fmla="*/ 1266282 h 1883634"/>
              <a:gd name="connsiteX3-21" fmla="*/ 4355454 w 9291716"/>
              <a:gd name="connsiteY3-22" fmla="*/ 0 h 1883634"/>
              <a:gd name="connsiteX4-23" fmla="*/ 9071773 w 9291716"/>
              <a:gd name="connsiteY4-24" fmla="*/ 1693114 h 1883634"/>
              <a:gd name="connsiteX5-25" fmla="*/ 9291716 w 9291716"/>
              <a:gd name="connsiteY5-26" fmla="*/ 1883634 h 1883634"/>
              <a:gd name="connsiteX0-27" fmla="*/ 0 w 9291716"/>
              <a:gd name="connsiteY0-28" fmla="*/ 1415566 h 1883634"/>
              <a:gd name="connsiteX1-29" fmla="*/ 209929 w 9291716"/>
              <a:gd name="connsiteY1-30" fmla="*/ 1266282 h 1883634"/>
              <a:gd name="connsiteX2-31" fmla="*/ 4355454 w 9291716"/>
              <a:gd name="connsiteY2-32" fmla="*/ 0 h 1883634"/>
              <a:gd name="connsiteX3-33" fmla="*/ 9071773 w 9291716"/>
              <a:gd name="connsiteY3-34" fmla="*/ 1693114 h 1883634"/>
              <a:gd name="connsiteX4-35" fmla="*/ 9291716 w 9291716"/>
              <a:gd name="connsiteY4-36" fmla="*/ 1883634 h 18836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91716" h="1883634">
                <a:moveTo>
                  <a:pt x="0" y="1415566"/>
                </a:moveTo>
                <a:lnTo>
                  <a:pt x="209929" y="1266282"/>
                </a:lnTo>
                <a:cubicBezTo>
                  <a:pt x="1393293" y="466818"/>
                  <a:pt x="2819858" y="0"/>
                  <a:pt x="4355454" y="0"/>
                </a:cubicBezTo>
                <a:cubicBezTo>
                  <a:pt x="6146983" y="0"/>
                  <a:pt x="7790108" y="635391"/>
                  <a:pt x="9071773" y="1693114"/>
                </a:cubicBezTo>
                <a:lnTo>
                  <a:pt x="9291716" y="1883634"/>
                </a:lnTo>
              </a:path>
            </a:pathLst>
          </a:custGeom>
          <a:noFill/>
          <a:ln w="38100">
            <a:solidFill>
              <a:srgbClr val="D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" name="任意多边形: 形状 9"/>
          <p:cNvSpPr/>
          <p:nvPr userDrawn="1"/>
        </p:nvSpPr>
        <p:spPr>
          <a:xfrm>
            <a:off x="7217596" y="5931130"/>
            <a:ext cx="4974404" cy="913830"/>
          </a:xfrm>
          <a:custGeom>
            <a:avLst/>
            <a:gdLst>
              <a:gd name="connsiteX0" fmla="*/ 3865036 w 5863488"/>
              <a:gd name="connsiteY0" fmla="*/ 0 h 1086465"/>
              <a:gd name="connsiteX1" fmla="*/ 5718038 w 5863488"/>
              <a:gd name="connsiteY1" fmla="*/ 233429 h 1086465"/>
              <a:gd name="connsiteX2" fmla="*/ 5863488 w 5863488"/>
              <a:gd name="connsiteY2" fmla="*/ 274732 h 1086465"/>
              <a:gd name="connsiteX3" fmla="*/ 5863488 w 5863488"/>
              <a:gd name="connsiteY3" fmla="*/ 1086465 h 1086465"/>
              <a:gd name="connsiteX4" fmla="*/ 0 w 5863488"/>
              <a:gd name="connsiteY4" fmla="*/ 1086465 h 1086465"/>
              <a:gd name="connsiteX5" fmla="*/ 20342 w 5863488"/>
              <a:gd name="connsiteY5" fmla="*/ 1073424 h 1086465"/>
              <a:gd name="connsiteX6" fmla="*/ 3865036 w 5863488"/>
              <a:gd name="connsiteY6" fmla="*/ 0 h 1086465"/>
              <a:gd name="connsiteX0-1" fmla="*/ 5863488 w 5954928"/>
              <a:gd name="connsiteY0-2" fmla="*/ 1086465 h 1177905"/>
              <a:gd name="connsiteX1-3" fmla="*/ 0 w 5954928"/>
              <a:gd name="connsiteY1-4" fmla="*/ 1086465 h 1177905"/>
              <a:gd name="connsiteX2-5" fmla="*/ 20342 w 5954928"/>
              <a:gd name="connsiteY2-6" fmla="*/ 1073424 h 1177905"/>
              <a:gd name="connsiteX3-7" fmla="*/ 3865036 w 5954928"/>
              <a:gd name="connsiteY3-8" fmla="*/ 0 h 1177905"/>
              <a:gd name="connsiteX4-9" fmla="*/ 5718038 w 5954928"/>
              <a:gd name="connsiteY4-10" fmla="*/ 233429 h 1177905"/>
              <a:gd name="connsiteX5-11" fmla="*/ 5863488 w 5954928"/>
              <a:gd name="connsiteY5-12" fmla="*/ 274732 h 1177905"/>
              <a:gd name="connsiteX6-13" fmla="*/ 5954928 w 5954928"/>
              <a:gd name="connsiteY6-14" fmla="*/ 1177905 h 1177905"/>
              <a:gd name="connsiteX0-15" fmla="*/ 5863488 w 5863488"/>
              <a:gd name="connsiteY0-16" fmla="*/ 1086465 h 1086465"/>
              <a:gd name="connsiteX1-17" fmla="*/ 0 w 5863488"/>
              <a:gd name="connsiteY1-18" fmla="*/ 1086465 h 1086465"/>
              <a:gd name="connsiteX2-19" fmla="*/ 20342 w 5863488"/>
              <a:gd name="connsiteY2-20" fmla="*/ 1073424 h 1086465"/>
              <a:gd name="connsiteX3-21" fmla="*/ 3865036 w 5863488"/>
              <a:gd name="connsiteY3-22" fmla="*/ 0 h 1086465"/>
              <a:gd name="connsiteX4-23" fmla="*/ 5718038 w 5863488"/>
              <a:gd name="connsiteY4-24" fmla="*/ 233429 h 1086465"/>
              <a:gd name="connsiteX5-25" fmla="*/ 5863488 w 5863488"/>
              <a:gd name="connsiteY5-26" fmla="*/ 274732 h 1086465"/>
              <a:gd name="connsiteX0-27" fmla="*/ 0 w 5863488"/>
              <a:gd name="connsiteY0-28" fmla="*/ 1086465 h 1086465"/>
              <a:gd name="connsiteX1-29" fmla="*/ 20342 w 5863488"/>
              <a:gd name="connsiteY1-30" fmla="*/ 1073424 h 1086465"/>
              <a:gd name="connsiteX2-31" fmla="*/ 3865036 w 5863488"/>
              <a:gd name="connsiteY2-32" fmla="*/ 0 h 1086465"/>
              <a:gd name="connsiteX3-33" fmla="*/ 5718038 w 5863488"/>
              <a:gd name="connsiteY3-34" fmla="*/ 233429 h 1086465"/>
              <a:gd name="connsiteX4-35" fmla="*/ 5863488 w 5863488"/>
              <a:gd name="connsiteY4-36" fmla="*/ 274732 h 1086465"/>
              <a:gd name="connsiteX0-37" fmla="*/ 0 w 5843146"/>
              <a:gd name="connsiteY0-38" fmla="*/ 1073424 h 1073424"/>
              <a:gd name="connsiteX1-39" fmla="*/ 3844694 w 5843146"/>
              <a:gd name="connsiteY1-40" fmla="*/ 0 h 1073424"/>
              <a:gd name="connsiteX2-41" fmla="*/ 5697696 w 5843146"/>
              <a:gd name="connsiteY2-42" fmla="*/ 233429 h 1073424"/>
              <a:gd name="connsiteX3-43" fmla="*/ 5843146 w 5843146"/>
              <a:gd name="connsiteY3-44" fmla="*/ 274732 h 10734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843146" h="1073424">
                <a:moveTo>
                  <a:pt x="0" y="1073424"/>
                </a:moveTo>
                <a:cubicBezTo>
                  <a:pt x="1121052" y="392257"/>
                  <a:pt x="2437065" y="0"/>
                  <a:pt x="3844694" y="0"/>
                </a:cubicBezTo>
                <a:cubicBezTo>
                  <a:pt x="4484526" y="0"/>
                  <a:pt x="5105428" y="81045"/>
                  <a:pt x="5697696" y="233429"/>
                </a:cubicBezTo>
                <a:lnTo>
                  <a:pt x="5843146" y="274732"/>
                </a:lnTo>
              </a:path>
            </a:pathLst>
          </a:custGeom>
          <a:noFill/>
          <a:ln w="38100">
            <a:solidFill>
              <a:srgbClr val="D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8037" y="585907"/>
            <a:ext cx="1307938" cy="359316"/>
          </a:xfrm>
          <a:prstGeom prst="rect">
            <a:avLst/>
          </a:prstGeom>
        </p:spPr>
      </p:pic>
      <p:sp>
        <p:nvSpPr>
          <p:cNvPr id="8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2856741" y="1931398"/>
            <a:ext cx="6478518" cy="830997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4800" b="1" dirty="0">
                <a:solidFill>
                  <a:srgbClr val="DF06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9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2856741" y="3253511"/>
            <a:ext cx="6478518" cy="3693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1800" b="1" dirty="0">
                <a:solidFill>
                  <a:srgbClr val="DF062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645669" y="690091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F062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006678"/>
            <a:ext cx="12192000" cy="5851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11410806" y="6446040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05B09A99-A634-4317-850F-99FF96CF97BD}" type="slidenum">
              <a:rPr lang="zh-CN" altLang="en-US" sz="9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9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1738" y="339327"/>
            <a:ext cx="1194033" cy="328024"/>
          </a:xfrm>
          <a:prstGeom prst="rect">
            <a:avLst/>
          </a:prstGeom>
        </p:spPr>
      </p:pic>
      <p:sp>
        <p:nvSpPr>
          <p:cNvPr id="6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4185" y="290973"/>
            <a:ext cx="8699148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1738" y="339327"/>
            <a:ext cx="1194033" cy="328024"/>
          </a:xfrm>
          <a:prstGeom prst="rect">
            <a:avLst/>
          </a:prstGeom>
        </p:spPr>
      </p:pic>
      <p:sp>
        <p:nvSpPr>
          <p:cNvPr id="4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4185" y="290973"/>
            <a:ext cx="8699148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lang="zh-CN" altLang="en-US" sz="2400" b="1" dirty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 flipV="1">
            <a:off x="370877" y="983619"/>
            <a:ext cx="11450246" cy="12778"/>
          </a:xfrm>
          <a:prstGeom prst="line">
            <a:avLst/>
          </a:prstGeom>
          <a:ln w="38100">
            <a:solidFill>
              <a:srgbClr val="D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 userDrawn="1"/>
        </p:nvSpPr>
        <p:spPr>
          <a:xfrm>
            <a:off x="11492998" y="6446040"/>
            <a:ext cx="3449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05B09A99-A634-4317-850F-99FF96CF97BD}" type="slidenum">
              <a:rPr lang="zh-CN" altLang="en-US" sz="9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9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0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0" y="4961326"/>
            <a:ext cx="12192000" cy="1883634"/>
            <a:chOff x="0" y="4961326"/>
            <a:chExt cx="12192000" cy="1883634"/>
          </a:xfrm>
        </p:grpSpPr>
        <p:sp>
          <p:nvSpPr>
            <p:cNvPr id="9" name="任意多边形: 形状 8"/>
            <p:cNvSpPr/>
            <p:nvPr/>
          </p:nvSpPr>
          <p:spPr>
            <a:xfrm>
              <a:off x="0" y="4961326"/>
              <a:ext cx="9291716" cy="1883634"/>
            </a:xfrm>
            <a:custGeom>
              <a:avLst/>
              <a:gdLst>
                <a:gd name="connsiteX0" fmla="*/ 4355454 w 9291716"/>
                <a:gd name="connsiteY0" fmla="*/ 0 h 1883634"/>
                <a:gd name="connsiteX1" fmla="*/ 9071773 w 9291716"/>
                <a:gd name="connsiteY1" fmla="*/ 1693114 h 1883634"/>
                <a:gd name="connsiteX2" fmla="*/ 9291716 w 9291716"/>
                <a:gd name="connsiteY2" fmla="*/ 1883634 h 1883634"/>
                <a:gd name="connsiteX3" fmla="*/ 0 w 9291716"/>
                <a:gd name="connsiteY3" fmla="*/ 1883634 h 1883634"/>
                <a:gd name="connsiteX4" fmla="*/ 0 w 9291716"/>
                <a:gd name="connsiteY4" fmla="*/ 1415566 h 1883634"/>
                <a:gd name="connsiteX5" fmla="*/ 209929 w 9291716"/>
                <a:gd name="connsiteY5" fmla="*/ 1266282 h 1883634"/>
                <a:gd name="connsiteX6" fmla="*/ 4355454 w 9291716"/>
                <a:gd name="connsiteY6" fmla="*/ 0 h 1883634"/>
                <a:gd name="connsiteX0-1" fmla="*/ 0 w 9291716"/>
                <a:gd name="connsiteY0-2" fmla="*/ 1883634 h 1975074"/>
                <a:gd name="connsiteX1-3" fmla="*/ 0 w 9291716"/>
                <a:gd name="connsiteY1-4" fmla="*/ 1415566 h 1975074"/>
                <a:gd name="connsiteX2-5" fmla="*/ 209929 w 9291716"/>
                <a:gd name="connsiteY2-6" fmla="*/ 1266282 h 1975074"/>
                <a:gd name="connsiteX3-7" fmla="*/ 4355454 w 9291716"/>
                <a:gd name="connsiteY3-8" fmla="*/ 0 h 1975074"/>
                <a:gd name="connsiteX4-9" fmla="*/ 9071773 w 9291716"/>
                <a:gd name="connsiteY4-10" fmla="*/ 1693114 h 1975074"/>
                <a:gd name="connsiteX5-11" fmla="*/ 9291716 w 9291716"/>
                <a:gd name="connsiteY5-12" fmla="*/ 1883634 h 1975074"/>
                <a:gd name="connsiteX6-13" fmla="*/ 91440 w 9291716"/>
                <a:gd name="connsiteY6-14" fmla="*/ 1975074 h 1975074"/>
                <a:gd name="connsiteX0-15" fmla="*/ 0 w 9291716"/>
                <a:gd name="connsiteY0-16" fmla="*/ 1883634 h 1883634"/>
                <a:gd name="connsiteX1-17" fmla="*/ 0 w 9291716"/>
                <a:gd name="connsiteY1-18" fmla="*/ 1415566 h 1883634"/>
                <a:gd name="connsiteX2-19" fmla="*/ 209929 w 9291716"/>
                <a:gd name="connsiteY2-20" fmla="*/ 1266282 h 1883634"/>
                <a:gd name="connsiteX3-21" fmla="*/ 4355454 w 9291716"/>
                <a:gd name="connsiteY3-22" fmla="*/ 0 h 1883634"/>
                <a:gd name="connsiteX4-23" fmla="*/ 9071773 w 9291716"/>
                <a:gd name="connsiteY4-24" fmla="*/ 1693114 h 1883634"/>
                <a:gd name="connsiteX5-25" fmla="*/ 9291716 w 9291716"/>
                <a:gd name="connsiteY5-26" fmla="*/ 1883634 h 1883634"/>
                <a:gd name="connsiteX0-27" fmla="*/ 0 w 9291716"/>
                <a:gd name="connsiteY0-28" fmla="*/ 1415566 h 1883634"/>
                <a:gd name="connsiteX1-29" fmla="*/ 209929 w 9291716"/>
                <a:gd name="connsiteY1-30" fmla="*/ 1266282 h 1883634"/>
                <a:gd name="connsiteX2-31" fmla="*/ 4355454 w 9291716"/>
                <a:gd name="connsiteY2-32" fmla="*/ 0 h 1883634"/>
                <a:gd name="connsiteX3-33" fmla="*/ 9071773 w 9291716"/>
                <a:gd name="connsiteY3-34" fmla="*/ 1693114 h 1883634"/>
                <a:gd name="connsiteX4-35" fmla="*/ 9291716 w 9291716"/>
                <a:gd name="connsiteY4-36" fmla="*/ 1883634 h 18836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291716" h="1883634">
                  <a:moveTo>
                    <a:pt x="0" y="1415566"/>
                  </a:moveTo>
                  <a:lnTo>
                    <a:pt x="209929" y="1266282"/>
                  </a:lnTo>
                  <a:cubicBezTo>
                    <a:pt x="1393293" y="466818"/>
                    <a:pt x="2819858" y="0"/>
                    <a:pt x="4355454" y="0"/>
                  </a:cubicBezTo>
                  <a:cubicBezTo>
                    <a:pt x="6146983" y="0"/>
                    <a:pt x="7790108" y="635391"/>
                    <a:pt x="9071773" y="1693114"/>
                  </a:cubicBezTo>
                  <a:lnTo>
                    <a:pt x="9291716" y="1883634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6348854" y="5771536"/>
              <a:ext cx="5843146" cy="1073424"/>
            </a:xfrm>
            <a:custGeom>
              <a:avLst/>
              <a:gdLst>
                <a:gd name="connsiteX0" fmla="*/ 3865036 w 5863488"/>
                <a:gd name="connsiteY0" fmla="*/ 0 h 1086465"/>
                <a:gd name="connsiteX1" fmla="*/ 5718038 w 5863488"/>
                <a:gd name="connsiteY1" fmla="*/ 233429 h 1086465"/>
                <a:gd name="connsiteX2" fmla="*/ 5863488 w 5863488"/>
                <a:gd name="connsiteY2" fmla="*/ 274732 h 1086465"/>
                <a:gd name="connsiteX3" fmla="*/ 5863488 w 5863488"/>
                <a:gd name="connsiteY3" fmla="*/ 1086465 h 1086465"/>
                <a:gd name="connsiteX4" fmla="*/ 0 w 5863488"/>
                <a:gd name="connsiteY4" fmla="*/ 1086465 h 1086465"/>
                <a:gd name="connsiteX5" fmla="*/ 20342 w 5863488"/>
                <a:gd name="connsiteY5" fmla="*/ 1073424 h 1086465"/>
                <a:gd name="connsiteX6" fmla="*/ 3865036 w 5863488"/>
                <a:gd name="connsiteY6" fmla="*/ 0 h 1086465"/>
                <a:gd name="connsiteX0-1" fmla="*/ 5863488 w 5954928"/>
                <a:gd name="connsiteY0-2" fmla="*/ 1086465 h 1177905"/>
                <a:gd name="connsiteX1-3" fmla="*/ 0 w 5954928"/>
                <a:gd name="connsiteY1-4" fmla="*/ 1086465 h 1177905"/>
                <a:gd name="connsiteX2-5" fmla="*/ 20342 w 5954928"/>
                <a:gd name="connsiteY2-6" fmla="*/ 1073424 h 1177905"/>
                <a:gd name="connsiteX3-7" fmla="*/ 3865036 w 5954928"/>
                <a:gd name="connsiteY3-8" fmla="*/ 0 h 1177905"/>
                <a:gd name="connsiteX4-9" fmla="*/ 5718038 w 5954928"/>
                <a:gd name="connsiteY4-10" fmla="*/ 233429 h 1177905"/>
                <a:gd name="connsiteX5-11" fmla="*/ 5863488 w 5954928"/>
                <a:gd name="connsiteY5-12" fmla="*/ 274732 h 1177905"/>
                <a:gd name="connsiteX6-13" fmla="*/ 5954928 w 5954928"/>
                <a:gd name="connsiteY6-14" fmla="*/ 1177905 h 1177905"/>
                <a:gd name="connsiteX0-15" fmla="*/ 5863488 w 5863488"/>
                <a:gd name="connsiteY0-16" fmla="*/ 1086465 h 1086465"/>
                <a:gd name="connsiteX1-17" fmla="*/ 0 w 5863488"/>
                <a:gd name="connsiteY1-18" fmla="*/ 1086465 h 1086465"/>
                <a:gd name="connsiteX2-19" fmla="*/ 20342 w 5863488"/>
                <a:gd name="connsiteY2-20" fmla="*/ 1073424 h 1086465"/>
                <a:gd name="connsiteX3-21" fmla="*/ 3865036 w 5863488"/>
                <a:gd name="connsiteY3-22" fmla="*/ 0 h 1086465"/>
                <a:gd name="connsiteX4-23" fmla="*/ 5718038 w 5863488"/>
                <a:gd name="connsiteY4-24" fmla="*/ 233429 h 1086465"/>
                <a:gd name="connsiteX5-25" fmla="*/ 5863488 w 5863488"/>
                <a:gd name="connsiteY5-26" fmla="*/ 274732 h 1086465"/>
                <a:gd name="connsiteX0-27" fmla="*/ 0 w 5863488"/>
                <a:gd name="connsiteY0-28" fmla="*/ 1086465 h 1086465"/>
                <a:gd name="connsiteX1-29" fmla="*/ 20342 w 5863488"/>
                <a:gd name="connsiteY1-30" fmla="*/ 1073424 h 1086465"/>
                <a:gd name="connsiteX2-31" fmla="*/ 3865036 w 5863488"/>
                <a:gd name="connsiteY2-32" fmla="*/ 0 h 1086465"/>
                <a:gd name="connsiteX3-33" fmla="*/ 5718038 w 5863488"/>
                <a:gd name="connsiteY3-34" fmla="*/ 233429 h 1086465"/>
                <a:gd name="connsiteX4-35" fmla="*/ 5863488 w 5863488"/>
                <a:gd name="connsiteY4-36" fmla="*/ 274732 h 1086465"/>
                <a:gd name="connsiteX0-37" fmla="*/ 0 w 5843146"/>
                <a:gd name="connsiteY0-38" fmla="*/ 1073424 h 1073424"/>
                <a:gd name="connsiteX1-39" fmla="*/ 3844694 w 5843146"/>
                <a:gd name="connsiteY1-40" fmla="*/ 0 h 1073424"/>
                <a:gd name="connsiteX2-41" fmla="*/ 5697696 w 5843146"/>
                <a:gd name="connsiteY2-42" fmla="*/ 233429 h 1073424"/>
                <a:gd name="connsiteX3-43" fmla="*/ 5843146 w 5843146"/>
                <a:gd name="connsiteY3-44" fmla="*/ 274732 h 10734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843146" h="1073424">
                  <a:moveTo>
                    <a:pt x="0" y="1073424"/>
                  </a:moveTo>
                  <a:cubicBezTo>
                    <a:pt x="1121052" y="392257"/>
                    <a:pt x="2437065" y="0"/>
                    <a:pt x="3844694" y="0"/>
                  </a:cubicBezTo>
                  <a:cubicBezTo>
                    <a:pt x="4484526" y="0"/>
                    <a:pt x="5105428" y="81045"/>
                    <a:pt x="5697696" y="233429"/>
                  </a:cubicBezTo>
                  <a:lnTo>
                    <a:pt x="5843146" y="274732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6062" y="688909"/>
            <a:ext cx="1795244" cy="493188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0"/>
          </p:nvPr>
        </p:nvSpPr>
        <p:spPr>
          <a:xfrm>
            <a:off x="2856741" y="2588770"/>
            <a:ext cx="6478518" cy="84023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endParaRPr lang="en-US" alt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空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59" y="122216"/>
            <a:ext cx="10314711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8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11568608" y="6444602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DDBE9D-0EAE-4BF9-9976-992BCF72F40A}" type="slidenum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94" y="15229"/>
            <a:ext cx="1367118" cy="8776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1738" y="339327"/>
            <a:ext cx="1194033" cy="328024"/>
          </a:xfrm>
          <a:prstGeom prst="rect">
            <a:avLst/>
          </a:prstGeom>
        </p:spPr>
      </p:pic>
      <p:sp>
        <p:nvSpPr>
          <p:cNvPr id="4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4185" y="290973"/>
            <a:ext cx="8699148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lang="zh-CN" altLang="en-US" sz="2205" b="1" dirty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 flipV="1">
            <a:off x="370877" y="983619"/>
            <a:ext cx="11450246" cy="12778"/>
          </a:xfrm>
          <a:prstGeom prst="line">
            <a:avLst/>
          </a:prstGeom>
          <a:ln w="38100">
            <a:solidFill>
              <a:srgbClr val="D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 userDrawn="1"/>
        </p:nvSpPr>
        <p:spPr>
          <a:xfrm>
            <a:off x="11593489" y="6446040"/>
            <a:ext cx="2444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05B09A99-A634-4317-850F-99FF96CF97BD}" type="slidenum">
              <a:rPr lang="zh-CN" altLang="en-US" sz="825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825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tags" Target="../tags/tag47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3" Type="http://schemas.openxmlformats.org/officeDocument/2006/relationships/notesSlide" Target="../notesSlides/notesSlide9.xml"/><Relationship Id="rId72" Type="http://schemas.openxmlformats.org/officeDocument/2006/relationships/slideLayout" Target="../slideLayouts/slideLayout4.xml"/><Relationship Id="rId71" Type="http://schemas.openxmlformats.org/officeDocument/2006/relationships/tags" Target="../tags/tag109.xml"/><Relationship Id="rId70" Type="http://schemas.openxmlformats.org/officeDocument/2006/relationships/tags" Target="../tags/tag108.xml"/><Relationship Id="rId7" Type="http://schemas.openxmlformats.org/officeDocument/2006/relationships/tags" Target="../tags/tag57.xml"/><Relationship Id="rId69" Type="http://schemas.openxmlformats.org/officeDocument/2006/relationships/image" Target="../media/image87.png"/><Relationship Id="rId68" Type="http://schemas.openxmlformats.org/officeDocument/2006/relationships/tags" Target="../tags/tag107.xml"/><Relationship Id="rId67" Type="http://schemas.openxmlformats.org/officeDocument/2006/relationships/tags" Target="../tags/tag106.xml"/><Relationship Id="rId66" Type="http://schemas.openxmlformats.org/officeDocument/2006/relationships/image" Target="../media/image86.png"/><Relationship Id="rId65" Type="http://schemas.openxmlformats.org/officeDocument/2006/relationships/tags" Target="../tags/tag105.xml"/><Relationship Id="rId64" Type="http://schemas.openxmlformats.org/officeDocument/2006/relationships/tags" Target="../tags/tag104.xml"/><Relationship Id="rId63" Type="http://schemas.openxmlformats.org/officeDocument/2006/relationships/image" Target="../media/image85.png"/><Relationship Id="rId62" Type="http://schemas.openxmlformats.org/officeDocument/2006/relationships/tags" Target="../tags/tag103.xml"/><Relationship Id="rId61" Type="http://schemas.openxmlformats.org/officeDocument/2006/relationships/tags" Target="../tags/tag102.xml"/><Relationship Id="rId60" Type="http://schemas.openxmlformats.org/officeDocument/2006/relationships/tags" Target="../tags/tag101.xml"/><Relationship Id="rId6" Type="http://schemas.openxmlformats.org/officeDocument/2006/relationships/tags" Target="../tags/tag56.xml"/><Relationship Id="rId59" Type="http://schemas.openxmlformats.org/officeDocument/2006/relationships/image" Target="../media/image84.png"/><Relationship Id="rId58" Type="http://schemas.openxmlformats.org/officeDocument/2006/relationships/tags" Target="../tags/tag100.xml"/><Relationship Id="rId57" Type="http://schemas.openxmlformats.org/officeDocument/2006/relationships/tags" Target="../tags/tag99.xml"/><Relationship Id="rId56" Type="http://schemas.openxmlformats.org/officeDocument/2006/relationships/image" Target="../media/image83.png"/><Relationship Id="rId55" Type="http://schemas.openxmlformats.org/officeDocument/2006/relationships/tags" Target="../tags/tag98.xml"/><Relationship Id="rId54" Type="http://schemas.openxmlformats.org/officeDocument/2006/relationships/tags" Target="../tags/tag97.xml"/><Relationship Id="rId53" Type="http://schemas.openxmlformats.org/officeDocument/2006/relationships/tags" Target="../tags/tag96.xml"/><Relationship Id="rId52" Type="http://schemas.openxmlformats.org/officeDocument/2006/relationships/tags" Target="../tags/tag95.xml"/><Relationship Id="rId51" Type="http://schemas.openxmlformats.org/officeDocument/2006/relationships/tags" Target="../tags/tag94.xml"/><Relationship Id="rId50" Type="http://schemas.openxmlformats.org/officeDocument/2006/relationships/tags" Target="../tags/tag93.xml"/><Relationship Id="rId5" Type="http://schemas.openxmlformats.org/officeDocument/2006/relationships/image" Target="../media/image75.png"/><Relationship Id="rId49" Type="http://schemas.openxmlformats.org/officeDocument/2006/relationships/tags" Target="../tags/tag92.xml"/><Relationship Id="rId48" Type="http://schemas.openxmlformats.org/officeDocument/2006/relationships/tags" Target="../tags/tag91.xml"/><Relationship Id="rId47" Type="http://schemas.openxmlformats.org/officeDocument/2006/relationships/tags" Target="../tags/tag90.xml"/><Relationship Id="rId46" Type="http://schemas.openxmlformats.org/officeDocument/2006/relationships/tags" Target="../tags/tag89.xml"/><Relationship Id="rId45" Type="http://schemas.openxmlformats.org/officeDocument/2006/relationships/tags" Target="../tags/tag88.xml"/><Relationship Id="rId44" Type="http://schemas.openxmlformats.org/officeDocument/2006/relationships/tags" Target="../tags/tag87.xml"/><Relationship Id="rId43" Type="http://schemas.openxmlformats.org/officeDocument/2006/relationships/tags" Target="../tags/tag86.xml"/><Relationship Id="rId42" Type="http://schemas.openxmlformats.org/officeDocument/2006/relationships/tags" Target="../tags/tag85.xml"/><Relationship Id="rId41" Type="http://schemas.openxmlformats.org/officeDocument/2006/relationships/tags" Target="../tags/tag84.xml"/><Relationship Id="rId40" Type="http://schemas.openxmlformats.org/officeDocument/2006/relationships/tags" Target="../tags/tag83.xml"/><Relationship Id="rId4" Type="http://schemas.openxmlformats.org/officeDocument/2006/relationships/tags" Target="../tags/tag55.xml"/><Relationship Id="rId39" Type="http://schemas.openxmlformats.org/officeDocument/2006/relationships/tags" Target="../tags/tag82.xml"/><Relationship Id="rId38" Type="http://schemas.openxmlformats.org/officeDocument/2006/relationships/tags" Target="../tags/tag81.xml"/><Relationship Id="rId37" Type="http://schemas.openxmlformats.org/officeDocument/2006/relationships/tags" Target="../tags/tag80.xml"/><Relationship Id="rId36" Type="http://schemas.openxmlformats.org/officeDocument/2006/relationships/tags" Target="../tags/tag79.xml"/><Relationship Id="rId35" Type="http://schemas.openxmlformats.org/officeDocument/2006/relationships/tags" Target="../tags/tag78.xml"/><Relationship Id="rId34" Type="http://schemas.openxmlformats.org/officeDocument/2006/relationships/tags" Target="../tags/tag77.xml"/><Relationship Id="rId33" Type="http://schemas.openxmlformats.org/officeDocument/2006/relationships/image" Target="../media/image82.svg"/><Relationship Id="rId32" Type="http://schemas.openxmlformats.org/officeDocument/2006/relationships/image" Target="../media/image81.png"/><Relationship Id="rId31" Type="http://schemas.openxmlformats.org/officeDocument/2006/relationships/tags" Target="../tags/tag76.xml"/><Relationship Id="rId30" Type="http://schemas.openxmlformats.org/officeDocument/2006/relationships/tags" Target="../tags/tag75.xml"/><Relationship Id="rId3" Type="http://schemas.openxmlformats.org/officeDocument/2006/relationships/tags" Target="../tags/tag54.xml"/><Relationship Id="rId29" Type="http://schemas.openxmlformats.org/officeDocument/2006/relationships/tags" Target="../tags/tag74.xml"/><Relationship Id="rId28" Type="http://schemas.openxmlformats.org/officeDocument/2006/relationships/image" Target="../media/image80.svg"/><Relationship Id="rId27" Type="http://schemas.openxmlformats.org/officeDocument/2006/relationships/image" Target="../media/image79.png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image" Target="../media/image78.png"/><Relationship Id="rId20" Type="http://schemas.openxmlformats.org/officeDocument/2006/relationships/tags" Target="../tags/tag68.xml"/><Relationship Id="rId2" Type="http://schemas.openxmlformats.org/officeDocument/2006/relationships/tags" Target="../tags/tag53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image" Target="../media/image77.png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image" Target="../media/image76.png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image" Target="../media/image89.png"/><Relationship Id="rId5" Type="http://schemas.openxmlformats.org/officeDocument/2006/relationships/tags" Target="../tags/tag113.xml"/><Relationship Id="rId49" Type="http://schemas.openxmlformats.org/officeDocument/2006/relationships/notesSlide" Target="../notesSlides/notesSlide10.xml"/><Relationship Id="rId48" Type="http://schemas.openxmlformats.org/officeDocument/2006/relationships/slideLayout" Target="../slideLayouts/slideLayout4.xml"/><Relationship Id="rId47" Type="http://schemas.openxmlformats.org/officeDocument/2006/relationships/image" Target="../media/image98.png"/><Relationship Id="rId46" Type="http://schemas.openxmlformats.org/officeDocument/2006/relationships/tags" Target="../tags/tag145.xml"/><Relationship Id="rId45" Type="http://schemas.openxmlformats.org/officeDocument/2006/relationships/image" Target="../media/image97.png"/><Relationship Id="rId44" Type="http://schemas.openxmlformats.org/officeDocument/2006/relationships/tags" Target="../tags/tag144.xml"/><Relationship Id="rId43" Type="http://schemas.openxmlformats.org/officeDocument/2006/relationships/image" Target="../media/image96.png"/><Relationship Id="rId42" Type="http://schemas.openxmlformats.org/officeDocument/2006/relationships/tags" Target="../tags/tag143.xml"/><Relationship Id="rId41" Type="http://schemas.openxmlformats.org/officeDocument/2006/relationships/tags" Target="../tags/tag142.xml"/><Relationship Id="rId40" Type="http://schemas.openxmlformats.org/officeDocument/2006/relationships/image" Target="../media/image95.png"/><Relationship Id="rId4" Type="http://schemas.openxmlformats.org/officeDocument/2006/relationships/image" Target="../media/image88.png"/><Relationship Id="rId39" Type="http://schemas.openxmlformats.org/officeDocument/2006/relationships/tags" Target="../tags/tag141.xml"/><Relationship Id="rId38" Type="http://schemas.openxmlformats.org/officeDocument/2006/relationships/image" Target="../media/image94.png"/><Relationship Id="rId37" Type="http://schemas.openxmlformats.org/officeDocument/2006/relationships/tags" Target="../tags/tag140.xml"/><Relationship Id="rId36" Type="http://schemas.openxmlformats.org/officeDocument/2006/relationships/image" Target="../media/image93.png"/><Relationship Id="rId35" Type="http://schemas.openxmlformats.org/officeDocument/2006/relationships/tags" Target="../tags/tag139.xml"/><Relationship Id="rId34" Type="http://schemas.openxmlformats.org/officeDocument/2006/relationships/image" Target="../media/image92.png"/><Relationship Id="rId33" Type="http://schemas.openxmlformats.org/officeDocument/2006/relationships/tags" Target="../tags/tag138.xml"/><Relationship Id="rId32" Type="http://schemas.openxmlformats.org/officeDocument/2006/relationships/tags" Target="../tags/tag137.xml"/><Relationship Id="rId31" Type="http://schemas.openxmlformats.org/officeDocument/2006/relationships/image" Target="../media/image91.png"/><Relationship Id="rId30" Type="http://schemas.openxmlformats.org/officeDocument/2006/relationships/tags" Target="../tags/tag136.xml"/><Relationship Id="rId3" Type="http://schemas.openxmlformats.org/officeDocument/2006/relationships/tags" Target="../tags/tag112.xml"/><Relationship Id="rId29" Type="http://schemas.openxmlformats.org/officeDocument/2006/relationships/tags" Target="../tags/tag135.xml"/><Relationship Id="rId28" Type="http://schemas.openxmlformats.org/officeDocument/2006/relationships/tags" Target="../tags/tag134.xml"/><Relationship Id="rId27" Type="http://schemas.openxmlformats.org/officeDocument/2006/relationships/tags" Target="../tags/tag133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11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image" Target="../media/image90.png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1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svg"/><Relationship Id="rId8" Type="http://schemas.openxmlformats.org/officeDocument/2006/relationships/image" Target="../media/image105.png"/><Relationship Id="rId7" Type="http://schemas.openxmlformats.org/officeDocument/2006/relationships/image" Target="../media/image104.svg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46.xml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image" Target="../media/image108.png"/><Relationship Id="rId4" Type="http://schemas.openxmlformats.org/officeDocument/2006/relationships/tags" Target="../tags/tag149.xml"/><Relationship Id="rId31" Type="http://schemas.openxmlformats.org/officeDocument/2006/relationships/notesSlide" Target="../notesSlides/notesSlide12.xml"/><Relationship Id="rId30" Type="http://schemas.openxmlformats.org/officeDocument/2006/relationships/slideLayout" Target="../slideLayouts/slideLayout4.xml"/><Relationship Id="rId3" Type="http://schemas.openxmlformats.org/officeDocument/2006/relationships/tags" Target="../tags/tag148.xml"/><Relationship Id="rId29" Type="http://schemas.openxmlformats.org/officeDocument/2006/relationships/tags" Target="../tags/tag167.xml"/><Relationship Id="rId28" Type="http://schemas.openxmlformats.org/officeDocument/2006/relationships/tags" Target="../tags/tag166.xml"/><Relationship Id="rId27" Type="http://schemas.openxmlformats.org/officeDocument/2006/relationships/image" Target="../media/image114.png"/><Relationship Id="rId26" Type="http://schemas.openxmlformats.org/officeDocument/2006/relationships/tags" Target="../tags/tag165.xml"/><Relationship Id="rId25" Type="http://schemas.openxmlformats.org/officeDocument/2006/relationships/image" Target="../media/image113.png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image" Target="../media/image112.png"/><Relationship Id="rId20" Type="http://schemas.openxmlformats.org/officeDocument/2006/relationships/tags" Target="../tags/tag161.xml"/><Relationship Id="rId2" Type="http://schemas.openxmlformats.org/officeDocument/2006/relationships/image" Target="../media/image107.png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tags" Target="../tags/tag158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image" Target="../media/image111.jpeg"/><Relationship Id="rId13" Type="http://schemas.openxmlformats.org/officeDocument/2006/relationships/tags" Target="../tags/tag155.xml"/><Relationship Id="rId12" Type="http://schemas.openxmlformats.org/officeDocument/2006/relationships/image" Target="../media/image110.png"/><Relationship Id="rId11" Type="http://schemas.openxmlformats.org/officeDocument/2006/relationships/tags" Target="../tags/tag154.xml"/><Relationship Id="rId10" Type="http://schemas.openxmlformats.org/officeDocument/2006/relationships/image" Target="../media/image109.jpeg"/><Relationship Id="rId1" Type="http://schemas.openxmlformats.org/officeDocument/2006/relationships/tags" Target="../tags/tag147.xml"/></Relationships>
</file>

<file path=ppt/slides/_rels/slide16.xml.rels><?xml version="1.0" encoding="UTF-8" standalone="yes"?>
<Relationships xmlns="http://schemas.openxmlformats.org/package/2006/relationships"><Relationship Id="rId92" Type="http://schemas.openxmlformats.org/officeDocument/2006/relationships/notesSlide" Target="../notesSlides/notesSlide13.xml"/><Relationship Id="rId91" Type="http://schemas.openxmlformats.org/officeDocument/2006/relationships/slideLayout" Target="../slideLayouts/slideLayout4.xml"/><Relationship Id="rId90" Type="http://schemas.openxmlformats.org/officeDocument/2006/relationships/tags" Target="../tags/tag234.xml"/><Relationship Id="rId9" Type="http://schemas.openxmlformats.org/officeDocument/2006/relationships/image" Target="../media/image119.svg"/><Relationship Id="rId89" Type="http://schemas.openxmlformats.org/officeDocument/2006/relationships/tags" Target="../tags/tag233.xml"/><Relationship Id="rId88" Type="http://schemas.openxmlformats.org/officeDocument/2006/relationships/image" Target="../media/image104.svg"/><Relationship Id="rId87" Type="http://schemas.openxmlformats.org/officeDocument/2006/relationships/image" Target="../media/image103.png"/><Relationship Id="rId86" Type="http://schemas.openxmlformats.org/officeDocument/2006/relationships/tags" Target="../tags/tag232.xml"/><Relationship Id="rId85" Type="http://schemas.openxmlformats.org/officeDocument/2006/relationships/tags" Target="../tags/tag231.xml"/><Relationship Id="rId84" Type="http://schemas.openxmlformats.org/officeDocument/2006/relationships/tags" Target="../tags/tag230.xml"/><Relationship Id="rId83" Type="http://schemas.openxmlformats.org/officeDocument/2006/relationships/image" Target="../media/image133.GIF"/><Relationship Id="rId82" Type="http://schemas.openxmlformats.org/officeDocument/2006/relationships/tags" Target="../tags/tag229.xml"/><Relationship Id="rId81" Type="http://schemas.openxmlformats.org/officeDocument/2006/relationships/tags" Target="../tags/tag228.xml"/><Relationship Id="rId80" Type="http://schemas.openxmlformats.org/officeDocument/2006/relationships/image" Target="../media/image132.svg"/><Relationship Id="rId8" Type="http://schemas.openxmlformats.org/officeDocument/2006/relationships/image" Target="../media/image118.png"/><Relationship Id="rId79" Type="http://schemas.openxmlformats.org/officeDocument/2006/relationships/image" Target="../media/image131.png"/><Relationship Id="rId78" Type="http://schemas.openxmlformats.org/officeDocument/2006/relationships/tags" Target="../tags/tag227.xml"/><Relationship Id="rId77" Type="http://schemas.openxmlformats.org/officeDocument/2006/relationships/tags" Target="../tags/tag226.xml"/><Relationship Id="rId76" Type="http://schemas.openxmlformats.org/officeDocument/2006/relationships/tags" Target="../tags/tag225.xml"/><Relationship Id="rId75" Type="http://schemas.openxmlformats.org/officeDocument/2006/relationships/image" Target="../media/image77.png"/><Relationship Id="rId74" Type="http://schemas.openxmlformats.org/officeDocument/2006/relationships/tags" Target="../tags/tag224.xml"/><Relationship Id="rId73" Type="http://schemas.openxmlformats.org/officeDocument/2006/relationships/tags" Target="../tags/tag223.xml"/><Relationship Id="rId72" Type="http://schemas.openxmlformats.org/officeDocument/2006/relationships/tags" Target="../tags/tag222.xml"/><Relationship Id="rId71" Type="http://schemas.openxmlformats.org/officeDocument/2006/relationships/tags" Target="../tags/tag221.xml"/><Relationship Id="rId70" Type="http://schemas.openxmlformats.org/officeDocument/2006/relationships/image" Target="../media/image130.png"/><Relationship Id="rId7" Type="http://schemas.openxmlformats.org/officeDocument/2006/relationships/tags" Target="../tags/tag171.xml"/><Relationship Id="rId69" Type="http://schemas.openxmlformats.org/officeDocument/2006/relationships/tags" Target="../tags/tag220.xml"/><Relationship Id="rId68" Type="http://schemas.openxmlformats.org/officeDocument/2006/relationships/tags" Target="../tags/tag219.xml"/><Relationship Id="rId67" Type="http://schemas.openxmlformats.org/officeDocument/2006/relationships/tags" Target="../tags/tag218.xml"/><Relationship Id="rId66" Type="http://schemas.openxmlformats.org/officeDocument/2006/relationships/tags" Target="../tags/tag217.xml"/><Relationship Id="rId65" Type="http://schemas.openxmlformats.org/officeDocument/2006/relationships/tags" Target="../tags/tag216.xml"/><Relationship Id="rId64" Type="http://schemas.openxmlformats.org/officeDocument/2006/relationships/tags" Target="../tags/tag215.xml"/><Relationship Id="rId63" Type="http://schemas.openxmlformats.org/officeDocument/2006/relationships/tags" Target="../tags/tag214.xml"/><Relationship Id="rId62" Type="http://schemas.openxmlformats.org/officeDocument/2006/relationships/tags" Target="../tags/tag213.xml"/><Relationship Id="rId61" Type="http://schemas.openxmlformats.org/officeDocument/2006/relationships/tags" Target="../tags/tag212.xml"/><Relationship Id="rId60" Type="http://schemas.openxmlformats.org/officeDocument/2006/relationships/tags" Target="../tags/tag211.xml"/><Relationship Id="rId6" Type="http://schemas.openxmlformats.org/officeDocument/2006/relationships/image" Target="../media/image117.svg"/><Relationship Id="rId59" Type="http://schemas.openxmlformats.org/officeDocument/2006/relationships/tags" Target="../tags/tag210.xml"/><Relationship Id="rId58" Type="http://schemas.openxmlformats.org/officeDocument/2006/relationships/tags" Target="../tags/tag209.xml"/><Relationship Id="rId57" Type="http://schemas.openxmlformats.org/officeDocument/2006/relationships/tags" Target="../tags/tag208.xml"/><Relationship Id="rId56" Type="http://schemas.openxmlformats.org/officeDocument/2006/relationships/tags" Target="../tags/tag207.xml"/><Relationship Id="rId55" Type="http://schemas.openxmlformats.org/officeDocument/2006/relationships/tags" Target="../tags/tag206.xml"/><Relationship Id="rId54" Type="http://schemas.openxmlformats.org/officeDocument/2006/relationships/tags" Target="../tags/tag205.xml"/><Relationship Id="rId53" Type="http://schemas.openxmlformats.org/officeDocument/2006/relationships/tags" Target="../tags/tag204.xml"/><Relationship Id="rId52" Type="http://schemas.openxmlformats.org/officeDocument/2006/relationships/tags" Target="../tags/tag203.xml"/><Relationship Id="rId51" Type="http://schemas.openxmlformats.org/officeDocument/2006/relationships/tags" Target="../tags/tag202.xml"/><Relationship Id="rId50" Type="http://schemas.openxmlformats.org/officeDocument/2006/relationships/tags" Target="../tags/tag201.xml"/><Relationship Id="rId5" Type="http://schemas.openxmlformats.org/officeDocument/2006/relationships/image" Target="../media/image116.png"/><Relationship Id="rId49" Type="http://schemas.openxmlformats.org/officeDocument/2006/relationships/tags" Target="../tags/tag200.xml"/><Relationship Id="rId48" Type="http://schemas.openxmlformats.org/officeDocument/2006/relationships/tags" Target="../tags/tag199.xml"/><Relationship Id="rId47" Type="http://schemas.openxmlformats.org/officeDocument/2006/relationships/tags" Target="../tags/tag198.xml"/><Relationship Id="rId46" Type="http://schemas.openxmlformats.org/officeDocument/2006/relationships/tags" Target="../tags/tag197.xml"/><Relationship Id="rId45" Type="http://schemas.openxmlformats.org/officeDocument/2006/relationships/tags" Target="../tags/tag196.xml"/><Relationship Id="rId44" Type="http://schemas.openxmlformats.org/officeDocument/2006/relationships/tags" Target="../tags/tag195.xml"/><Relationship Id="rId43" Type="http://schemas.openxmlformats.org/officeDocument/2006/relationships/tags" Target="../tags/tag194.xml"/><Relationship Id="rId42" Type="http://schemas.openxmlformats.org/officeDocument/2006/relationships/tags" Target="../tags/tag193.xml"/><Relationship Id="rId41" Type="http://schemas.openxmlformats.org/officeDocument/2006/relationships/tags" Target="../tags/tag192.xml"/><Relationship Id="rId40" Type="http://schemas.openxmlformats.org/officeDocument/2006/relationships/tags" Target="../tags/tag191.xml"/><Relationship Id="rId4" Type="http://schemas.openxmlformats.org/officeDocument/2006/relationships/tags" Target="../tags/tag170.xml"/><Relationship Id="rId39" Type="http://schemas.openxmlformats.org/officeDocument/2006/relationships/tags" Target="../tags/tag190.xml"/><Relationship Id="rId38" Type="http://schemas.openxmlformats.org/officeDocument/2006/relationships/tags" Target="../tags/tag189.xml"/><Relationship Id="rId37" Type="http://schemas.openxmlformats.org/officeDocument/2006/relationships/tags" Target="../tags/tag188.xml"/><Relationship Id="rId36" Type="http://schemas.openxmlformats.org/officeDocument/2006/relationships/tags" Target="../tags/tag187.xml"/><Relationship Id="rId35" Type="http://schemas.openxmlformats.org/officeDocument/2006/relationships/tags" Target="../tags/tag186.xml"/><Relationship Id="rId34" Type="http://schemas.openxmlformats.org/officeDocument/2006/relationships/image" Target="../media/image129.png"/><Relationship Id="rId33" Type="http://schemas.openxmlformats.org/officeDocument/2006/relationships/tags" Target="../tags/tag185.xml"/><Relationship Id="rId32" Type="http://schemas.openxmlformats.org/officeDocument/2006/relationships/image" Target="../media/image128.png"/><Relationship Id="rId31" Type="http://schemas.openxmlformats.org/officeDocument/2006/relationships/tags" Target="../tags/tag184.xml"/><Relationship Id="rId30" Type="http://schemas.openxmlformats.org/officeDocument/2006/relationships/tags" Target="../tags/tag183.xml"/><Relationship Id="rId3" Type="http://schemas.openxmlformats.org/officeDocument/2006/relationships/image" Target="../media/image115.png"/><Relationship Id="rId29" Type="http://schemas.openxmlformats.org/officeDocument/2006/relationships/tags" Target="../tags/tag182.xml"/><Relationship Id="rId28" Type="http://schemas.openxmlformats.org/officeDocument/2006/relationships/image" Target="../media/image127.svg"/><Relationship Id="rId27" Type="http://schemas.openxmlformats.org/officeDocument/2006/relationships/image" Target="../media/image126.png"/><Relationship Id="rId26" Type="http://schemas.openxmlformats.org/officeDocument/2006/relationships/tags" Target="../tags/tag181.xml"/><Relationship Id="rId25" Type="http://schemas.openxmlformats.org/officeDocument/2006/relationships/tags" Target="../tags/tag180.xml"/><Relationship Id="rId24" Type="http://schemas.openxmlformats.org/officeDocument/2006/relationships/image" Target="../media/image125.svg"/><Relationship Id="rId23" Type="http://schemas.openxmlformats.org/officeDocument/2006/relationships/image" Target="../media/image124.png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image" Target="../media/image123.svg"/><Relationship Id="rId2" Type="http://schemas.openxmlformats.org/officeDocument/2006/relationships/tags" Target="../tags/tag169.xml"/><Relationship Id="rId19" Type="http://schemas.openxmlformats.org/officeDocument/2006/relationships/image" Target="../media/image122.png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image" Target="../media/image121.svg"/><Relationship Id="rId13" Type="http://schemas.openxmlformats.org/officeDocument/2006/relationships/image" Target="../media/image120.png"/><Relationship Id="rId12" Type="http://schemas.openxmlformats.org/officeDocument/2006/relationships/tags" Target="../tags/tag173.xml"/><Relationship Id="rId11" Type="http://schemas.openxmlformats.org/officeDocument/2006/relationships/image" Target="../media/image23.png"/><Relationship Id="rId10" Type="http://schemas.openxmlformats.org/officeDocument/2006/relationships/tags" Target="../tags/tag172.xml"/><Relationship Id="rId1" Type="http://schemas.openxmlformats.org/officeDocument/2006/relationships/tags" Target="../tags/tag1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9" Type="http://schemas.openxmlformats.org/officeDocument/2006/relationships/notesSlide" Target="../notesSlides/notesSlide14.xml"/><Relationship Id="rId28" Type="http://schemas.openxmlformats.org/officeDocument/2006/relationships/slideLayout" Target="../slideLayouts/slideLayout4.xml"/><Relationship Id="rId27" Type="http://schemas.openxmlformats.org/officeDocument/2006/relationships/tags" Target="../tags/tag259.xml"/><Relationship Id="rId26" Type="http://schemas.openxmlformats.org/officeDocument/2006/relationships/tags" Target="../tags/tag258.xml"/><Relationship Id="rId25" Type="http://schemas.openxmlformats.org/officeDocument/2006/relationships/image" Target="../media/image135.png"/><Relationship Id="rId24" Type="http://schemas.openxmlformats.org/officeDocument/2006/relationships/tags" Target="../tags/tag257.xml"/><Relationship Id="rId23" Type="http://schemas.openxmlformats.org/officeDocument/2006/relationships/tags" Target="../tags/tag256.xml"/><Relationship Id="rId22" Type="http://schemas.openxmlformats.org/officeDocument/2006/relationships/tags" Target="../tags/tag255.xml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tags" Target="../tags/tag236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tags" Target="../tags/tag248.xml"/><Relationship Id="rId14" Type="http://schemas.openxmlformats.org/officeDocument/2006/relationships/tags" Target="../tags/tag247.xml"/><Relationship Id="rId13" Type="http://schemas.openxmlformats.org/officeDocument/2006/relationships/tags" Target="../tags/tag246.xml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image" Target="../media/image134.png"/><Relationship Id="rId1" Type="http://schemas.openxmlformats.org/officeDocument/2006/relationships/tags" Target="../tags/tag23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svg"/><Relationship Id="rId8" Type="http://schemas.openxmlformats.org/officeDocument/2006/relationships/image" Target="../media/image140.png"/><Relationship Id="rId7" Type="http://schemas.openxmlformats.org/officeDocument/2006/relationships/tags" Target="../tags/tag262.xml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8" Type="http://schemas.openxmlformats.org/officeDocument/2006/relationships/notesSlide" Target="../notesSlides/notesSlide15.xml"/><Relationship Id="rId47" Type="http://schemas.openxmlformats.org/officeDocument/2006/relationships/slideLayout" Target="../slideLayouts/slideLayout4.xml"/><Relationship Id="rId46" Type="http://schemas.openxmlformats.org/officeDocument/2006/relationships/tags" Target="../tags/tag289.xml"/><Relationship Id="rId45" Type="http://schemas.openxmlformats.org/officeDocument/2006/relationships/image" Target="../media/image149.svg"/><Relationship Id="rId44" Type="http://schemas.openxmlformats.org/officeDocument/2006/relationships/image" Target="../media/image148.png"/><Relationship Id="rId43" Type="http://schemas.openxmlformats.org/officeDocument/2006/relationships/tags" Target="../tags/tag288.xml"/><Relationship Id="rId42" Type="http://schemas.openxmlformats.org/officeDocument/2006/relationships/image" Target="../media/image147.svg"/><Relationship Id="rId41" Type="http://schemas.openxmlformats.org/officeDocument/2006/relationships/image" Target="../media/image146.png"/><Relationship Id="rId40" Type="http://schemas.openxmlformats.org/officeDocument/2006/relationships/tags" Target="../tags/tag287.xml"/><Relationship Id="rId4" Type="http://schemas.openxmlformats.org/officeDocument/2006/relationships/tags" Target="../tags/tag261.xml"/><Relationship Id="rId39" Type="http://schemas.openxmlformats.org/officeDocument/2006/relationships/image" Target="../media/image145.svg"/><Relationship Id="rId38" Type="http://schemas.openxmlformats.org/officeDocument/2006/relationships/image" Target="../media/image144.png"/><Relationship Id="rId37" Type="http://schemas.openxmlformats.org/officeDocument/2006/relationships/tags" Target="../tags/tag286.xml"/><Relationship Id="rId36" Type="http://schemas.openxmlformats.org/officeDocument/2006/relationships/tags" Target="../tags/tag285.xml"/><Relationship Id="rId35" Type="http://schemas.openxmlformats.org/officeDocument/2006/relationships/tags" Target="../tags/tag284.xml"/><Relationship Id="rId34" Type="http://schemas.openxmlformats.org/officeDocument/2006/relationships/tags" Target="../tags/tag283.xml"/><Relationship Id="rId33" Type="http://schemas.openxmlformats.org/officeDocument/2006/relationships/tags" Target="../tags/tag282.xml"/><Relationship Id="rId32" Type="http://schemas.openxmlformats.org/officeDocument/2006/relationships/image" Target="../media/image83.png"/><Relationship Id="rId31" Type="http://schemas.openxmlformats.org/officeDocument/2006/relationships/tags" Target="../tags/tag281.xml"/><Relationship Id="rId30" Type="http://schemas.openxmlformats.org/officeDocument/2006/relationships/image" Target="../media/image143.png"/><Relationship Id="rId3" Type="http://schemas.openxmlformats.org/officeDocument/2006/relationships/image" Target="../media/image137.svg"/><Relationship Id="rId29" Type="http://schemas.openxmlformats.org/officeDocument/2006/relationships/tags" Target="../tags/tag280.xml"/><Relationship Id="rId28" Type="http://schemas.openxmlformats.org/officeDocument/2006/relationships/tags" Target="../tags/tag279.xml"/><Relationship Id="rId27" Type="http://schemas.openxmlformats.org/officeDocument/2006/relationships/tags" Target="../tags/tag278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image" Target="../media/image142.png"/><Relationship Id="rId22" Type="http://schemas.openxmlformats.org/officeDocument/2006/relationships/tags" Target="../tags/tag274.xml"/><Relationship Id="rId21" Type="http://schemas.openxmlformats.org/officeDocument/2006/relationships/tags" Target="../tags/tag273.xml"/><Relationship Id="rId20" Type="http://schemas.openxmlformats.org/officeDocument/2006/relationships/tags" Target="../tags/tag272.xml"/><Relationship Id="rId2" Type="http://schemas.openxmlformats.org/officeDocument/2006/relationships/image" Target="../media/image136.png"/><Relationship Id="rId19" Type="http://schemas.openxmlformats.org/officeDocument/2006/relationships/image" Target="../media/image45.png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60.xml"/></Relationships>
</file>

<file path=ppt/slides/_rels/slide19.xml.rels><?xml version="1.0" encoding="UTF-8" standalone="yes"?>
<Relationships xmlns="http://schemas.openxmlformats.org/package/2006/relationships"><Relationship Id="rId99" Type="http://schemas.openxmlformats.org/officeDocument/2006/relationships/tags" Target="../tags/tag381.xml"/><Relationship Id="rId98" Type="http://schemas.openxmlformats.org/officeDocument/2006/relationships/tags" Target="../tags/tag380.xml"/><Relationship Id="rId97" Type="http://schemas.openxmlformats.org/officeDocument/2006/relationships/tags" Target="../tags/tag379.xml"/><Relationship Id="rId96" Type="http://schemas.openxmlformats.org/officeDocument/2006/relationships/tags" Target="../tags/tag378.xml"/><Relationship Id="rId95" Type="http://schemas.openxmlformats.org/officeDocument/2006/relationships/tags" Target="../tags/tag377.xml"/><Relationship Id="rId94" Type="http://schemas.openxmlformats.org/officeDocument/2006/relationships/tags" Target="../tags/tag376.xml"/><Relationship Id="rId93" Type="http://schemas.openxmlformats.org/officeDocument/2006/relationships/tags" Target="../tags/tag375.xml"/><Relationship Id="rId92" Type="http://schemas.openxmlformats.org/officeDocument/2006/relationships/tags" Target="../tags/tag374.xml"/><Relationship Id="rId91" Type="http://schemas.openxmlformats.org/officeDocument/2006/relationships/tags" Target="../tags/tag373.xml"/><Relationship Id="rId90" Type="http://schemas.openxmlformats.org/officeDocument/2006/relationships/tags" Target="../tags/tag372.xml"/><Relationship Id="rId9" Type="http://schemas.openxmlformats.org/officeDocument/2006/relationships/tags" Target="../tags/tag297.xml"/><Relationship Id="rId89" Type="http://schemas.openxmlformats.org/officeDocument/2006/relationships/tags" Target="../tags/tag371.xml"/><Relationship Id="rId88" Type="http://schemas.openxmlformats.org/officeDocument/2006/relationships/tags" Target="../tags/tag370.xml"/><Relationship Id="rId87" Type="http://schemas.openxmlformats.org/officeDocument/2006/relationships/tags" Target="../tags/tag369.xml"/><Relationship Id="rId86" Type="http://schemas.openxmlformats.org/officeDocument/2006/relationships/tags" Target="../tags/tag368.xml"/><Relationship Id="rId85" Type="http://schemas.openxmlformats.org/officeDocument/2006/relationships/tags" Target="../tags/tag367.xml"/><Relationship Id="rId84" Type="http://schemas.openxmlformats.org/officeDocument/2006/relationships/tags" Target="../tags/tag366.xml"/><Relationship Id="rId83" Type="http://schemas.openxmlformats.org/officeDocument/2006/relationships/tags" Target="../tags/tag365.xml"/><Relationship Id="rId82" Type="http://schemas.openxmlformats.org/officeDocument/2006/relationships/tags" Target="../tags/tag364.xml"/><Relationship Id="rId81" Type="http://schemas.openxmlformats.org/officeDocument/2006/relationships/tags" Target="../tags/tag363.xml"/><Relationship Id="rId80" Type="http://schemas.openxmlformats.org/officeDocument/2006/relationships/tags" Target="../tags/tag362.xml"/><Relationship Id="rId8" Type="http://schemas.openxmlformats.org/officeDocument/2006/relationships/tags" Target="../tags/tag296.xml"/><Relationship Id="rId79" Type="http://schemas.openxmlformats.org/officeDocument/2006/relationships/tags" Target="../tags/tag361.xml"/><Relationship Id="rId78" Type="http://schemas.openxmlformats.org/officeDocument/2006/relationships/tags" Target="../tags/tag360.xml"/><Relationship Id="rId77" Type="http://schemas.openxmlformats.org/officeDocument/2006/relationships/tags" Target="../tags/tag359.xml"/><Relationship Id="rId76" Type="http://schemas.openxmlformats.org/officeDocument/2006/relationships/tags" Target="../tags/tag358.xml"/><Relationship Id="rId75" Type="http://schemas.openxmlformats.org/officeDocument/2006/relationships/tags" Target="../tags/tag357.xml"/><Relationship Id="rId74" Type="http://schemas.openxmlformats.org/officeDocument/2006/relationships/tags" Target="../tags/tag356.xml"/><Relationship Id="rId73" Type="http://schemas.openxmlformats.org/officeDocument/2006/relationships/tags" Target="../tags/tag355.xml"/><Relationship Id="rId72" Type="http://schemas.openxmlformats.org/officeDocument/2006/relationships/tags" Target="../tags/tag354.xml"/><Relationship Id="rId71" Type="http://schemas.openxmlformats.org/officeDocument/2006/relationships/tags" Target="../tags/tag353.xml"/><Relationship Id="rId70" Type="http://schemas.openxmlformats.org/officeDocument/2006/relationships/tags" Target="../tags/tag352.xml"/><Relationship Id="rId7" Type="http://schemas.openxmlformats.org/officeDocument/2006/relationships/tags" Target="../tags/tag295.xml"/><Relationship Id="rId69" Type="http://schemas.openxmlformats.org/officeDocument/2006/relationships/tags" Target="../tags/tag351.xml"/><Relationship Id="rId68" Type="http://schemas.openxmlformats.org/officeDocument/2006/relationships/tags" Target="../tags/tag350.xml"/><Relationship Id="rId67" Type="http://schemas.openxmlformats.org/officeDocument/2006/relationships/tags" Target="../tags/tag349.xml"/><Relationship Id="rId66" Type="http://schemas.openxmlformats.org/officeDocument/2006/relationships/tags" Target="../tags/tag348.xml"/><Relationship Id="rId65" Type="http://schemas.openxmlformats.org/officeDocument/2006/relationships/tags" Target="../tags/tag347.xml"/><Relationship Id="rId64" Type="http://schemas.openxmlformats.org/officeDocument/2006/relationships/tags" Target="../tags/tag346.xml"/><Relationship Id="rId63" Type="http://schemas.openxmlformats.org/officeDocument/2006/relationships/tags" Target="../tags/tag345.xml"/><Relationship Id="rId62" Type="http://schemas.openxmlformats.org/officeDocument/2006/relationships/tags" Target="../tags/tag344.xml"/><Relationship Id="rId61" Type="http://schemas.openxmlformats.org/officeDocument/2006/relationships/tags" Target="../tags/tag343.xml"/><Relationship Id="rId60" Type="http://schemas.openxmlformats.org/officeDocument/2006/relationships/tags" Target="../tags/tag342.xml"/><Relationship Id="rId6" Type="http://schemas.openxmlformats.org/officeDocument/2006/relationships/tags" Target="../tags/tag294.xml"/><Relationship Id="rId59" Type="http://schemas.openxmlformats.org/officeDocument/2006/relationships/tags" Target="../tags/tag341.xml"/><Relationship Id="rId58" Type="http://schemas.openxmlformats.org/officeDocument/2006/relationships/tags" Target="../tags/tag340.xml"/><Relationship Id="rId57" Type="http://schemas.openxmlformats.org/officeDocument/2006/relationships/tags" Target="../tags/tag339.xml"/><Relationship Id="rId56" Type="http://schemas.openxmlformats.org/officeDocument/2006/relationships/tags" Target="../tags/tag338.xml"/><Relationship Id="rId55" Type="http://schemas.openxmlformats.org/officeDocument/2006/relationships/tags" Target="../tags/tag337.xml"/><Relationship Id="rId54" Type="http://schemas.openxmlformats.org/officeDocument/2006/relationships/tags" Target="../tags/tag336.xml"/><Relationship Id="rId53" Type="http://schemas.openxmlformats.org/officeDocument/2006/relationships/tags" Target="../tags/tag335.xml"/><Relationship Id="rId52" Type="http://schemas.openxmlformats.org/officeDocument/2006/relationships/tags" Target="../tags/tag334.xml"/><Relationship Id="rId51" Type="http://schemas.openxmlformats.org/officeDocument/2006/relationships/tags" Target="../tags/tag333.xml"/><Relationship Id="rId50" Type="http://schemas.openxmlformats.org/officeDocument/2006/relationships/tags" Target="../tags/tag332.xml"/><Relationship Id="rId5" Type="http://schemas.openxmlformats.org/officeDocument/2006/relationships/image" Target="../media/image150.png"/><Relationship Id="rId49" Type="http://schemas.openxmlformats.org/officeDocument/2006/relationships/tags" Target="../tags/tag331.xml"/><Relationship Id="rId48" Type="http://schemas.openxmlformats.org/officeDocument/2006/relationships/tags" Target="../tags/tag330.xml"/><Relationship Id="rId47" Type="http://schemas.openxmlformats.org/officeDocument/2006/relationships/tags" Target="../tags/tag329.xml"/><Relationship Id="rId46" Type="http://schemas.openxmlformats.org/officeDocument/2006/relationships/tags" Target="../tags/tag328.xml"/><Relationship Id="rId45" Type="http://schemas.openxmlformats.org/officeDocument/2006/relationships/tags" Target="../tags/tag327.xml"/><Relationship Id="rId44" Type="http://schemas.openxmlformats.org/officeDocument/2006/relationships/tags" Target="../tags/tag326.xml"/><Relationship Id="rId43" Type="http://schemas.openxmlformats.org/officeDocument/2006/relationships/tags" Target="../tags/tag325.xml"/><Relationship Id="rId42" Type="http://schemas.openxmlformats.org/officeDocument/2006/relationships/tags" Target="../tags/tag324.xml"/><Relationship Id="rId41" Type="http://schemas.openxmlformats.org/officeDocument/2006/relationships/tags" Target="../tags/tag323.xml"/><Relationship Id="rId40" Type="http://schemas.openxmlformats.org/officeDocument/2006/relationships/tags" Target="../tags/tag322.xml"/><Relationship Id="rId4" Type="http://schemas.openxmlformats.org/officeDocument/2006/relationships/tags" Target="../tags/tag293.xml"/><Relationship Id="rId39" Type="http://schemas.openxmlformats.org/officeDocument/2006/relationships/tags" Target="../tags/tag321.xml"/><Relationship Id="rId38" Type="http://schemas.openxmlformats.org/officeDocument/2006/relationships/tags" Target="../tags/tag320.xml"/><Relationship Id="rId37" Type="http://schemas.openxmlformats.org/officeDocument/2006/relationships/tags" Target="../tags/tag319.xml"/><Relationship Id="rId36" Type="http://schemas.openxmlformats.org/officeDocument/2006/relationships/tags" Target="../tags/tag318.xml"/><Relationship Id="rId35" Type="http://schemas.openxmlformats.org/officeDocument/2006/relationships/tags" Target="../tags/tag317.xml"/><Relationship Id="rId34" Type="http://schemas.openxmlformats.org/officeDocument/2006/relationships/tags" Target="../tags/tag316.xml"/><Relationship Id="rId33" Type="http://schemas.openxmlformats.org/officeDocument/2006/relationships/tags" Target="../tags/tag315.xml"/><Relationship Id="rId32" Type="http://schemas.openxmlformats.org/officeDocument/2006/relationships/tags" Target="../tags/tag314.xml"/><Relationship Id="rId31" Type="http://schemas.openxmlformats.org/officeDocument/2006/relationships/tags" Target="../tags/tag313.xml"/><Relationship Id="rId30" Type="http://schemas.openxmlformats.org/officeDocument/2006/relationships/tags" Target="../tags/tag312.xml"/><Relationship Id="rId3" Type="http://schemas.openxmlformats.org/officeDocument/2006/relationships/tags" Target="../tags/tag292.xml"/><Relationship Id="rId29" Type="http://schemas.openxmlformats.org/officeDocument/2006/relationships/tags" Target="../tags/tag311.xml"/><Relationship Id="rId28" Type="http://schemas.openxmlformats.org/officeDocument/2006/relationships/image" Target="../media/image77.png"/><Relationship Id="rId27" Type="http://schemas.openxmlformats.org/officeDocument/2006/relationships/tags" Target="../tags/tag310.xml"/><Relationship Id="rId26" Type="http://schemas.openxmlformats.org/officeDocument/2006/relationships/tags" Target="../tags/tag309.xml"/><Relationship Id="rId25" Type="http://schemas.openxmlformats.org/officeDocument/2006/relationships/tags" Target="../tags/tag308.xml"/><Relationship Id="rId24" Type="http://schemas.openxmlformats.org/officeDocument/2006/relationships/tags" Target="../tags/tag307.xml"/><Relationship Id="rId23" Type="http://schemas.openxmlformats.org/officeDocument/2006/relationships/tags" Target="../tags/tag306.xml"/><Relationship Id="rId22" Type="http://schemas.openxmlformats.org/officeDocument/2006/relationships/tags" Target="../tags/tag305.xml"/><Relationship Id="rId21" Type="http://schemas.openxmlformats.org/officeDocument/2006/relationships/tags" Target="../tags/tag304.xml"/><Relationship Id="rId20" Type="http://schemas.openxmlformats.org/officeDocument/2006/relationships/tags" Target="../tags/tag303.xml"/><Relationship Id="rId2" Type="http://schemas.openxmlformats.org/officeDocument/2006/relationships/tags" Target="../tags/tag291.xml"/><Relationship Id="rId19" Type="http://schemas.openxmlformats.org/officeDocument/2006/relationships/image" Target="../media/image155.png"/><Relationship Id="rId18" Type="http://schemas.openxmlformats.org/officeDocument/2006/relationships/tags" Target="../tags/tag302.xml"/><Relationship Id="rId17" Type="http://schemas.openxmlformats.org/officeDocument/2006/relationships/image" Target="../media/image154.png"/><Relationship Id="rId16" Type="http://schemas.openxmlformats.org/officeDocument/2006/relationships/tags" Target="../tags/tag301.xml"/><Relationship Id="rId15" Type="http://schemas.openxmlformats.org/officeDocument/2006/relationships/image" Target="../media/image153.png"/><Relationship Id="rId14" Type="http://schemas.openxmlformats.org/officeDocument/2006/relationships/tags" Target="../tags/tag300.xml"/><Relationship Id="rId13" Type="http://schemas.openxmlformats.org/officeDocument/2006/relationships/image" Target="../media/image152.png"/><Relationship Id="rId128" Type="http://schemas.openxmlformats.org/officeDocument/2006/relationships/notesSlide" Target="../notesSlides/notesSlide16.xml"/><Relationship Id="rId127" Type="http://schemas.openxmlformats.org/officeDocument/2006/relationships/slideLayout" Target="../slideLayouts/slideLayout4.xml"/><Relationship Id="rId126" Type="http://schemas.openxmlformats.org/officeDocument/2006/relationships/tags" Target="../tags/tag408.xml"/><Relationship Id="rId125" Type="http://schemas.openxmlformats.org/officeDocument/2006/relationships/tags" Target="../tags/tag407.xml"/><Relationship Id="rId124" Type="http://schemas.openxmlformats.org/officeDocument/2006/relationships/tags" Target="../tags/tag406.xml"/><Relationship Id="rId123" Type="http://schemas.openxmlformats.org/officeDocument/2006/relationships/tags" Target="../tags/tag405.xml"/><Relationship Id="rId122" Type="http://schemas.openxmlformats.org/officeDocument/2006/relationships/tags" Target="../tags/tag404.xml"/><Relationship Id="rId121" Type="http://schemas.openxmlformats.org/officeDocument/2006/relationships/tags" Target="../tags/tag403.xml"/><Relationship Id="rId120" Type="http://schemas.openxmlformats.org/officeDocument/2006/relationships/tags" Target="../tags/tag402.xml"/><Relationship Id="rId12" Type="http://schemas.openxmlformats.org/officeDocument/2006/relationships/tags" Target="../tags/tag299.xml"/><Relationship Id="rId119" Type="http://schemas.openxmlformats.org/officeDocument/2006/relationships/tags" Target="../tags/tag401.xml"/><Relationship Id="rId118" Type="http://schemas.openxmlformats.org/officeDocument/2006/relationships/tags" Target="../tags/tag400.xml"/><Relationship Id="rId117" Type="http://schemas.openxmlformats.org/officeDocument/2006/relationships/tags" Target="../tags/tag399.xml"/><Relationship Id="rId116" Type="http://schemas.openxmlformats.org/officeDocument/2006/relationships/tags" Target="../tags/tag398.xml"/><Relationship Id="rId115" Type="http://schemas.openxmlformats.org/officeDocument/2006/relationships/tags" Target="../tags/tag397.xml"/><Relationship Id="rId114" Type="http://schemas.openxmlformats.org/officeDocument/2006/relationships/tags" Target="../tags/tag396.xml"/><Relationship Id="rId113" Type="http://schemas.openxmlformats.org/officeDocument/2006/relationships/tags" Target="../tags/tag395.xml"/><Relationship Id="rId112" Type="http://schemas.openxmlformats.org/officeDocument/2006/relationships/tags" Target="../tags/tag394.xml"/><Relationship Id="rId111" Type="http://schemas.openxmlformats.org/officeDocument/2006/relationships/tags" Target="../tags/tag393.xml"/><Relationship Id="rId110" Type="http://schemas.openxmlformats.org/officeDocument/2006/relationships/tags" Target="../tags/tag392.xml"/><Relationship Id="rId11" Type="http://schemas.openxmlformats.org/officeDocument/2006/relationships/image" Target="../media/image151.png"/><Relationship Id="rId109" Type="http://schemas.openxmlformats.org/officeDocument/2006/relationships/tags" Target="../tags/tag391.xml"/><Relationship Id="rId108" Type="http://schemas.openxmlformats.org/officeDocument/2006/relationships/tags" Target="../tags/tag390.xml"/><Relationship Id="rId107" Type="http://schemas.openxmlformats.org/officeDocument/2006/relationships/tags" Target="../tags/tag389.xml"/><Relationship Id="rId106" Type="http://schemas.openxmlformats.org/officeDocument/2006/relationships/tags" Target="../tags/tag388.xml"/><Relationship Id="rId105" Type="http://schemas.openxmlformats.org/officeDocument/2006/relationships/tags" Target="../tags/tag387.xml"/><Relationship Id="rId104" Type="http://schemas.openxmlformats.org/officeDocument/2006/relationships/tags" Target="../tags/tag386.xml"/><Relationship Id="rId103" Type="http://schemas.openxmlformats.org/officeDocument/2006/relationships/tags" Target="../tags/tag385.xml"/><Relationship Id="rId102" Type="http://schemas.openxmlformats.org/officeDocument/2006/relationships/tags" Target="../tags/tag384.xml"/><Relationship Id="rId101" Type="http://schemas.openxmlformats.org/officeDocument/2006/relationships/tags" Target="../tags/tag383.xml"/><Relationship Id="rId100" Type="http://schemas.openxmlformats.org/officeDocument/2006/relationships/tags" Target="../tags/tag382.xml"/><Relationship Id="rId10" Type="http://schemas.openxmlformats.org/officeDocument/2006/relationships/tags" Target="../tags/tag298.xml"/><Relationship Id="rId1" Type="http://schemas.openxmlformats.org/officeDocument/2006/relationships/tags" Target="../tags/tag29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9" Type="http://schemas.openxmlformats.org/officeDocument/2006/relationships/tags" Target="../tags/tag506.xml"/><Relationship Id="rId98" Type="http://schemas.openxmlformats.org/officeDocument/2006/relationships/tags" Target="../tags/tag505.xml"/><Relationship Id="rId97" Type="http://schemas.openxmlformats.org/officeDocument/2006/relationships/tags" Target="../tags/tag504.xml"/><Relationship Id="rId96" Type="http://schemas.openxmlformats.org/officeDocument/2006/relationships/tags" Target="../tags/tag503.xml"/><Relationship Id="rId95" Type="http://schemas.openxmlformats.org/officeDocument/2006/relationships/tags" Target="../tags/tag502.xml"/><Relationship Id="rId94" Type="http://schemas.openxmlformats.org/officeDocument/2006/relationships/tags" Target="../tags/tag501.xml"/><Relationship Id="rId93" Type="http://schemas.openxmlformats.org/officeDocument/2006/relationships/tags" Target="../tags/tag500.xml"/><Relationship Id="rId92" Type="http://schemas.openxmlformats.org/officeDocument/2006/relationships/tags" Target="../tags/tag499.xml"/><Relationship Id="rId91" Type="http://schemas.openxmlformats.org/officeDocument/2006/relationships/tags" Target="../tags/tag498.xml"/><Relationship Id="rId90" Type="http://schemas.openxmlformats.org/officeDocument/2006/relationships/tags" Target="../tags/tag497.xml"/><Relationship Id="rId9" Type="http://schemas.openxmlformats.org/officeDocument/2006/relationships/tags" Target="../tags/tag417.xml"/><Relationship Id="rId89" Type="http://schemas.openxmlformats.org/officeDocument/2006/relationships/tags" Target="../tags/tag496.xml"/><Relationship Id="rId88" Type="http://schemas.openxmlformats.org/officeDocument/2006/relationships/tags" Target="../tags/tag495.xml"/><Relationship Id="rId87" Type="http://schemas.openxmlformats.org/officeDocument/2006/relationships/tags" Target="../tags/tag494.xml"/><Relationship Id="rId86" Type="http://schemas.openxmlformats.org/officeDocument/2006/relationships/tags" Target="../tags/tag493.xml"/><Relationship Id="rId85" Type="http://schemas.openxmlformats.org/officeDocument/2006/relationships/tags" Target="../tags/tag492.xml"/><Relationship Id="rId84" Type="http://schemas.openxmlformats.org/officeDocument/2006/relationships/tags" Target="../tags/tag491.xml"/><Relationship Id="rId83" Type="http://schemas.openxmlformats.org/officeDocument/2006/relationships/tags" Target="../tags/tag490.xml"/><Relationship Id="rId82" Type="http://schemas.openxmlformats.org/officeDocument/2006/relationships/tags" Target="../tags/tag489.xml"/><Relationship Id="rId81" Type="http://schemas.openxmlformats.org/officeDocument/2006/relationships/image" Target="../media/image76.png"/><Relationship Id="rId80" Type="http://schemas.openxmlformats.org/officeDocument/2006/relationships/tags" Target="../tags/tag488.xml"/><Relationship Id="rId8" Type="http://schemas.openxmlformats.org/officeDocument/2006/relationships/tags" Target="../tags/tag416.xml"/><Relationship Id="rId79" Type="http://schemas.openxmlformats.org/officeDocument/2006/relationships/tags" Target="../tags/tag487.xml"/><Relationship Id="rId78" Type="http://schemas.openxmlformats.org/officeDocument/2006/relationships/tags" Target="../tags/tag486.xml"/><Relationship Id="rId77" Type="http://schemas.openxmlformats.org/officeDocument/2006/relationships/tags" Target="../tags/tag485.xml"/><Relationship Id="rId76" Type="http://schemas.openxmlformats.org/officeDocument/2006/relationships/tags" Target="../tags/tag484.xml"/><Relationship Id="rId75" Type="http://schemas.openxmlformats.org/officeDocument/2006/relationships/tags" Target="../tags/tag483.xml"/><Relationship Id="rId74" Type="http://schemas.openxmlformats.org/officeDocument/2006/relationships/tags" Target="../tags/tag482.xml"/><Relationship Id="rId73" Type="http://schemas.openxmlformats.org/officeDocument/2006/relationships/tags" Target="../tags/tag481.xml"/><Relationship Id="rId72" Type="http://schemas.openxmlformats.org/officeDocument/2006/relationships/tags" Target="../tags/tag480.xml"/><Relationship Id="rId71" Type="http://schemas.openxmlformats.org/officeDocument/2006/relationships/tags" Target="../tags/tag479.xml"/><Relationship Id="rId70" Type="http://schemas.openxmlformats.org/officeDocument/2006/relationships/tags" Target="../tags/tag478.xml"/><Relationship Id="rId7" Type="http://schemas.openxmlformats.org/officeDocument/2006/relationships/tags" Target="../tags/tag415.xml"/><Relationship Id="rId69" Type="http://schemas.openxmlformats.org/officeDocument/2006/relationships/tags" Target="../tags/tag477.xml"/><Relationship Id="rId68" Type="http://schemas.openxmlformats.org/officeDocument/2006/relationships/tags" Target="../tags/tag476.xml"/><Relationship Id="rId67" Type="http://schemas.openxmlformats.org/officeDocument/2006/relationships/tags" Target="../tags/tag475.xml"/><Relationship Id="rId66" Type="http://schemas.openxmlformats.org/officeDocument/2006/relationships/tags" Target="../tags/tag474.xml"/><Relationship Id="rId65" Type="http://schemas.openxmlformats.org/officeDocument/2006/relationships/tags" Target="../tags/tag473.xml"/><Relationship Id="rId64" Type="http://schemas.openxmlformats.org/officeDocument/2006/relationships/tags" Target="../tags/tag472.xml"/><Relationship Id="rId63" Type="http://schemas.openxmlformats.org/officeDocument/2006/relationships/tags" Target="../tags/tag471.xml"/><Relationship Id="rId62" Type="http://schemas.openxmlformats.org/officeDocument/2006/relationships/tags" Target="../tags/tag470.xml"/><Relationship Id="rId61" Type="http://schemas.openxmlformats.org/officeDocument/2006/relationships/tags" Target="../tags/tag469.xml"/><Relationship Id="rId60" Type="http://schemas.openxmlformats.org/officeDocument/2006/relationships/tags" Target="../tags/tag468.xml"/><Relationship Id="rId6" Type="http://schemas.openxmlformats.org/officeDocument/2006/relationships/tags" Target="../tags/tag414.xml"/><Relationship Id="rId59" Type="http://schemas.openxmlformats.org/officeDocument/2006/relationships/tags" Target="../tags/tag467.xml"/><Relationship Id="rId58" Type="http://schemas.openxmlformats.org/officeDocument/2006/relationships/tags" Target="../tags/tag466.xml"/><Relationship Id="rId57" Type="http://schemas.openxmlformats.org/officeDocument/2006/relationships/tags" Target="../tags/tag465.xml"/><Relationship Id="rId56" Type="http://schemas.openxmlformats.org/officeDocument/2006/relationships/tags" Target="../tags/tag464.xml"/><Relationship Id="rId55" Type="http://schemas.openxmlformats.org/officeDocument/2006/relationships/tags" Target="../tags/tag463.xml"/><Relationship Id="rId54" Type="http://schemas.openxmlformats.org/officeDocument/2006/relationships/tags" Target="../tags/tag462.xml"/><Relationship Id="rId53" Type="http://schemas.openxmlformats.org/officeDocument/2006/relationships/tags" Target="../tags/tag461.xml"/><Relationship Id="rId52" Type="http://schemas.openxmlformats.org/officeDocument/2006/relationships/tags" Target="../tags/tag460.xml"/><Relationship Id="rId51" Type="http://schemas.openxmlformats.org/officeDocument/2006/relationships/tags" Target="../tags/tag459.xml"/><Relationship Id="rId50" Type="http://schemas.openxmlformats.org/officeDocument/2006/relationships/tags" Target="../tags/tag458.xml"/><Relationship Id="rId5" Type="http://schemas.openxmlformats.org/officeDocument/2006/relationships/tags" Target="../tags/tag413.xml"/><Relationship Id="rId49" Type="http://schemas.openxmlformats.org/officeDocument/2006/relationships/tags" Target="../tags/tag457.xml"/><Relationship Id="rId48" Type="http://schemas.openxmlformats.org/officeDocument/2006/relationships/tags" Target="../tags/tag456.xml"/><Relationship Id="rId47" Type="http://schemas.openxmlformats.org/officeDocument/2006/relationships/tags" Target="../tags/tag455.xml"/><Relationship Id="rId46" Type="http://schemas.openxmlformats.org/officeDocument/2006/relationships/tags" Target="../tags/tag454.xml"/><Relationship Id="rId45" Type="http://schemas.openxmlformats.org/officeDocument/2006/relationships/tags" Target="../tags/tag453.xml"/><Relationship Id="rId44" Type="http://schemas.openxmlformats.org/officeDocument/2006/relationships/tags" Target="../tags/tag452.xml"/><Relationship Id="rId43" Type="http://schemas.openxmlformats.org/officeDocument/2006/relationships/tags" Target="../tags/tag451.xml"/><Relationship Id="rId42" Type="http://schemas.openxmlformats.org/officeDocument/2006/relationships/tags" Target="../tags/tag450.xml"/><Relationship Id="rId41" Type="http://schemas.openxmlformats.org/officeDocument/2006/relationships/tags" Target="../tags/tag449.xml"/><Relationship Id="rId40" Type="http://schemas.openxmlformats.org/officeDocument/2006/relationships/tags" Target="../tags/tag448.xml"/><Relationship Id="rId4" Type="http://schemas.openxmlformats.org/officeDocument/2006/relationships/tags" Target="../tags/tag412.xml"/><Relationship Id="rId39" Type="http://schemas.openxmlformats.org/officeDocument/2006/relationships/tags" Target="../tags/tag447.xml"/><Relationship Id="rId38" Type="http://schemas.openxmlformats.org/officeDocument/2006/relationships/tags" Target="../tags/tag446.xml"/><Relationship Id="rId37" Type="http://schemas.openxmlformats.org/officeDocument/2006/relationships/tags" Target="../tags/tag445.xml"/><Relationship Id="rId36" Type="http://schemas.openxmlformats.org/officeDocument/2006/relationships/tags" Target="../tags/tag444.xml"/><Relationship Id="rId35" Type="http://schemas.openxmlformats.org/officeDocument/2006/relationships/tags" Target="../tags/tag443.xml"/><Relationship Id="rId34" Type="http://schemas.openxmlformats.org/officeDocument/2006/relationships/tags" Target="../tags/tag442.xml"/><Relationship Id="rId33" Type="http://schemas.openxmlformats.org/officeDocument/2006/relationships/tags" Target="../tags/tag441.xml"/><Relationship Id="rId32" Type="http://schemas.openxmlformats.org/officeDocument/2006/relationships/tags" Target="../tags/tag440.xml"/><Relationship Id="rId31" Type="http://schemas.openxmlformats.org/officeDocument/2006/relationships/tags" Target="../tags/tag439.xml"/><Relationship Id="rId30" Type="http://schemas.openxmlformats.org/officeDocument/2006/relationships/tags" Target="../tags/tag438.xml"/><Relationship Id="rId3" Type="http://schemas.openxmlformats.org/officeDocument/2006/relationships/tags" Target="../tags/tag411.xml"/><Relationship Id="rId29" Type="http://schemas.openxmlformats.org/officeDocument/2006/relationships/tags" Target="../tags/tag437.xml"/><Relationship Id="rId28" Type="http://schemas.openxmlformats.org/officeDocument/2006/relationships/tags" Target="../tags/tag436.xml"/><Relationship Id="rId27" Type="http://schemas.openxmlformats.org/officeDocument/2006/relationships/tags" Target="../tags/tag435.xml"/><Relationship Id="rId261" Type="http://schemas.openxmlformats.org/officeDocument/2006/relationships/notesSlide" Target="../notesSlides/notesSlide17.xml"/><Relationship Id="rId260" Type="http://schemas.openxmlformats.org/officeDocument/2006/relationships/slideLayout" Target="../slideLayouts/slideLayout4.xml"/><Relationship Id="rId26" Type="http://schemas.openxmlformats.org/officeDocument/2006/relationships/tags" Target="../tags/tag434.xml"/><Relationship Id="rId259" Type="http://schemas.openxmlformats.org/officeDocument/2006/relationships/tags" Target="../tags/tag666.xml"/><Relationship Id="rId258" Type="http://schemas.openxmlformats.org/officeDocument/2006/relationships/tags" Target="../tags/tag665.xml"/><Relationship Id="rId257" Type="http://schemas.openxmlformats.org/officeDocument/2006/relationships/tags" Target="../tags/tag664.xml"/><Relationship Id="rId256" Type="http://schemas.openxmlformats.org/officeDocument/2006/relationships/tags" Target="../tags/tag663.xml"/><Relationship Id="rId255" Type="http://schemas.openxmlformats.org/officeDocument/2006/relationships/tags" Target="../tags/tag662.xml"/><Relationship Id="rId254" Type="http://schemas.openxmlformats.org/officeDocument/2006/relationships/tags" Target="../tags/tag661.xml"/><Relationship Id="rId253" Type="http://schemas.openxmlformats.org/officeDocument/2006/relationships/tags" Target="../tags/tag660.xml"/><Relationship Id="rId252" Type="http://schemas.openxmlformats.org/officeDocument/2006/relationships/tags" Target="../tags/tag659.xml"/><Relationship Id="rId251" Type="http://schemas.openxmlformats.org/officeDocument/2006/relationships/tags" Target="../tags/tag658.xml"/><Relationship Id="rId250" Type="http://schemas.openxmlformats.org/officeDocument/2006/relationships/tags" Target="../tags/tag657.xml"/><Relationship Id="rId25" Type="http://schemas.openxmlformats.org/officeDocument/2006/relationships/tags" Target="../tags/tag433.xml"/><Relationship Id="rId249" Type="http://schemas.openxmlformats.org/officeDocument/2006/relationships/tags" Target="../tags/tag656.xml"/><Relationship Id="rId248" Type="http://schemas.openxmlformats.org/officeDocument/2006/relationships/tags" Target="../tags/tag655.xml"/><Relationship Id="rId247" Type="http://schemas.openxmlformats.org/officeDocument/2006/relationships/tags" Target="../tags/tag654.xml"/><Relationship Id="rId246" Type="http://schemas.openxmlformats.org/officeDocument/2006/relationships/tags" Target="../tags/tag653.xml"/><Relationship Id="rId245" Type="http://schemas.openxmlformats.org/officeDocument/2006/relationships/tags" Target="../tags/tag652.xml"/><Relationship Id="rId244" Type="http://schemas.openxmlformats.org/officeDocument/2006/relationships/tags" Target="../tags/tag651.xml"/><Relationship Id="rId243" Type="http://schemas.openxmlformats.org/officeDocument/2006/relationships/tags" Target="../tags/tag650.xml"/><Relationship Id="rId242" Type="http://schemas.openxmlformats.org/officeDocument/2006/relationships/tags" Target="../tags/tag649.xml"/><Relationship Id="rId241" Type="http://schemas.openxmlformats.org/officeDocument/2006/relationships/tags" Target="../tags/tag648.xml"/><Relationship Id="rId240" Type="http://schemas.openxmlformats.org/officeDocument/2006/relationships/tags" Target="../tags/tag647.xml"/><Relationship Id="rId24" Type="http://schemas.openxmlformats.org/officeDocument/2006/relationships/tags" Target="../tags/tag432.xml"/><Relationship Id="rId239" Type="http://schemas.openxmlformats.org/officeDocument/2006/relationships/tags" Target="../tags/tag646.xml"/><Relationship Id="rId238" Type="http://schemas.openxmlformats.org/officeDocument/2006/relationships/tags" Target="../tags/tag645.xml"/><Relationship Id="rId237" Type="http://schemas.openxmlformats.org/officeDocument/2006/relationships/tags" Target="../tags/tag644.xml"/><Relationship Id="rId236" Type="http://schemas.openxmlformats.org/officeDocument/2006/relationships/tags" Target="../tags/tag643.xml"/><Relationship Id="rId235" Type="http://schemas.openxmlformats.org/officeDocument/2006/relationships/tags" Target="../tags/tag642.xml"/><Relationship Id="rId234" Type="http://schemas.openxmlformats.org/officeDocument/2006/relationships/tags" Target="../tags/tag641.xml"/><Relationship Id="rId233" Type="http://schemas.openxmlformats.org/officeDocument/2006/relationships/tags" Target="../tags/tag640.xml"/><Relationship Id="rId232" Type="http://schemas.openxmlformats.org/officeDocument/2006/relationships/tags" Target="../tags/tag639.xml"/><Relationship Id="rId231" Type="http://schemas.openxmlformats.org/officeDocument/2006/relationships/tags" Target="../tags/tag638.xml"/><Relationship Id="rId230" Type="http://schemas.openxmlformats.org/officeDocument/2006/relationships/tags" Target="../tags/tag637.xml"/><Relationship Id="rId23" Type="http://schemas.openxmlformats.org/officeDocument/2006/relationships/tags" Target="../tags/tag431.xml"/><Relationship Id="rId229" Type="http://schemas.openxmlformats.org/officeDocument/2006/relationships/tags" Target="../tags/tag636.xml"/><Relationship Id="rId228" Type="http://schemas.openxmlformats.org/officeDocument/2006/relationships/tags" Target="../tags/tag635.xml"/><Relationship Id="rId227" Type="http://schemas.openxmlformats.org/officeDocument/2006/relationships/tags" Target="../tags/tag634.xml"/><Relationship Id="rId226" Type="http://schemas.openxmlformats.org/officeDocument/2006/relationships/tags" Target="../tags/tag633.xml"/><Relationship Id="rId225" Type="http://schemas.openxmlformats.org/officeDocument/2006/relationships/tags" Target="../tags/tag632.xml"/><Relationship Id="rId224" Type="http://schemas.openxmlformats.org/officeDocument/2006/relationships/tags" Target="../tags/tag631.xml"/><Relationship Id="rId223" Type="http://schemas.openxmlformats.org/officeDocument/2006/relationships/tags" Target="../tags/tag630.xml"/><Relationship Id="rId222" Type="http://schemas.openxmlformats.org/officeDocument/2006/relationships/tags" Target="../tags/tag629.xml"/><Relationship Id="rId221" Type="http://schemas.openxmlformats.org/officeDocument/2006/relationships/tags" Target="../tags/tag628.xml"/><Relationship Id="rId220" Type="http://schemas.openxmlformats.org/officeDocument/2006/relationships/tags" Target="../tags/tag627.xml"/><Relationship Id="rId22" Type="http://schemas.openxmlformats.org/officeDocument/2006/relationships/tags" Target="../tags/tag430.xml"/><Relationship Id="rId219" Type="http://schemas.openxmlformats.org/officeDocument/2006/relationships/tags" Target="../tags/tag626.xml"/><Relationship Id="rId218" Type="http://schemas.openxmlformats.org/officeDocument/2006/relationships/tags" Target="../tags/tag625.xml"/><Relationship Id="rId217" Type="http://schemas.openxmlformats.org/officeDocument/2006/relationships/tags" Target="../tags/tag624.xml"/><Relationship Id="rId216" Type="http://schemas.openxmlformats.org/officeDocument/2006/relationships/tags" Target="../tags/tag623.xml"/><Relationship Id="rId215" Type="http://schemas.openxmlformats.org/officeDocument/2006/relationships/tags" Target="../tags/tag622.xml"/><Relationship Id="rId214" Type="http://schemas.openxmlformats.org/officeDocument/2006/relationships/tags" Target="../tags/tag621.xml"/><Relationship Id="rId213" Type="http://schemas.openxmlformats.org/officeDocument/2006/relationships/tags" Target="../tags/tag620.xml"/><Relationship Id="rId212" Type="http://schemas.openxmlformats.org/officeDocument/2006/relationships/tags" Target="../tags/tag619.xml"/><Relationship Id="rId211" Type="http://schemas.openxmlformats.org/officeDocument/2006/relationships/tags" Target="../tags/tag618.xml"/><Relationship Id="rId210" Type="http://schemas.openxmlformats.org/officeDocument/2006/relationships/tags" Target="../tags/tag617.xml"/><Relationship Id="rId21" Type="http://schemas.openxmlformats.org/officeDocument/2006/relationships/tags" Target="../tags/tag429.xml"/><Relationship Id="rId209" Type="http://schemas.openxmlformats.org/officeDocument/2006/relationships/tags" Target="../tags/tag616.xml"/><Relationship Id="rId208" Type="http://schemas.openxmlformats.org/officeDocument/2006/relationships/tags" Target="../tags/tag615.xml"/><Relationship Id="rId207" Type="http://schemas.openxmlformats.org/officeDocument/2006/relationships/tags" Target="../tags/tag614.xml"/><Relationship Id="rId206" Type="http://schemas.openxmlformats.org/officeDocument/2006/relationships/tags" Target="../tags/tag613.xml"/><Relationship Id="rId205" Type="http://schemas.openxmlformats.org/officeDocument/2006/relationships/tags" Target="../tags/tag612.xml"/><Relationship Id="rId204" Type="http://schemas.openxmlformats.org/officeDocument/2006/relationships/tags" Target="../tags/tag611.xml"/><Relationship Id="rId203" Type="http://schemas.openxmlformats.org/officeDocument/2006/relationships/tags" Target="../tags/tag610.xml"/><Relationship Id="rId202" Type="http://schemas.openxmlformats.org/officeDocument/2006/relationships/tags" Target="../tags/tag609.xml"/><Relationship Id="rId201" Type="http://schemas.openxmlformats.org/officeDocument/2006/relationships/tags" Target="../tags/tag608.xml"/><Relationship Id="rId200" Type="http://schemas.openxmlformats.org/officeDocument/2006/relationships/tags" Target="../tags/tag607.xml"/><Relationship Id="rId20" Type="http://schemas.openxmlformats.org/officeDocument/2006/relationships/tags" Target="../tags/tag428.xml"/><Relationship Id="rId2" Type="http://schemas.openxmlformats.org/officeDocument/2006/relationships/tags" Target="../tags/tag410.xml"/><Relationship Id="rId199" Type="http://schemas.openxmlformats.org/officeDocument/2006/relationships/tags" Target="../tags/tag606.xml"/><Relationship Id="rId198" Type="http://schemas.openxmlformats.org/officeDocument/2006/relationships/tags" Target="../tags/tag605.xml"/><Relationship Id="rId197" Type="http://schemas.openxmlformats.org/officeDocument/2006/relationships/tags" Target="../tags/tag604.xml"/><Relationship Id="rId196" Type="http://schemas.openxmlformats.org/officeDocument/2006/relationships/tags" Target="../tags/tag603.xml"/><Relationship Id="rId195" Type="http://schemas.openxmlformats.org/officeDocument/2006/relationships/tags" Target="../tags/tag602.xml"/><Relationship Id="rId194" Type="http://schemas.openxmlformats.org/officeDocument/2006/relationships/tags" Target="../tags/tag601.xml"/><Relationship Id="rId193" Type="http://schemas.openxmlformats.org/officeDocument/2006/relationships/tags" Target="../tags/tag600.xml"/><Relationship Id="rId192" Type="http://schemas.openxmlformats.org/officeDocument/2006/relationships/tags" Target="../tags/tag599.xml"/><Relationship Id="rId191" Type="http://schemas.openxmlformats.org/officeDocument/2006/relationships/tags" Target="../tags/tag598.xml"/><Relationship Id="rId190" Type="http://schemas.openxmlformats.org/officeDocument/2006/relationships/tags" Target="../tags/tag597.xml"/><Relationship Id="rId19" Type="http://schemas.openxmlformats.org/officeDocument/2006/relationships/tags" Target="../tags/tag427.xml"/><Relationship Id="rId189" Type="http://schemas.openxmlformats.org/officeDocument/2006/relationships/tags" Target="../tags/tag596.xml"/><Relationship Id="rId188" Type="http://schemas.openxmlformats.org/officeDocument/2006/relationships/tags" Target="../tags/tag595.xml"/><Relationship Id="rId187" Type="http://schemas.openxmlformats.org/officeDocument/2006/relationships/tags" Target="../tags/tag594.xml"/><Relationship Id="rId186" Type="http://schemas.openxmlformats.org/officeDocument/2006/relationships/tags" Target="../tags/tag593.xml"/><Relationship Id="rId185" Type="http://schemas.openxmlformats.org/officeDocument/2006/relationships/tags" Target="../tags/tag592.xml"/><Relationship Id="rId184" Type="http://schemas.openxmlformats.org/officeDocument/2006/relationships/tags" Target="../tags/tag591.xml"/><Relationship Id="rId183" Type="http://schemas.openxmlformats.org/officeDocument/2006/relationships/tags" Target="../tags/tag590.xml"/><Relationship Id="rId182" Type="http://schemas.openxmlformats.org/officeDocument/2006/relationships/tags" Target="../tags/tag589.xml"/><Relationship Id="rId181" Type="http://schemas.openxmlformats.org/officeDocument/2006/relationships/tags" Target="../tags/tag588.xml"/><Relationship Id="rId180" Type="http://schemas.openxmlformats.org/officeDocument/2006/relationships/tags" Target="../tags/tag587.xml"/><Relationship Id="rId18" Type="http://schemas.openxmlformats.org/officeDocument/2006/relationships/tags" Target="../tags/tag426.xml"/><Relationship Id="rId179" Type="http://schemas.openxmlformats.org/officeDocument/2006/relationships/tags" Target="../tags/tag586.xml"/><Relationship Id="rId178" Type="http://schemas.openxmlformats.org/officeDocument/2006/relationships/tags" Target="../tags/tag585.xml"/><Relationship Id="rId177" Type="http://schemas.openxmlformats.org/officeDocument/2006/relationships/tags" Target="../tags/tag584.xml"/><Relationship Id="rId176" Type="http://schemas.openxmlformats.org/officeDocument/2006/relationships/tags" Target="../tags/tag583.xml"/><Relationship Id="rId175" Type="http://schemas.openxmlformats.org/officeDocument/2006/relationships/tags" Target="../tags/tag582.xml"/><Relationship Id="rId174" Type="http://schemas.openxmlformats.org/officeDocument/2006/relationships/tags" Target="../tags/tag581.xml"/><Relationship Id="rId173" Type="http://schemas.openxmlformats.org/officeDocument/2006/relationships/tags" Target="../tags/tag580.xml"/><Relationship Id="rId172" Type="http://schemas.openxmlformats.org/officeDocument/2006/relationships/tags" Target="../tags/tag579.xml"/><Relationship Id="rId171" Type="http://schemas.openxmlformats.org/officeDocument/2006/relationships/tags" Target="../tags/tag578.xml"/><Relationship Id="rId170" Type="http://schemas.openxmlformats.org/officeDocument/2006/relationships/tags" Target="../tags/tag577.xml"/><Relationship Id="rId17" Type="http://schemas.openxmlformats.org/officeDocument/2006/relationships/tags" Target="../tags/tag425.xml"/><Relationship Id="rId169" Type="http://schemas.openxmlformats.org/officeDocument/2006/relationships/tags" Target="../tags/tag576.xml"/><Relationship Id="rId168" Type="http://schemas.openxmlformats.org/officeDocument/2006/relationships/tags" Target="../tags/tag575.xml"/><Relationship Id="rId167" Type="http://schemas.openxmlformats.org/officeDocument/2006/relationships/tags" Target="../tags/tag574.xml"/><Relationship Id="rId166" Type="http://schemas.openxmlformats.org/officeDocument/2006/relationships/tags" Target="../tags/tag573.xml"/><Relationship Id="rId165" Type="http://schemas.openxmlformats.org/officeDocument/2006/relationships/tags" Target="../tags/tag572.xml"/><Relationship Id="rId164" Type="http://schemas.openxmlformats.org/officeDocument/2006/relationships/tags" Target="../tags/tag571.xml"/><Relationship Id="rId163" Type="http://schemas.openxmlformats.org/officeDocument/2006/relationships/tags" Target="../tags/tag570.xml"/><Relationship Id="rId162" Type="http://schemas.openxmlformats.org/officeDocument/2006/relationships/tags" Target="../tags/tag569.xml"/><Relationship Id="rId161" Type="http://schemas.openxmlformats.org/officeDocument/2006/relationships/tags" Target="../tags/tag568.xml"/><Relationship Id="rId160" Type="http://schemas.openxmlformats.org/officeDocument/2006/relationships/tags" Target="../tags/tag567.xml"/><Relationship Id="rId16" Type="http://schemas.openxmlformats.org/officeDocument/2006/relationships/tags" Target="../tags/tag424.xml"/><Relationship Id="rId159" Type="http://schemas.openxmlformats.org/officeDocument/2006/relationships/tags" Target="../tags/tag566.xml"/><Relationship Id="rId158" Type="http://schemas.openxmlformats.org/officeDocument/2006/relationships/tags" Target="../tags/tag565.xml"/><Relationship Id="rId157" Type="http://schemas.openxmlformats.org/officeDocument/2006/relationships/tags" Target="../tags/tag564.xml"/><Relationship Id="rId156" Type="http://schemas.openxmlformats.org/officeDocument/2006/relationships/tags" Target="../tags/tag563.xml"/><Relationship Id="rId155" Type="http://schemas.openxmlformats.org/officeDocument/2006/relationships/tags" Target="../tags/tag562.xml"/><Relationship Id="rId154" Type="http://schemas.openxmlformats.org/officeDocument/2006/relationships/tags" Target="../tags/tag561.xml"/><Relationship Id="rId153" Type="http://schemas.openxmlformats.org/officeDocument/2006/relationships/tags" Target="../tags/tag560.xml"/><Relationship Id="rId152" Type="http://schemas.openxmlformats.org/officeDocument/2006/relationships/tags" Target="../tags/tag559.xml"/><Relationship Id="rId151" Type="http://schemas.openxmlformats.org/officeDocument/2006/relationships/tags" Target="../tags/tag558.xml"/><Relationship Id="rId150" Type="http://schemas.openxmlformats.org/officeDocument/2006/relationships/tags" Target="../tags/tag557.xml"/><Relationship Id="rId15" Type="http://schemas.openxmlformats.org/officeDocument/2006/relationships/tags" Target="../tags/tag423.xml"/><Relationship Id="rId149" Type="http://schemas.openxmlformats.org/officeDocument/2006/relationships/tags" Target="../tags/tag556.xml"/><Relationship Id="rId148" Type="http://schemas.openxmlformats.org/officeDocument/2006/relationships/tags" Target="../tags/tag555.xml"/><Relationship Id="rId147" Type="http://schemas.openxmlformats.org/officeDocument/2006/relationships/tags" Target="../tags/tag554.xml"/><Relationship Id="rId146" Type="http://schemas.openxmlformats.org/officeDocument/2006/relationships/tags" Target="../tags/tag553.xml"/><Relationship Id="rId145" Type="http://schemas.openxmlformats.org/officeDocument/2006/relationships/tags" Target="../tags/tag552.xml"/><Relationship Id="rId144" Type="http://schemas.openxmlformats.org/officeDocument/2006/relationships/tags" Target="../tags/tag551.xml"/><Relationship Id="rId143" Type="http://schemas.openxmlformats.org/officeDocument/2006/relationships/tags" Target="../tags/tag550.xml"/><Relationship Id="rId142" Type="http://schemas.openxmlformats.org/officeDocument/2006/relationships/tags" Target="../tags/tag549.xml"/><Relationship Id="rId141" Type="http://schemas.openxmlformats.org/officeDocument/2006/relationships/tags" Target="../tags/tag548.xml"/><Relationship Id="rId140" Type="http://schemas.openxmlformats.org/officeDocument/2006/relationships/tags" Target="../tags/tag547.xml"/><Relationship Id="rId14" Type="http://schemas.openxmlformats.org/officeDocument/2006/relationships/tags" Target="../tags/tag422.xml"/><Relationship Id="rId139" Type="http://schemas.openxmlformats.org/officeDocument/2006/relationships/tags" Target="../tags/tag546.xml"/><Relationship Id="rId138" Type="http://schemas.openxmlformats.org/officeDocument/2006/relationships/tags" Target="../tags/tag545.xml"/><Relationship Id="rId137" Type="http://schemas.openxmlformats.org/officeDocument/2006/relationships/tags" Target="../tags/tag544.xml"/><Relationship Id="rId136" Type="http://schemas.openxmlformats.org/officeDocument/2006/relationships/tags" Target="../tags/tag543.xml"/><Relationship Id="rId135" Type="http://schemas.openxmlformats.org/officeDocument/2006/relationships/tags" Target="../tags/tag542.xml"/><Relationship Id="rId134" Type="http://schemas.openxmlformats.org/officeDocument/2006/relationships/tags" Target="../tags/tag541.xml"/><Relationship Id="rId133" Type="http://schemas.openxmlformats.org/officeDocument/2006/relationships/tags" Target="../tags/tag540.xml"/><Relationship Id="rId132" Type="http://schemas.openxmlformats.org/officeDocument/2006/relationships/tags" Target="../tags/tag539.xml"/><Relationship Id="rId131" Type="http://schemas.openxmlformats.org/officeDocument/2006/relationships/tags" Target="../tags/tag538.xml"/><Relationship Id="rId130" Type="http://schemas.openxmlformats.org/officeDocument/2006/relationships/tags" Target="../tags/tag537.xml"/><Relationship Id="rId13" Type="http://schemas.openxmlformats.org/officeDocument/2006/relationships/tags" Target="../tags/tag421.xml"/><Relationship Id="rId129" Type="http://schemas.openxmlformats.org/officeDocument/2006/relationships/tags" Target="../tags/tag536.xml"/><Relationship Id="rId128" Type="http://schemas.openxmlformats.org/officeDocument/2006/relationships/tags" Target="../tags/tag535.xml"/><Relationship Id="rId127" Type="http://schemas.openxmlformats.org/officeDocument/2006/relationships/tags" Target="../tags/tag534.xml"/><Relationship Id="rId126" Type="http://schemas.openxmlformats.org/officeDocument/2006/relationships/tags" Target="../tags/tag533.xml"/><Relationship Id="rId125" Type="http://schemas.openxmlformats.org/officeDocument/2006/relationships/tags" Target="../tags/tag532.xml"/><Relationship Id="rId124" Type="http://schemas.openxmlformats.org/officeDocument/2006/relationships/tags" Target="../tags/tag531.xml"/><Relationship Id="rId123" Type="http://schemas.openxmlformats.org/officeDocument/2006/relationships/tags" Target="../tags/tag530.xml"/><Relationship Id="rId122" Type="http://schemas.openxmlformats.org/officeDocument/2006/relationships/tags" Target="../tags/tag529.xml"/><Relationship Id="rId121" Type="http://schemas.openxmlformats.org/officeDocument/2006/relationships/tags" Target="../tags/tag528.xml"/><Relationship Id="rId120" Type="http://schemas.openxmlformats.org/officeDocument/2006/relationships/tags" Target="../tags/tag527.xml"/><Relationship Id="rId12" Type="http://schemas.openxmlformats.org/officeDocument/2006/relationships/tags" Target="../tags/tag420.xml"/><Relationship Id="rId119" Type="http://schemas.openxmlformats.org/officeDocument/2006/relationships/tags" Target="../tags/tag526.xml"/><Relationship Id="rId118" Type="http://schemas.openxmlformats.org/officeDocument/2006/relationships/tags" Target="../tags/tag525.xml"/><Relationship Id="rId117" Type="http://schemas.openxmlformats.org/officeDocument/2006/relationships/tags" Target="../tags/tag524.xml"/><Relationship Id="rId116" Type="http://schemas.openxmlformats.org/officeDocument/2006/relationships/tags" Target="../tags/tag523.xml"/><Relationship Id="rId115" Type="http://schemas.openxmlformats.org/officeDocument/2006/relationships/tags" Target="../tags/tag522.xml"/><Relationship Id="rId114" Type="http://schemas.openxmlformats.org/officeDocument/2006/relationships/tags" Target="../tags/tag521.xml"/><Relationship Id="rId113" Type="http://schemas.openxmlformats.org/officeDocument/2006/relationships/tags" Target="../tags/tag520.xml"/><Relationship Id="rId112" Type="http://schemas.openxmlformats.org/officeDocument/2006/relationships/tags" Target="../tags/tag519.xml"/><Relationship Id="rId111" Type="http://schemas.openxmlformats.org/officeDocument/2006/relationships/tags" Target="../tags/tag518.xml"/><Relationship Id="rId110" Type="http://schemas.openxmlformats.org/officeDocument/2006/relationships/tags" Target="../tags/tag517.xml"/><Relationship Id="rId11" Type="http://schemas.openxmlformats.org/officeDocument/2006/relationships/tags" Target="../tags/tag419.xml"/><Relationship Id="rId109" Type="http://schemas.openxmlformats.org/officeDocument/2006/relationships/tags" Target="../tags/tag516.xml"/><Relationship Id="rId108" Type="http://schemas.openxmlformats.org/officeDocument/2006/relationships/tags" Target="../tags/tag515.xml"/><Relationship Id="rId107" Type="http://schemas.openxmlformats.org/officeDocument/2006/relationships/tags" Target="../tags/tag514.xml"/><Relationship Id="rId106" Type="http://schemas.openxmlformats.org/officeDocument/2006/relationships/tags" Target="../tags/tag513.xml"/><Relationship Id="rId105" Type="http://schemas.openxmlformats.org/officeDocument/2006/relationships/tags" Target="../tags/tag512.xml"/><Relationship Id="rId104" Type="http://schemas.openxmlformats.org/officeDocument/2006/relationships/tags" Target="../tags/tag511.xml"/><Relationship Id="rId103" Type="http://schemas.openxmlformats.org/officeDocument/2006/relationships/tags" Target="../tags/tag510.xml"/><Relationship Id="rId102" Type="http://schemas.openxmlformats.org/officeDocument/2006/relationships/tags" Target="../tags/tag509.xml"/><Relationship Id="rId101" Type="http://schemas.openxmlformats.org/officeDocument/2006/relationships/tags" Target="../tags/tag508.xml"/><Relationship Id="rId100" Type="http://schemas.openxmlformats.org/officeDocument/2006/relationships/tags" Target="../tags/tag507.xml"/><Relationship Id="rId10" Type="http://schemas.openxmlformats.org/officeDocument/2006/relationships/tags" Target="../tags/tag418.xml"/><Relationship Id="rId1" Type="http://schemas.openxmlformats.org/officeDocument/2006/relationships/tags" Target="../tags/tag409.xml"/></Relationships>
</file>

<file path=ppt/slides/_rels/slide21.xml.rels><?xml version="1.0" encoding="UTF-8" standalone="yes"?>
<Relationships xmlns="http://schemas.openxmlformats.org/package/2006/relationships"><Relationship Id="rId96" Type="http://schemas.openxmlformats.org/officeDocument/2006/relationships/notesSlide" Target="../notesSlides/notesSlide18.xml"/><Relationship Id="rId95" Type="http://schemas.openxmlformats.org/officeDocument/2006/relationships/slideLayout" Target="../slideLayouts/slideLayout4.xml"/><Relationship Id="rId94" Type="http://schemas.openxmlformats.org/officeDocument/2006/relationships/tags" Target="../tags/tag746.xml"/><Relationship Id="rId93" Type="http://schemas.openxmlformats.org/officeDocument/2006/relationships/tags" Target="../tags/tag745.xml"/><Relationship Id="rId92" Type="http://schemas.openxmlformats.org/officeDocument/2006/relationships/tags" Target="../tags/tag744.xml"/><Relationship Id="rId91" Type="http://schemas.openxmlformats.org/officeDocument/2006/relationships/tags" Target="../tags/tag743.xml"/><Relationship Id="rId90" Type="http://schemas.openxmlformats.org/officeDocument/2006/relationships/image" Target="../media/image165.png"/><Relationship Id="rId9" Type="http://schemas.openxmlformats.org/officeDocument/2006/relationships/tags" Target="../tags/tag674.xml"/><Relationship Id="rId89" Type="http://schemas.openxmlformats.org/officeDocument/2006/relationships/tags" Target="../tags/tag742.xml"/><Relationship Id="rId88" Type="http://schemas.openxmlformats.org/officeDocument/2006/relationships/tags" Target="../tags/tag741.xml"/><Relationship Id="rId87" Type="http://schemas.openxmlformats.org/officeDocument/2006/relationships/image" Target="../media/image164.png"/><Relationship Id="rId86" Type="http://schemas.openxmlformats.org/officeDocument/2006/relationships/tags" Target="../tags/tag740.xml"/><Relationship Id="rId85" Type="http://schemas.openxmlformats.org/officeDocument/2006/relationships/image" Target="../media/image163.png"/><Relationship Id="rId84" Type="http://schemas.openxmlformats.org/officeDocument/2006/relationships/tags" Target="../tags/tag739.xml"/><Relationship Id="rId83" Type="http://schemas.openxmlformats.org/officeDocument/2006/relationships/tags" Target="../tags/tag738.xml"/><Relationship Id="rId82" Type="http://schemas.openxmlformats.org/officeDocument/2006/relationships/image" Target="../media/image84.png"/><Relationship Id="rId81" Type="http://schemas.openxmlformats.org/officeDocument/2006/relationships/tags" Target="../tags/tag737.xml"/><Relationship Id="rId80" Type="http://schemas.openxmlformats.org/officeDocument/2006/relationships/tags" Target="../tags/tag736.xml"/><Relationship Id="rId8" Type="http://schemas.openxmlformats.org/officeDocument/2006/relationships/tags" Target="../tags/tag673.xml"/><Relationship Id="rId79" Type="http://schemas.openxmlformats.org/officeDocument/2006/relationships/tags" Target="../tags/tag735.xml"/><Relationship Id="rId78" Type="http://schemas.openxmlformats.org/officeDocument/2006/relationships/tags" Target="../tags/tag734.xml"/><Relationship Id="rId77" Type="http://schemas.openxmlformats.org/officeDocument/2006/relationships/tags" Target="../tags/tag733.xml"/><Relationship Id="rId76" Type="http://schemas.openxmlformats.org/officeDocument/2006/relationships/tags" Target="../tags/tag732.xml"/><Relationship Id="rId75" Type="http://schemas.openxmlformats.org/officeDocument/2006/relationships/tags" Target="../tags/tag731.xml"/><Relationship Id="rId74" Type="http://schemas.openxmlformats.org/officeDocument/2006/relationships/tags" Target="../tags/tag730.xml"/><Relationship Id="rId73" Type="http://schemas.openxmlformats.org/officeDocument/2006/relationships/tags" Target="../tags/tag729.xml"/><Relationship Id="rId72" Type="http://schemas.openxmlformats.org/officeDocument/2006/relationships/tags" Target="../tags/tag728.xml"/><Relationship Id="rId71" Type="http://schemas.openxmlformats.org/officeDocument/2006/relationships/tags" Target="../tags/tag727.xml"/><Relationship Id="rId70" Type="http://schemas.openxmlformats.org/officeDocument/2006/relationships/tags" Target="../tags/tag726.xml"/><Relationship Id="rId7" Type="http://schemas.openxmlformats.org/officeDocument/2006/relationships/tags" Target="../tags/tag672.xml"/><Relationship Id="rId69" Type="http://schemas.openxmlformats.org/officeDocument/2006/relationships/tags" Target="../tags/tag725.xml"/><Relationship Id="rId68" Type="http://schemas.openxmlformats.org/officeDocument/2006/relationships/tags" Target="../tags/tag724.xml"/><Relationship Id="rId67" Type="http://schemas.openxmlformats.org/officeDocument/2006/relationships/tags" Target="../tags/tag723.xml"/><Relationship Id="rId66" Type="http://schemas.openxmlformats.org/officeDocument/2006/relationships/tags" Target="../tags/tag722.xml"/><Relationship Id="rId65" Type="http://schemas.openxmlformats.org/officeDocument/2006/relationships/tags" Target="../tags/tag721.xml"/><Relationship Id="rId64" Type="http://schemas.openxmlformats.org/officeDocument/2006/relationships/tags" Target="../tags/tag720.xml"/><Relationship Id="rId63" Type="http://schemas.openxmlformats.org/officeDocument/2006/relationships/image" Target="../media/image162.png"/><Relationship Id="rId62" Type="http://schemas.openxmlformats.org/officeDocument/2006/relationships/tags" Target="../tags/tag719.xml"/><Relationship Id="rId61" Type="http://schemas.openxmlformats.org/officeDocument/2006/relationships/tags" Target="../tags/tag718.xml"/><Relationship Id="rId60" Type="http://schemas.openxmlformats.org/officeDocument/2006/relationships/tags" Target="../tags/tag717.xml"/><Relationship Id="rId6" Type="http://schemas.openxmlformats.org/officeDocument/2006/relationships/image" Target="../media/image156.png"/><Relationship Id="rId59" Type="http://schemas.openxmlformats.org/officeDocument/2006/relationships/tags" Target="../tags/tag716.xml"/><Relationship Id="rId58" Type="http://schemas.openxmlformats.org/officeDocument/2006/relationships/tags" Target="../tags/tag715.xml"/><Relationship Id="rId57" Type="http://schemas.openxmlformats.org/officeDocument/2006/relationships/tags" Target="../tags/tag714.xml"/><Relationship Id="rId56" Type="http://schemas.openxmlformats.org/officeDocument/2006/relationships/tags" Target="../tags/tag713.xml"/><Relationship Id="rId55" Type="http://schemas.openxmlformats.org/officeDocument/2006/relationships/tags" Target="../tags/tag712.xml"/><Relationship Id="rId54" Type="http://schemas.openxmlformats.org/officeDocument/2006/relationships/tags" Target="../tags/tag711.xml"/><Relationship Id="rId53" Type="http://schemas.openxmlformats.org/officeDocument/2006/relationships/tags" Target="../tags/tag710.xml"/><Relationship Id="rId52" Type="http://schemas.openxmlformats.org/officeDocument/2006/relationships/tags" Target="../tags/tag709.xml"/><Relationship Id="rId51" Type="http://schemas.openxmlformats.org/officeDocument/2006/relationships/tags" Target="../tags/tag708.xml"/><Relationship Id="rId50" Type="http://schemas.openxmlformats.org/officeDocument/2006/relationships/tags" Target="../tags/tag707.xml"/><Relationship Id="rId5" Type="http://schemas.openxmlformats.org/officeDocument/2006/relationships/tags" Target="../tags/tag671.xml"/><Relationship Id="rId49" Type="http://schemas.openxmlformats.org/officeDocument/2006/relationships/tags" Target="../tags/tag706.xml"/><Relationship Id="rId48" Type="http://schemas.openxmlformats.org/officeDocument/2006/relationships/tags" Target="../tags/tag705.xml"/><Relationship Id="rId47" Type="http://schemas.openxmlformats.org/officeDocument/2006/relationships/tags" Target="../tags/tag704.xml"/><Relationship Id="rId46" Type="http://schemas.openxmlformats.org/officeDocument/2006/relationships/tags" Target="../tags/tag703.xml"/><Relationship Id="rId45" Type="http://schemas.openxmlformats.org/officeDocument/2006/relationships/tags" Target="../tags/tag702.xml"/><Relationship Id="rId44" Type="http://schemas.openxmlformats.org/officeDocument/2006/relationships/image" Target="../media/image77.png"/><Relationship Id="rId43" Type="http://schemas.openxmlformats.org/officeDocument/2006/relationships/tags" Target="../tags/tag701.xml"/><Relationship Id="rId42" Type="http://schemas.openxmlformats.org/officeDocument/2006/relationships/tags" Target="../tags/tag700.xml"/><Relationship Id="rId41" Type="http://schemas.openxmlformats.org/officeDocument/2006/relationships/image" Target="../media/image75.png"/><Relationship Id="rId40" Type="http://schemas.openxmlformats.org/officeDocument/2006/relationships/tags" Target="../tags/tag699.xml"/><Relationship Id="rId4" Type="http://schemas.openxmlformats.org/officeDocument/2006/relationships/tags" Target="../tags/tag670.xml"/><Relationship Id="rId39" Type="http://schemas.openxmlformats.org/officeDocument/2006/relationships/tags" Target="../tags/tag698.xml"/><Relationship Id="rId38" Type="http://schemas.openxmlformats.org/officeDocument/2006/relationships/tags" Target="../tags/tag697.xml"/><Relationship Id="rId37" Type="http://schemas.openxmlformats.org/officeDocument/2006/relationships/image" Target="../media/image161.png"/><Relationship Id="rId36" Type="http://schemas.openxmlformats.org/officeDocument/2006/relationships/tags" Target="../tags/tag696.xml"/><Relationship Id="rId35" Type="http://schemas.openxmlformats.org/officeDocument/2006/relationships/tags" Target="../tags/tag695.xml"/><Relationship Id="rId34" Type="http://schemas.openxmlformats.org/officeDocument/2006/relationships/tags" Target="../tags/tag694.xml"/><Relationship Id="rId33" Type="http://schemas.openxmlformats.org/officeDocument/2006/relationships/tags" Target="../tags/tag693.xml"/><Relationship Id="rId32" Type="http://schemas.openxmlformats.org/officeDocument/2006/relationships/tags" Target="../tags/tag692.xml"/><Relationship Id="rId31" Type="http://schemas.openxmlformats.org/officeDocument/2006/relationships/tags" Target="../tags/tag691.xml"/><Relationship Id="rId30" Type="http://schemas.openxmlformats.org/officeDocument/2006/relationships/tags" Target="../tags/tag690.xml"/><Relationship Id="rId3" Type="http://schemas.openxmlformats.org/officeDocument/2006/relationships/tags" Target="../tags/tag669.xml"/><Relationship Id="rId29" Type="http://schemas.openxmlformats.org/officeDocument/2006/relationships/tags" Target="../tags/tag689.xml"/><Relationship Id="rId28" Type="http://schemas.openxmlformats.org/officeDocument/2006/relationships/tags" Target="../tags/tag688.xml"/><Relationship Id="rId27" Type="http://schemas.openxmlformats.org/officeDocument/2006/relationships/tags" Target="../tags/tag687.xml"/><Relationship Id="rId26" Type="http://schemas.openxmlformats.org/officeDocument/2006/relationships/tags" Target="../tags/tag686.xml"/><Relationship Id="rId25" Type="http://schemas.openxmlformats.org/officeDocument/2006/relationships/tags" Target="../tags/tag685.xml"/><Relationship Id="rId24" Type="http://schemas.openxmlformats.org/officeDocument/2006/relationships/tags" Target="../tags/tag684.xml"/><Relationship Id="rId23" Type="http://schemas.openxmlformats.org/officeDocument/2006/relationships/tags" Target="../tags/tag683.xml"/><Relationship Id="rId22" Type="http://schemas.openxmlformats.org/officeDocument/2006/relationships/tags" Target="../tags/tag682.xml"/><Relationship Id="rId21" Type="http://schemas.openxmlformats.org/officeDocument/2006/relationships/image" Target="../media/image76.png"/><Relationship Id="rId20" Type="http://schemas.openxmlformats.org/officeDocument/2006/relationships/tags" Target="../tags/tag681.xml"/><Relationship Id="rId2" Type="http://schemas.openxmlformats.org/officeDocument/2006/relationships/tags" Target="../tags/tag668.xml"/><Relationship Id="rId19" Type="http://schemas.openxmlformats.org/officeDocument/2006/relationships/tags" Target="../tags/tag680.xml"/><Relationship Id="rId18" Type="http://schemas.openxmlformats.org/officeDocument/2006/relationships/tags" Target="../tags/tag679.xml"/><Relationship Id="rId17" Type="http://schemas.openxmlformats.org/officeDocument/2006/relationships/image" Target="../media/image160.png"/><Relationship Id="rId16" Type="http://schemas.openxmlformats.org/officeDocument/2006/relationships/tags" Target="../tags/tag678.xml"/><Relationship Id="rId15" Type="http://schemas.openxmlformats.org/officeDocument/2006/relationships/image" Target="../media/image159.png"/><Relationship Id="rId14" Type="http://schemas.openxmlformats.org/officeDocument/2006/relationships/tags" Target="../tags/tag677.xml"/><Relationship Id="rId13" Type="http://schemas.openxmlformats.org/officeDocument/2006/relationships/image" Target="../media/image158.png"/><Relationship Id="rId12" Type="http://schemas.openxmlformats.org/officeDocument/2006/relationships/tags" Target="../tags/tag676.xml"/><Relationship Id="rId11" Type="http://schemas.openxmlformats.org/officeDocument/2006/relationships/image" Target="../media/image157.png"/><Relationship Id="rId10" Type="http://schemas.openxmlformats.org/officeDocument/2006/relationships/tags" Target="../tags/tag675.xml"/><Relationship Id="rId1" Type="http://schemas.openxmlformats.org/officeDocument/2006/relationships/tags" Target="../tags/tag66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0.xml"/><Relationship Id="rId3" Type="http://schemas.openxmlformats.org/officeDocument/2006/relationships/tags" Target="../tags/tag749.xml"/><Relationship Id="rId2" Type="http://schemas.openxmlformats.org/officeDocument/2006/relationships/tags" Target="../tags/tag748.xml"/><Relationship Id="rId1" Type="http://schemas.openxmlformats.org/officeDocument/2006/relationships/tags" Target="../tags/tag74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751.xml"/><Relationship Id="rId4" Type="http://schemas.openxmlformats.org/officeDocument/2006/relationships/image" Target="../media/image166.png"/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9.xml"/><Relationship Id="rId6" Type="http://schemas.openxmlformats.org/officeDocument/2006/relationships/tags" Target="../tags/tag75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9.xml"/><Relationship Id="rId7" Type="http://schemas.openxmlformats.org/officeDocument/2006/relationships/image" Target="../media/image9.png"/><Relationship Id="rId6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tags" Target="../tags/tag7.xml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19.xml"/><Relationship Id="rId27" Type="http://schemas.openxmlformats.org/officeDocument/2006/relationships/tags" Target="../tags/tag18.xml"/><Relationship Id="rId26" Type="http://schemas.openxmlformats.org/officeDocument/2006/relationships/tags" Target="../tags/tag17.xml"/><Relationship Id="rId25" Type="http://schemas.openxmlformats.org/officeDocument/2006/relationships/tags" Target="../tags/tag16.xml"/><Relationship Id="rId24" Type="http://schemas.openxmlformats.org/officeDocument/2006/relationships/tags" Target="../tags/tag15.xml"/><Relationship Id="rId23" Type="http://schemas.openxmlformats.org/officeDocument/2006/relationships/image" Target="../media/image19.svg"/><Relationship Id="rId22" Type="http://schemas.openxmlformats.org/officeDocument/2006/relationships/image" Target="../media/image18.png"/><Relationship Id="rId21" Type="http://schemas.openxmlformats.org/officeDocument/2006/relationships/image" Target="../media/image17.svg"/><Relationship Id="rId20" Type="http://schemas.openxmlformats.org/officeDocument/2006/relationships/image" Target="../media/image16.png"/><Relationship Id="rId2" Type="http://schemas.openxmlformats.org/officeDocument/2006/relationships/tags" Target="../tags/tag6.xml"/><Relationship Id="rId19" Type="http://schemas.openxmlformats.org/officeDocument/2006/relationships/image" Target="../media/image15.svg"/><Relationship Id="rId18" Type="http://schemas.openxmlformats.org/officeDocument/2006/relationships/image" Target="../media/image14.png"/><Relationship Id="rId17" Type="http://schemas.openxmlformats.org/officeDocument/2006/relationships/image" Target="../media/image13.svg"/><Relationship Id="rId16" Type="http://schemas.openxmlformats.org/officeDocument/2006/relationships/image" Target="../media/image12.png"/><Relationship Id="rId15" Type="http://schemas.openxmlformats.org/officeDocument/2006/relationships/image" Target="../media/image11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svg"/><Relationship Id="rId8" Type="http://schemas.openxmlformats.org/officeDocument/2006/relationships/image" Target="../media/image27.png"/><Relationship Id="rId7" Type="http://schemas.openxmlformats.org/officeDocument/2006/relationships/image" Target="../media/image26.svg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22.svg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20.xml"/><Relationship Id="rId22" Type="http://schemas.openxmlformats.org/officeDocument/2006/relationships/image" Target="../media/image41.svg"/><Relationship Id="rId21" Type="http://schemas.openxmlformats.org/officeDocument/2006/relationships/image" Target="../media/image40.png"/><Relationship Id="rId20" Type="http://schemas.openxmlformats.org/officeDocument/2006/relationships/image" Target="../media/image39.svg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openxmlformats.org/officeDocument/2006/relationships/image" Target="../media/image37.svg"/><Relationship Id="rId17" Type="http://schemas.openxmlformats.org/officeDocument/2006/relationships/image" Target="../media/image36.png"/><Relationship Id="rId16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33.sv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4.xml"/><Relationship Id="rId4" Type="http://schemas.openxmlformats.org/officeDocument/2006/relationships/image" Target="../media/image42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9.xml"/><Relationship Id="rId15" Type="http://schemas.openxmlformats.org/officeDocument/2006/relationships/tags" Target="../tags/tag25.xml"/><Relationship Id="rId14" Type="http://schemas.microsoft.com/office/2007/relationships/hdphoto" Target="../media/image56.wdp"/><Relationship Id="rId13" Type="http://schemas.openxmlformats.org/officeDocument/2006/relationships/image" Target="../media/image55.png"/><Relationship Id="rId12" Type="http://schemas.openxmlformats.org/officeDocument/2006/relationships/image" Target="../media/image54.png"/><Relationship Id="rId11" Type="http://schemas.openxmlformats.org/officeDocument/2006/relationships/image" Target="../media/image53.png"/><Relationship Id="rId10" Type="http://schemas.openxmlformats.org/officeDocument/2006/relationships/image" Target="../media/image52.pn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64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5.sv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27.xml"/><Relationship Id="rId11" Type="http://schemas.openxmlformats.org/officeDocument/2006/relationships/image" Target="../media/image68.svg"/><Relationship Id="rId10" Type="http://schemas.openxmlformats.org/officeDocument/2006/relationships/image" Target="../media/image67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5" Type="http://schemas.openxmlformats.org/officeDocument/2006/relationships/notesSlide" Target="../notesSlides/notesSlide7.xml"/><Relationship Id="rId24" Type="http://schemas.openxmlformats.org/officeDocument/2006/relationships/slideLayout" Target="../slideLayouts/slideLayout4.xml"/><Relationship Id="rId23" Type="http://schemas.openxmlformats.org/officeDocument/2006/relationships/tags" Target="../tags/tag46.xml"/><Relationship Id="rId22" Type="http://schemas.openxmlformats.org/officeDocument/2006/relationships/tags" Target="../tags/tag45.xml"/><Relationship Id="rId21" Type="http://schemas.openxmlformats.org/officeDocument/2006/relationships/image" Target="../media/image72.png"/><Relationship Id="rId20" Type="http://schemas.openxmlformats.org/officeDocument/2006/relationships/tags" Target="../tags/tag44.xml"/><Relationship Id="rId2" Type="http://schemas.openxmlformats.org/officeDocument/2006/relationships/tags" Target="../tags/tag29.xml"/><Relationship Id="rId19" Type="http://schemas.openxmlformats.org/officeDocument/2006/relationships/tags" Target="../tags/tag43.xml"/><Relationship Id="rId18" Type="http://schemas.openxmlformats.org/officeDocument/2006/relationships/image" Target="../media/image71.png"/><Relationship Id="rId17" Type="http://schemas.openxmlformats.org/officeDocument/2006/relationships/image" Target="../media/image70.png"/><Relationship Id="rId16" Type="http://schemas.openxmlformats.org/officeDocument/2006/relationships/image" Target="../media/image69.png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01345" y="1695768"/>
            <a:ext cx="10989310" cy="1450340"/>
          </a:xfrm>
        </p:spPr>
        <p:txBody>
          <a:bodyPr wrap="square"/>
          <a:lstStyle/>
          <a:p>
            <a:r>
              <a:rPr sz="4000" dirty="0"/>
              <a:t>天翼云电脑</a:t>
            </a:r>
            <a:endParaRPr sz="4000" dirty="0"/>
          </a:p>
          <a:p>
            <a:r>
              <a:rPr sz="4000" dirty="0"/>
              <a:t>安全协同办公方案</a:t>
            </a:r>
            <a:endParaRPr sz="4000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856741" y="2819878"/>
            <a:ext cx="6478518" cy="1583690"/>
          </a:xfrm>
        </p:spPr>
        <p:txBody>
          <a:bodyPr/>
          <a:lstStyle/>
          <a:p>
            <a:endParaRPr dirty="0"/>
          </a:p>
          <a:p>
            <a:endParaRPr dirty="0"/>
          </a:p>
          <a:p>
            <a:endParaRPr dirty="0"/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80" y="114935"/>
            <a:ext cx="2324735" cy="7702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文本框 289"/>
          <p:cNvSpPr txBox="1"/>
          <p:nvPr/>
        </p:nvSpPr>
        <p:spPr>
          <a:xfrm>
            <a:off x="315592" y="1240857"/>
            <a:ext cx="11420229" cy="295338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>
            <a:spAutoFit/>
          </a:bodyPr>
          <a:lstStyle/>
          <a:p>
            <a:pPr marL="285750" lvl="1" indent="-285750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SzPct val="120000"/>
              <a:buFont typeface="Wingdings" panose="05000000000000000000" pitchFamily="2" charset="2"/>
              <a:buChar char="n"/>
              <a:defRPr/>
            </a:pP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国际数据公司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IDC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）公布的《桌面即服务（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DaaS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）市场分析》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***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中，天翼云电脑占据最高份额，</a:t>
            </a:r>
            <a:r>
              <a:rPr lang="zh-CN" altLang="en-US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是国内最大的终端云厂商</a:t>
            </a:r>
            <a:endParaRPr lang="zh-CN" altLang="en-US" sz="165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SzPct val="120000"/>
              <a:buFont typeface="Wingdings" panose="05000000000000000000" pitchFamily="2" charset="2"/>
              <a:buChar char="n"/>
              <a:defRPr/>
            </a:pP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计世资讯发布的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《2022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年中国云终端市场发展报告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》*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中，天翼云电脑凭借出色的产品技术能力和市场发展能力，</a:t>
            </a:r>
            <a:r>
              <a:rPr lang="zh-CN" altLang="en-US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稳居</a:t>
            </a:r>
            <a:r>
              <a:rPr lang="en-US" altLang="zh-CN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</a:t>
            </a:r>
            <a:r>
              <a:rPr lang="zh-CN" altLang="en-US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年中国云终端市场竞争力象限榜首</a:t>
            </a:r>
            <a:endParaRPr lang="en-US" altLang="zh-CN" sz="165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lvl="1" indent="-285750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SzPct val="120000"/>
              <a:buFont typeface="Wingdings" panose="05000000000000000000" pitchFamily="2" charset="2"/>
              <a:buChar char="n"/>
              <a:defRPr/>
            </a:pP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计世资讯公布的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《2022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年中国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IT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用户满意度报告</a:t>
            </a:r>
            <a:r>
              <a:rPr lang="en-US" altLang="zh-CN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》**</a:t>
            </a:r>
            <a:r>
              <a:rPr lang="zh-CN" altLang="en-US" sz="1655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中，天翼云电脑具有良好的客户体验和服务，</a:t>
            </a:r>
            <a:r>
              <a:rPr lang="zh-CN" altLang="en-US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在云计算领域获评云终端产品用户满意度第一</a:t>
            </a:r>
            <a:endParaRPr lang="zh-CN" altLang="en-US" sz="165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SzPct val="120000"/>
              <a:buFont typeface="Wingdings" panose="05000000000000000000" pitchFamily="2" charset="2"/>
              <a:buChar char="n"/>
              <a:defRPr/>
            </a:pPr>
            <a:endParaRPr lang="zh-CN" altLang="en-US" sz="165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>
              <a:lnSpc>
                <a:spcPct val="125000"/>
              </a:lnSpc>
              <a:spcBef>
                <a:spcPts val="600"/>
              </a:spcBef>
              <a:buClr>
                <a:srgbClr val="000000"/>
              </a:buClr>
              <a:buSzPct val="120000"/>
              <a:buFont typeface="Wingdings" panose="05000000000000000000" pitchFamily="2" charset="2"/>
              <a:buChar char="n"/>
              <a:defRPr/>
            </a:pPr>
            <a:endParaRPr lang="zh-CN" altLang="en-US" sz="1655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30" name="图片 3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548" y="3319330"/>
            <a:ext cx="3102252" cy="2814053"/>
          </a:xfrm>
          <a:prstGeom prst="rect">
            <a:avLst/>
          </a:prstGeom>
        </p:spPr>
      </p:pic>
      <p:pic>
        <p:nvPicPr>
          <p:cNvPr id="331" name="图片 3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418" y="3485002"/>
            <a:ext cx="3068284" cy="2392104"/>
          </a:xfrm>
          <a:prstGeom prst="rect">
            <a:avLst/>
          </a:prstGeom>
        </p:spPr>
      </p:pic>
      <p:sp>
        <p:nvSpPr>
          <p:cNvPr id="332" name="文本框 331"/>
          <p:cNvSpPr txBox="1"/>
          <p:nvPr/>
        </p:nvSpPr>
        <p:spPr>
          <a:xfrm>
            <a:off x="495847" y="6210993"/>
            <a:ext cx="7540373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*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资质获取时间：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**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资质获取时间：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2022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***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资质获取时间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2023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6</a:t>
            </a:r>
            <a:r>
              <a:rPr lang="zh-CN" altLang="en-US" sz="920" b="1" i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endParaRPr lang="en-US" altLang="zh-CN" sz="920" b="1" i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920" b="1" i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3" name="标题 1"/>
          <p:cNvSpPr txBox="1"/>
          <p:nvPr/>
        </p:nvSpPr>
        <p:spPr>
          <a:xfrm>
            <a:off x="315009" y="246562"/>
            <a:ext cx="9205616" cy="604557"/>
          </a:xfrm>
          <a:prstGeom prst="rect">
            <a:avLst/>
          </a:prstGeom>
        </p:spPr>
        <p:txBody>
          <a:bodyPr vert="horz" lIns="84002" tIns="42001" rIns="84002" bIns="42001" rtlCol="0" anchor="ctr">
            <a:noAutofit/>
          </a:bodyPr>
          <a:lstStyle>
            <a:lvl1pPr algn="l" defTabSz="12185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</a:lstStyle>
          <a:p>
            <a:pPr defTabSz="914400">
              <a:spcBef>
                <a:spcPts val="1000"/>
              </a:spcBef>
            </a:pPr>
            <a:r>
              <a:rPr lang="zh-CN" altLang="en-US" sz="2205" dirty="0" smtClean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天</a:t>
            </a:r>
            <a:r>
              <a:rPr lang="zh-CN" altLang="en-US" sz="2205" dirty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翼云电脑的</a:t>
            </a:r>
            <a:r>
              <a:rPr lang="zh-CN" altLang="en-US" sz="2205" dirty="0" smtClean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竞争力、用户满意度获权威机构认可</a:t>
            </a:r>
            <a:endParaRPr lang="zh-CN" altLang="en-US" sz="2205" dirty="0">
              <a:solidFill>
                <a:srgbClr val="D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306570" y="2438073"/>
            <a:ext cx="2840990" cy="511502"/>
            <a:chOff x="4273622" y="1935883"/>
            <a:chExt cx="2830958" cy="502089"/>
          </a:xfrm>
        </p:grpSpPr>
        <p:sp>
          <p:nvSpPr>
            <p:cNvPr id="4" name="文本框 3"/>
            <p:cNvSpPr txBox="1"/>
            <p:nvPr/>
          </p:nvSpPr>
          <p:spPr>
            <a:xfrm>
              <a:off x="4273622" y="1935883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931962" y="1970205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直线箭头连接符 9"/>
            <p:cNvCxnSpPr/>
            <p:nvPr/>
          </p:nvCxnSpPr>
          <p:spPr>
            <a:xfrm>
              <a:off x="4376286" y="2437972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022215" y="2438073"/>
            <a:ext cx="224790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什么是云电脑</a:t>
            </a:r>
            <a:endParaRPr kumimoji="1" lang="zh-CN" sz="1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06570" y="3179330"/>
            <a:ext cx="2840990" cy="511502"/>
            <a:chOff x="4273622" y="2804049"/>
            <a:chExt cx="2830958" cy="502089"/>
          </a:xfrm>
        </p:grpSpPr>
        <p:sp>
          <p:nvSpPr>
            <p:cNvPr id="3" name="文本框 2"/>
            <p:cNvSpPr txBox="1"/>
            <p:nvPr/>
          </p:nvSpPr>
          <p:spPr>
            <a:xfrm>
              <a:off x="4273622" y="2804049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直线箭头连接符 15"/>
            <p:cNvCxnSpPr/>
            <p:nvPr/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5022215" y="3179330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sz="1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天翼云电脑安全协同办公方案</a:t>
            </a:r>
            <a:endParaRPr kumimoji="1" lang="zh-CN" sz="1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06570" y="3886085"/>
            <a:ext cx="2840990" cy="511502"/>
            <a:chOff x="4273622" y="2804049"/>
            <a:chExt cx="2830958" cy="502089"/>
          </a:xfrm>
        </p:grpSpPr>
        <p:sp>
          <p:nvSpPr>
            <p:cNvPr id="11" name="文本框 10"/>
            <p:cNvSpPr txBox="1"/>
            <p:nvPr>
              <p:custDataLst>
                <p:tags r:id="rId1"/>
              </p:custDataLst>
            </p:nvPr>
          </p:nvSpPr>
          <p:spPr>
            <a:xfrm>
              <a:off x="4273622" y="2804049"/>
              <a:ext cx="546945" cy="4369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2"/>
              </p:custDataLst>
            </p:nvPr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线箭头连接符 15"/>
            <p:cNvCxnSpPr/>
            <p:nvPr>
              <p:custDataLst>
                <p:tags r:id="rId3"/>
              </p:custDataLst>
            </p:nvPr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5022215" y="3886085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方案推广建议</a:t>
            </a:r>
            <a:endParaRPr kumimoji="1" lang="zh-CN" altLang="en-US" sz="1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44" y="367131"/>
            <a:ext cx="90284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 lang="zh-CN" altLang="en-US" dirty="0">
                <a:sym typeface="+mn-ea"/>
              </a:rPr>
              <a:t>天翼云电脑</a:t>
            </a:r>
            <a:r>
              <a:rPr lang="en-US" altLang="zh-CN" dirty="0">
                <a:sym typeface="+mn-ea"/>
              </a:rPr>
              <a:t>2.0</a:t>
            </a:r>
            <a:r>
              <a:rPr dirty="0">
                <a:sym typeface="+mn-ea"/>
              </a:rPr>
              <a:t>版本升级，演进为安全协同办公整体解决方案</a:t>
            </a:r>
            <a:endParaRPr dirty="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5280" y="1123247"/>
            <a:ext cx="11503660" cy="1757046"/>
            <a:chOff x="339725" y="977515"/>
            <a:chExt cx="11503660" cy="1823483"/>
          </a:xfrm>
        </p:grpSpPr>
        <p:sp>
          <p:nvSpPr>
            <p:cNvPr id="32" name="矩形 31"/>
            <p:cNvSpPr/>
            <p:nvPr>
              <p:custDataLst>
                <p:tags r:id="rId1"/>
              </p:custDataLst>
            </p:nvPr>
          </p:nvSpPr>
          <p:spPr>
            <a:xfrm>
              <a:off x="339725" y="1213441"/>
              <a:ext cx="11503660" cy="1587557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F403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2"/>
              </p:custDataLst>
            </p:nvPr>
          </p:nvSpPr>
          <p:spPr>
            <a:xfrm>
              <a:off x="1910080" y="977515"/>
              <a:ext cx="8154035" cy="461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>
                <a:defRPr/>
              </a:pPr>
              <a:r>
                <a:rPr kumimoji="1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天翼云电脑</a:t>
              </a:r>
              <a:r>
                <a:rPr kumimoji="1" lang="en-US" altLang="zh-CN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2.0</a:t>
              </a:r>
              <a:r>
                <a:rPr kumimoji="1" lang="zh-CN" altLang="en-US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，已经</a:t>
              </a:r>
              <a:r>
                <a:rPr kumimoji="1"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从“基本办公”演进为“全新数字化安全协同方案”</a:t>
              </a:r>
              <a:endParaRPr kumimoji="1"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97052" y="1733155"/>
            <a:ext cx="1737002" cy="916305"/>
            <a:chOff x="1675016" y="4831114"/>
            <a:chExt cx="1737002" cy="986937"/>
          </a:xfrm>
        </p:grpSpPr>
        <p:sp>
          <p:nvSpPr>
            <p:cNvPr id="35" name="文本框 62"/>
            <p:cNvSpPr txBox="1"/>
            <p:nvPr>
              <p:custDataLst>
                <p:tags r:id="rId3"/>
              </p:custDataLst>
            </p:nvPr>
          </p:nvSpPr>
          <p:spPr>
            <a:xfrm>
              <a:off x="2283756" y="5242716"/>
              <a:ext cx="811635" cy="28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05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云电脑</a:t>
              </a:r>
              <a:endPara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61718" y="5221071"/>
              <a:ext cx="486812" cy="417512"/>
            </a:xfrm>
            <a:prstGeom prst="rect">
              <a:avLst/>
            </a:prstGeom>
          </p:spPr>
        </p:pic>
        <p:sp>
          <p:nvSpPr>
            <p:cNvPr id="12" name="圆角矩形 187"/>
            <p:cNvSpPr/>
            <p:nvPr>
              <p:custDataLst>
                <p:tags r:id="rId6"/>
              </p:custDataLst>
            </p:nvPr>
          </p:nvSpPr>
          <p:spPr>
            <a:xfrm>
              <a:off x="1675016" y="4831114"/>
              <a:ext cx="1714500" cy="986937"/>
            </a:xfrm>
            <a:prstGeom prst="roundRect">
              <a:avLst>
                <a:gd name="adj" fmla="val 2609"/>
              </a:avLst>
            </a:prstGeom>
            <a:noFill/>
            <a:ln w="9525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55"/>
            </a:p>
          </p:txBody>
        </p:sp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>
              <a:off x="1826036" y="4831115"/>
              <a:ext cx="761287" cy="290208"/>
            </a:xfrm>
            <a:prstGeom prst="rect">
              <a:avLst/>
            </a:prstGeom>
            <a:solidFill>
              <a:srgbClr val="D96565"/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285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云终端</a:t>
              </a:r>
              <a:endPara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8"/>
              </p:custDataLst>
            </p:nvPr>
          </p:nvSpPr>
          <p:spPr>
            <a:xfrm>
              <a:off x="2566915" y="4831114"/>
              <a:ext cx="845103" cy="312439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285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</a:t>
              </a:r>
              <a:r>
                <a:rPr lang="zh-CN" altLang="en-US" sz="1285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入口</a:t>
              </a:r>
              <a:endParaRPr lang="zh-CN" altLang="en-US" sz="128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 descr="11631665644836_.pic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58721" y="2026840"/>
            <a:ext cx="417999" cy="379056"/>
          </a:xfrm>
          <a:prstGeom prst="rect">
            <a:avLst/>
          </a:prstGeom>
        </p:spPr>
      </p:pic>
      <p:sp>
        <p:nvSpPr>
          <p:cNvPr id="19" name="文本框 68"/>
          <p:cNvSpPr txBox="1"/>
          <p:nvPr>
            <p:custDataLst>
              <p:tags r:id="rId11"/>
            </p:custDataLst>
          </p:nvPr>
        </p:nvSpPr>
        <p:spPr>
          <a:xfrm>
            <a:off x="5135580" y="2365717"/>
            <a:ext cx="727073" cy="290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840105" fontAlgn="ctr">
              <a:lnSpc>
                <a:spcPct val="120000"/>
              </a:lnSpc>
              <a:defRPr/>
            </a:pPr>
            <a:r>
              <a:rPr lang="zh-CN" altLang="en-US" sz="1200" b="1" dirty="0">
                <a:solidFill>
                  <a:srgbClr val="0F142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翼飞</a:t>
            </a:r>
            <a:r>
              <a:rPr lang="en-US" altLang="zh-CN" sz="1200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©</a:t>
            </a:r>
            <a:endParaRPr lang="zh-CN" altLang="en-US" sz="1200" b="1" dirty="0">
              <a:solidFill>
                <a:srgbClr val="0F1423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" name="文本框 77"/>
          <p:cNvSpPr txBox="1"/>
          <p:nvPr>
            <p:custDataLst>
              <p:tags r:id="rId12"/>
            </p:custDataLst>
          </p:nvPr>
        </p:nvSpPr>
        <p:spPr>
          <a:xfrm>
            <a:off x="4428742" y="2405555"/>
            <a:ext cx="740689" cy="255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翼连</a:t>
            </a:r>
            <a:r>
              <a:rPr lang="en-US" altLang="zh-CN" sz="1100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©</a:t>
            </a:r>
            <a:endParaRPr lang="en-US" altLang="zh-CN" sz="1100" b="1" baseline="30000" dirty="0"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2" name="图片 51" descr="11641665644836_.pic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74044" y="2026840"/>
            <a:ext cx="417999" cy="379056"/>
          </a:xfrm>
          <a:prstGeom prst="rect">
            <a:avLst/>
          </a:prstGeom>
        </p:spPr>
      </p:pic>
      <p:sp>
        <p:nvSpPr>
          <p:cNvPr id="54" name="圆角矩形 187"/>
          <p:cNvSpPr/>
          <p:nvPr>
            <p:custDataLst>
              <p:tags r:id="rId15"/>
            </p:custDataLst>
          </p:nvPr>
        </p:nvSpPr>
        <p:spPr>
          <a:xfrm>
            <a:off x="4270375" y="1678940"/>
            <a:ext cx="5888355" cy="1026160"/>
          </a:xfrm>
          <a:prstGeom prst="roundRect">
            <a:avLst>
              <a:gd name="adj" fmla="val 260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56" name="矩形 55"/>
          <p:cNvSpPr/>
          <p:nvPr>
            <p:custDataLst>
              <p:tags r:id="rId16"/>
            </p:custDataLst>
          </p:nvPr>
        </p:nvSpPr>
        <p:spPr>
          <a:xfrm>
            <a:off x="4403653" y="1678302"/>
            <a:ext cx="775419" cy="268831"/>
          </a:xfrm>
          <a:prstGeom prst="rect">
            <a:avLst/>
          </a:prstGeom>
          <a:solidFill>
            <a:srgbClr val="D96565"/>
          </a:solidFill>
        </p:spPr>
        <p:txBody>
          <a:bodyPr wrap="square">
            <a:spAutoFit/>
          </a:bodyPr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翼起来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矩形 58"/>
          <p:cNvSpPr/>
          <p:nvPr>
            <p:custDataLst>
              <p:tags r:id="rId17"/>
            </p:custDataLst>
          </p:nvPr>
        </p:nvSpPr>
        <p:spPr>
          <a:xfrm>
            <a:off x="5179072" y="1670993"/>
            <a:ext cx="2021859" cy="2895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28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主打云电脑安全协同办公</a:t>
            </a:r>
            <a:endParaRPr lang="zh-CN" altLang="en-US" sz="128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十字形 85"/>
          <p:cNvSpPr/>
          <p:nvPr>
            <p:custDataLst>
              <p:tags r:id="rId18"/>
            </p:custDataLst>
          </p:nvPr>
        </p:nvSpPr>
        <p:spPr>
          <a:xfrm>
            <a:off x="3799551" y="1997172"/>
            <a:ext cx="330724" cy="322822"/>
          </a:xfrm>
          <a:prstGeom prst="plus">
            <a:avLst>
              <a:gd name="adj" fmla="val 35205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grpSp>
        <p:nvGrpSpPr>
          <p:cNvPr id="87" name="组合 86"/>
          <p:cNvGrpSpPr/>
          <p:nvPr/>
        </p:nvGrpSpPr>
        <p:grpSpPr>
          <a:xfrm>
            <a:off x="5123180" y="3232150"/>
            <a:ext cx="759460" cy="1136650"/>
            <a:chOff x="8226" y="3328"/>
            <a:chExt cx="1196" cy="1790"/>
          </a:xfrm>
        </p:grpSpPr>
        <p:sp>
          <p:nvSpPr>
            <p:cNvPr id="118" name="文本框 117"/>
            <p:cNvSpPr txBox="1"/>
            <p:nvPr>
              <p:custDataLst>
                <p:tags r:id="rId19"/>
              </p:custDataLst>
            </p:nvPr>
          </p:nvSpPr>
          <p:spPr>
            <a:xfrm>
              <a:off x="8226" y="4296"/>
              <a:ext cx="1196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+mn-ea"/>
                </a:rPr>
                <a:t>云电脑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endParaRPr>
            </a:p>
          </p:txBody>
        </p:sp>
        <p:pic>
          <p:nvPicPr>
            <p:cNvPr id="88" name="图片 8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" y="3328"/>
              <a:ext cx="951" cy="951"/>
            </a:xfrm>
            <a:prstGeom prst="rect">
              <a:avLst/>
            </a:prstGeom>
          </p:spPr>
        </p:pic>
      </p:grpSp>
      <p:grpSp>
        <p:nvGrpSpPr>
          <p:cNvPr id="89" name="组合 88"/>
          <p:cNvGrpSpPr/>
          <p:nvPr/>
        </p:nvGrpSpPr>
        <p:grpSpPr>
          <a:xfrm>
            <a:off x="7291988" y="3268980"/>
            <a:ext cx="1334116" cy="1068140"/>
            <a:chOff x="6709" y="2875"/>
            <a:chExt cx="1495" cy="1312"/>
          </a:xfrm>
        </p:grpSpPr>
        <p:sp>
          <p:nvSpPr>
            <p:cNvPr id="90" name="文本框 89"/>
            <p:cNvSpPr txBox="1"/>
            <p:nvPr>
              <p:custDataLst>
                <p:tags r:id="rId22"/>
              </p:custDataLst>
            </p:nvPr>
          </p:nvSpPr>
          <p:spPr>
            <a:xfrm>
              <a:off x="6709" y="3546"/>
              <a:ext cx="1495" cy="6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等线" panose="02010600030101010101" charset="-122"/>
                </a:rPr>
                <a:t>翼连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endParaRPr>
            </a:p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等线" panose="02010600030101010101" charset="-122"/>
                </a:rPr>
                <a:t>即时</a:t>
              </a:r>
              <a:r>
                <a:rPr kumimoji="0" lang="en-US" altLang="zh-CN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等线" panose="02010600030101010101" charset="-122"/>
                </a:rPr>
                <a:t>IM</a:t>
              </a: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等线" panose="02010600030101010101" charset="-122"/>
                </a:rPr>
                <a:t>通信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endParaRPr>
            </a:p>
          </p:txBody>
        </p:sp>
        <p:pic>
          <p:nvPicPr>
            <p:cNvPr id="91" name="图片 90" descr="11641665644836_.pic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125" y="2875"/>
              <a:ext cx="614" cy="614"/>
            </a:xfrm>
            <a:prstGeom prst="rect">
              <a:avLst/>
            </a:prstGeom>
          </p:spPr>
        </p:pic>
      </p:grpSp>
      <p:pic>
        <p:nvPicPr>
          <p:cNvPr id="92" name="图片 91" descr="11631665644836_.pic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092055" y="3232785"/>
            <a:ext cx="568325" cy="568325"/>
          </a:xfrm>
          <a:prstGeom prst="rect">
            <a:avLst/>
          </a:prstGeom>
        </p:spPr>
      </p:pic>
      <p:sp>
        <p:nvSpPr>
          <p:cNvPr id="93" name="文本框 92"/>
          <p:cNvSpPr txBox="1"/>
          <p:nvPr>
            <p:custDataLst>
              <p:tags r:id="rId25"/>
            </p:custDataLst>
          </p:nvPr>
        </p:nvSpPr>
        <p:spPr>
          <a:xfrm>
            <a:off x="9796145" y="3824605"/>
            <a:ext cx="1238885" cy="306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rPr>
              <a:t>翼飞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+mn-ea"/>
            </a:endParaRPr>
          </a:p>
          <a:p>
            <a:pPr marL="0"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rPr>
              <a:t>低代码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+mn-ea"/>
            </a:endParaRPr>
          </a:p>
        </p:txBody>
      </p:sp>
      <p:pic>
        <p:nvPicPr>
          <p:cNvPr id="94" name="图片 93" descr="加号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359525" y="4165600"/>
            <a:ext cx="762000" cy="762000"/>
          </a:xfrm>
          <a:prstGeom prst="rect">
            <a:avLst/>
          </a:prstGeom>
        </p:spPr>
      </p:pic>
      <p:pic>
        <p:nvPicPr>
          <p:cNvPr id="95" name="图片 94" descr="加号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886825" y="4165600"/>
            <a:ext cx="762000" cy="762000"/>
          </a:xfrm>
          <a:prstGeom prst="rect">
            <a:avLst/>
          </a:prstGeom>
        </p:spPr>
      </p:pic>
      <p:sp>
        <p:nvSpPr>
          <p:cNvPr id="135" name="文本框 134"/>
          <p:cNvSpPr txBox="1"/>
          <p:nvPr>
            <p:custDataLst>
              <p:tags r:id="rId30"/>
            </p:custDataLst>
          </p:nvPr>
        </p:nvSpPr>
        <p:spPr>
          <a:xfrm>
            <a:off x="477411" y="4232116"/>
            <a:ext cx="3090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安全协同办公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6" name="图片 95" descr="等于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749040" y="4163695"/>
            <a:ext cx="763905" cy="763905"/>
          </a:xfrm>
          <a:prstGeom prst="rect">
            <a:avLst/>
          </a:prstGeom>
        </p:spPr>
      </p:pic>
      <p:sp>
        <p:nvSpPr>
          <p:cNvPr id="97" name="圆角矩形 96"/>
          <p:cNvSpPr/>
          <p:nvPr>
            <p:custDataLst>
              <p:tags r:id="rId34"/>
            </p:custDataLst>
          </p:nvPr>
        </p:nvSpPr>
        <p:spPr>
          <a:xfrm>
            <a:off x="4664075" y="4368800"/>
            <a:ext cx="1624330" cy="2000250"/>
          </a:xfrm>
          <a:prstGeom prst="roundRect">
            <a:avLst>
              <a:gd name="adj" fmla="val 4383"/>
            </a:avLst>
          </a:prstGeom>
          <a:solidFill>
            <a:srgbClr val="567EFF">
              <a:alpha val="5000"/>
            </a:srgbClr>
          </a:solidFill>
          <a:ln w="12700" cmpd="sng">
            <a:solidFill>
              <a:srgbClr val="567EFF">
                <a:alpha val="7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圆角矩形 97"/>
          <p:cNvSpPr/>
          <p:nvPr>
            <p:custDataLst>
              <p:tags r:id="rId35"/>
            </p:custDataLst>
          </p:nvPr>
        </p:nvSpPr>
        <p:spPr>
          <a:xfrm>
            <a:off x="4664075" y="437959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翼甲卫士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99" name="圆角矩形 98"/>
          <p:cNvSpPr/>
          <p:nvPr>
            <p:custDataLst>
              <p:tags r:id="rId36"/>
            </p:custDataLst>
          </p:nvPr>
        </p:nvSpPr>
        <p:spPr>
          <a:xfrm>
            <a:off x="4664075" y="471868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翼察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0" name="圆角矩形 99"/>
          <p:cNvSpPr/>
          <p:nvPr>
            <p:custDataLst>
              <p:tags r:id="rId37"/>
            </p:custDataLst>
          </p:nvPr>
        </p:nvSpPr>
        <p:spPr>
          <a:xfrm>
            <a:off x="4664075" y="505650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应用市场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1" name="圆角矩形 100"/>
          <p:cNvSpPr/>
          <p:nvPr>
            <p:custDataLst>
              <p:tags r:id="rId38"/>
            </p:custDataLst>
          </p:nvPr>
        </p:nvSpPr>
        <p:spPr>
          <a:xfrm>
            <a:off x="4664075" y="539686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翼加密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2" name="圆角矩形 101"/>
          <p:cNvSpPr/>
          <p:nvPr>
            <p:custDataLst>
              <p:tags r:id="rId39"/>
            </p:custDataLst>
          </p:nvPr>
        </p:nvSpPr>
        <p:spPr>
          <a:xfrm>
            <a:off x="4663440" y="570103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翼打印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3" name="圆角矩形 102"/>
          <p:cNvSpPr/>
          <p:nvPr>
            <p:custDataLst>
              <p:tags r:id="rId40"/>
            </p:custDataLst>
          </p:nvPr>
        </p:nvSpPr>
        <p:spPr>
          <a:xfrm>
            <a:off x="7192010" y="4379595"/>
            <a:ext cx="1624330" cy="1643380"/>
          </a:xfrm>
          <a:prstGeom prst="roundRect">
            <a:avLst>
              <a:gd name="adj" fmla="val 4383"/>
            </a:avLst>
          </a:prstGeom>
          <a:solidFill>
            <a:srgbClr val="567EFF">
              <a:alpha val="5000"/>
            </a:srgbClr>
          </a:solidFill>
          <a:ln w="12700" cmpd="sng">
            <a:solidFill>
              <a:srgbClr val="567EFF">
                <a:alpha val="7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" name="圆角矩形 103"/>
          <p:cNvSpPr/>
          <p:nvPr>
            <p:custDataLst>
              <p:tags r:id="rId41"/>
            </p:custDataLst>
          </p:nvPr>
        </p:nvSpPr>
        <p:spPr>
          <a:xfrm>
            <a:off x="7192010" y="439039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即时通讯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5" name="圆角矩形 104"/>
          <p:cNvSpPr/>
          <p:nvPr>
            <p:custDataLst>
              <p:tags r:id="rId42"/>
            </p:custDataLst>
          </p:nvPr>
        </p:nvSpPr>
        <p:spPr>
          <a:xfrm>
            <a:off x="7192010" y="472948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音视频会议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6" name="圆角矩形 105"/>
          <p:cNvSpPr/>
          <p:nvPr>
            <p:custDataLst>
              <p:tags r:id="rId43"/>
            </p:custDataLst>
          </p:nvPr>
        </p:nvSpPr>
        <p:spPr>
          <a:xfrm>
            <a:off x="7192010" y="506730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消息本地存储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7" name="圆角矩形 106"/>
          <p:cNvSpPr/>
          <p:nvPr>
            <p:custDataLst>
              <p:tags r:id="rId44"/>
            </p:custDataLst>
          </p:nvPr>
        </p:nvSpPr>
        <p:spPr>
          <a:xfrm>
            <a:off x="7192010" y="540766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私有化部署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8" name="圆角矩形 107"/>
          <p:cNvSpPr/>
          <p:nvPr>
            <p:custDataLst>
              <p:tags r:id="rId45"/>
            </p:custDataLst>
          </p:nvPr>
        </p:nvSpPr>
        <p:spPr>
          <a:xfrm>
            <a:off x="7191375" y="571182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融合翼加密能力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9" name="圆角矩形 108"/>
          <p:cNvSpPr/>
          <p:nvPr>
            <p:custDataLst>
              <p:tags r:id="rId46"/>
            </p:custDataLst>
          </p:nvPr>
        </p:nvSpPr>
        <p:spPr>
          <a:xfrm>
            <a:off x="9719945" y="4368800"/>
            <a:ext cx="1624330" cy="1643380"/>
          </a:xfrm>
          <a:prstGeom prst="roundRect">
            <a:avLst>
              <a:gd name="adj" fmla="val 4383"/>
            </a:avLst>
          </a:prstGeom>
          <a:solidFill>
            <a:srgbClr val="567EFF">
              <a:alpha val="5000"/>
            </a:srgbClr>
          </a:solidFill>
          <a:ln w="12700" cmpd="sng">
            <a:solidFill>
              <a:srgbClr val="567EFF">
                <a:alpha val="7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0" name="圆角矩形 109"/>
          <p:cNvSpPr/>
          <p:nvPr>
            <p:custDataLst>
              <p:tags r:id="rId47"/>
            </p:custDataLst>
          </p:nvPr>
        </p:nvSpPr>
        <p:spPr>
          <a:xfrm>
            <a:off x="9719945" y="437959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拖拽式开发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1" name="圆角矩形 110"/>
          <p:cNvSpPr/>
          <p:nvPr>
            <p:custDataLst>
              <p:tags r:id="rId48"/>
            </p:custDataLst>
          </p:nvPr>
        </p:nvSpPr>
        <p:spPr>
          <a:xfrm>
            <a:off x="9719945" y="471868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00" b="1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一页多端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2" name="圆角矩形 111"/>
          <p:cNvSpPr/>
          <p:nvPr>
            <p:custDataLst>
              <p:tags r:id="rId49"/>
            </p:custDataLst>
          </p:nvPr>
        </p:nvSpPr>
        <p:spPr>
          <a:xfrm>
            <a:off x="9719945" y="505650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流程审批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3" name="圆角矩形 112"/>
          <p:cNvSpPr/>
          <p:nvPr>
            <p:custDataLst>
              <p:tags r:id="rId50"/>
            </p:custDataLst>
          </p:nvPr>
        </p:nvSpPr>
        <p:spPr>
          <a:xfrm>
            <a:off x="9719945" y="5396865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报表分析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4" name="圆角矩形 113"/>
          <p:cNvSpPr/>
          <p:nvPr>
            <p:custDataLst>
              <p:tags r:id="rId51"/>
            </p:custDataLst>
          </p:nvPr>
        </p:nvSpPr>
        <p:spPr>
          <a:xfrm>
            <a:off x="9719310" y="570103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IM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集成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5" name="矩形 114"/>
          <p:cNvSpPr/>
          <p:nvPr>
            <p:custDataLst>
              <p:tags r:id="rId52"/>
            </p:custDataLst>
          </p:nvPr>
        </p:nvSpPr>
        <p:spPr>
          <a:xfrm>
            <a:off x="335280" y="3025140"/>
            <a:ext cx="11503660" cy="3542665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403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圆角矩形 2"/>
          <p:cNvSpPr/>
          <p:nvPr>
            <p:custDataLst>
              <p:tags r:id="rId53"/>
            </p:custDataLst>
          </p:nvPr>
        </p:nvSpPr>
        <p:spPr>
          <a:xfrm>
            <a:off x="4663440" y="6040120"/>
            <a:ext cx="162433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翼共享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735955" y="1923415"/>
            <a:ext cx="4422775" cy="842645"/>
            <a:chOff x="13982" y="2938"/>
            <a:chExt cx="6965" cy="1327"/>
          </a:xfrm>
        </p:grpSpPr>
        <p:grpSp>
          <p:nvGrpSpPr>
            <p:cNvPr id="20" name="组合 19"/>
            <p:cNvGrpSpPr/>
            <p:nvPr/>
          </p:nvGrpSpPr>
          <p:grpSpPr>
            <a:xfrm>
              <a:off x="17378" y="3066"/>
              <a:ext cx="1388" cy="1194"/>
              <a:chOff x="10832" y="3099"/>
              <a:chExt cx="1388" cy="1194"/>
            </a:xfrm>
          </p:grpSpPr>
          <p:sp>
            <p:nvSpPr>
              <p:cNvPr id="80" name="文本框 84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10832" y="3635"/>
                <a:ext cx="1389" cy="65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 defTabSz="840105" fontAlgn="ctr">
                  <a:lnSpc>
                    <a:spcPct val="120000"/>
                  </a:lnSpc>
                  <a:defRPr/>
                </a:pPr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翼加密</a:t>
                </a:r>
                <a:r>
                  <a:rPr lang="en-US" altLang="zh-CN" sz="1200" b="1" baseline="30000" dirty="0"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zh-CN" altLang="en-US" sz="1200" b="1" dirty="0">
                  <a:solidFill>
                    <a:srgbClr val="0F14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84" name="图片 83" descr="编组@2x"/>
              <p:cNvPicPr>
                <a:picLocks noChangeAspect="1"/>
              </p:cNvPicPr>
              <p:nvPr>
                <p:custDataLst>
                  <p:tags r:id="rId55"/>
                </p:custDataLst>
              </p:nvPr>
            </p:nvPicPr>
            <p:blipFill>
              <a:blip r:embed="rId56"/>
              <a:stretch>
                <a:fillRect/>
              </a:stretch>
            </p:blipFill>
            <p:spPr>
              <a:xfrm>
                <a:off x="11206" y="3099"/>
                <a:ext cx="543" cy="601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/>
          </p:nvGrpSpPr>
          <p:grpSpPr>
            <a:xfrm>
              <a:off x="19559" y="3079"/>
              <a:ext cx="1388" cy="1186"/>
              <a:chOff x="11849" y="3107"/>
              <a:chExt cx="1388" cy="1186"/>
            </a:xfrm>
          </p:grpSpPr>
          <p:sp>
            <p:nvSpPr>
              <p:cNvPr id="81" name="文本框 85"/>
              <p:cNvSpPr txBox="1"/>
              <p:nvPr>
                <p:custDataLst>
                  <p:tags r:id="rId57"/>
                </p:custDataLst>
              </p:nvPr>
            </p:nvSpPr>
            <p:spPr>
              <a:xfrm>
                <a:off x="11849" y="3635"/>
                <a:ext cx="1389" cy="658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pPr algn="ctr" defTabSz="840105" fontAlgn="ctr">
                  <a:lnSpc>
                    <a:spcPct val="120000"/>
                  </a:lnSpc>
                  <a:defRPr/>
                </a:pPr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翼共享</a:t>
                </a:r>
                <a:r>
                  <a:rPr lang="en-US" altLang="zh-CN" sz="1200" b="1" baseline="30000" dirty="0"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zh-CN" altLang="en-US" sz="1200" b="1" dirty="0">
                  <a:solidFill>
                    <a:srgbClr val="0F14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pic>
            <p:nvPicPr>
              <p:cNvPr id="85" name="图片 84"/>
              <p:cNvPicPr>
                <a:picLocks noChangeAspect="1"/>
              </p:cNvPicPr>
              <p:nvPr>
                <p:custDataLst>
                  <p:tags r:id="rId58"/>
                </p:custDataLst>
              </p:nvPr>
            </p:nvPicPr>
            <p:blipFill>
              <a:blip r:embed="rId59"/>
              <a:stretch>
                <a:fillRect/>
              </a:stretch>
            </p:blipFill>
            <p:spPr>
              <a:xfrm>
                <a:off x="12168" y="3107"/>
                <a:ext cx="644" cy="58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14776" y="3108"/>
              <a:ext cx="1995" cy="1000"/>
              <a:chOff x="11674" y="6848"/>
              <a:chExt cx="1995" cy="1000"/>
            </a:xfrm>
          </p:grpSpPr>
          <p:sp>
            <p:nvSpPr>
              <p:cNvPr id="7" name="Freeform 7"/>
              <p:cNvSpPr>
                <a:spLocks noEditPoint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2346" y="6848"/>
                <a:ext cx="573" cy="579"/>
              </a:xfrm>
              <a:custGeom>
                <a:avLst/>
                <a:gdLst>
                  <a:gd name="T0" fmla="*/ 68 w 161"/>
                  <a:gd name="T1" fmla="*/ 108 h 176"/>
                  <a:gd name="T2" fmla="*/ 92 w 161"/>
                  <a:gd name="T3" fmla="*/ 108 h 176"/>
                  <a:gd name="T4" fmla="*/ 80 w 161"/>
                  <a:gd name="T5" fmla="*/ 116 h 176"/>
                  <a:gd name="T6" fmla="*/ 80 w 161"/>
                  <a:gd name="T7" fmla="*/ 100 h 176"/>
                  <a:gd name="T8" fmla="*/ 80 w 161"/>
                  <a:gd name="T9" fmla="*/ 116 h 176"/>
                  <a:gd name="T10" fmla="*/ 104 w 161"/>
                  <a:gd name="T11" fmla="*/ 76 h 176"/>
                  <a:gd name="T12" fmla="*/ 56 w 161"/>
                  <a:gd name="T13" fmla="*/ 72 h 176"/>
                  <a:gd name="T14" fmla="*/ 56 w 161"/>
                  <a:gd name="T15" fmla="*/ 64 h 176"/>
                  <a:gd name="T16" fmla="*/ 104 w 161"/>
                  <a:gd name="T17" fmla="*/ 60 h 176"/>
                  <a:gd name="T18" fmla="*/ 56 w 161"/>
                  <a:gd name="T19" fmla="*/ 64 h 176"/>
                  <a:gd name="T20" fmla="*/ 118 w 161"/>
                  <a:gd name="T21" fmla="*/ 21 h 176"/>
                  <a:gd name="T22" fmla="*/ 80 w 161"/>
                  <a:gd name="T23" fmla="*/ 0 h 176"/>
                  <a:gd name="T24" fmla="*/ 80 w 161"/>
                  <a:gd name="T25" fmla="*/ 0 h 176"/>
                  <a:gd name="T26" fmla="*/ 42 w 161"/>
                  <a:gd name="T27" fmla="*/ 21 h 176"/>
                  <a:gd name="T28" fmla="*/ 0 w 161"/>
                  <a:gd name="T29" fmla="*/ 47 h 176"/>
                  <a:gd name="T30" fmla="*/ 74 w 161"/>
                  <a:gd name="T31" fmla="*/ 174 h 176"/>
                  <a:gd name="T32" fmla="*/ 86 w 161"/>
                  <a:gd name="T33" fmla="*/ 174 h 176"/>
                  <a:gd name="T34" fmla="*/ 160 w 161"/>
                  <a:gd name="T35" fmla="*/ 47 h 176"/>
                  <a:gd name="T36" fmla="*/ 136 w 161"/>
                  <a:gd name="T37" fmla="*/ 118 h 176"/>
                  <a:gd name="T38" fmla="*/ 80 w 161"/>
                  <a:gd name="T39" fmla="*/ 168 h 176"/>
                  <a:gd name="T40" fmla="*/ 24 w 161"/>
                  <a:gd name="T41" fmla="*/ 118 h 176"/>
                  <a:gd name="T42" fmla="*/ 11 w 161"/>
                  <a:gd name="T43" fmla="*/ 42 h 176"/>
                  <a:gd name="T44" fmla="*/ 46 w 161"/>
                  <a:gd name="T45" fmla="*/ 29 h 176"/>
                  <a:gd name="T46" fmla="*/ 77 w 161"/>
                  <a:gd name="T47" fmla="*/ 9 h 176"/>
                  <a:gd name="T48" fmla="*/ 80 w 161"/>
                  <a:gd name="T49" fmla="*/ 8 h 176"/>
                  <a:gd name="T50" fmla="*/ 80 w 161"/>
                  <a:gd name="T51" fmla="*/ 8 h 176"/>
                  <a:gd name="T52" fmla="*/ 86 w 161"/>
                  <a:gd name="T53" fmla="*/ 11 h 176"/>
                  <a:gd name="T54" fmla="*/ 146 w 161"/>
                  <a:gd name="T55" fmla="*/ 41 h 176"/>
                  <a:gd name="T56" fmla="*/ 152 w 161"/>
                  <a:gd name="T57" fmla="*/ 46 h 176"/>
                  <a:gd name="T58" fmla="*/ 108 w 161"/>
                  <a:gd name="T59" fmla="*/ 40 h 176"/>
                  <a:gd name="T60" fmla="*/ 44 w 161"/>
                  <a:gd name="T61" fmla="*/ 48 h 176"/>
                  <a:gd name="T62" fmla="*/ 52 w 161"/>
                  <a:gd name="T63" fmla="*/ 136 h 176"/>
                  <a:gd name="T64" fmla="*/ 116 w 161"/>
                  <a:gd name="T65" fmla="*/ 128 h 176"/>
                  <a:gd name="T66" fmla="*/ 108 w 161"/>
                  <a:gd name="T67" fmla="*/ 40 h 176"/>
                  <a:gd name="T68" fmla="*/ 108 w 161"/>
                  <a:gd name="T69" fmla="*/ 132 h 176"/>
                  <a:gd name="T70" fmla="*/ 48 w 161"/>
                  <a:gd name="T71" fmla="*/ 128 h 176"/>
                  <a:gd name="T72" fmla="*/ 52 w 161"/>
                  <a:gd name="T73" fmla="*/ 44 h 176"/>
                  <a:gd name="T74" fmla="*/ 112 w 161"/>
                  <a:gd name="T75" fmla="*/ 48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1" h="176">
                    <a:moveTo>
                      <a:pt x="80" y="96"/>
                    </a:moveTo>
                    <a:cubicBezTo>
                      <a:pt x="74" y="96"/>
                      <a:pt x="68" y="102"/>
                      <a:pt x="68" y="108"/>
                    </a:cubicBezTo>
                    <a:cubicBezTo>
                      <a:pt x="68" y="115"/>
                      <a:pt x="74" y="120"/>
                      <a:pt x="80" y="120"/>
                    </a:cubicBezTo>
                    <a:cubicBezTo>
                      <a:pt x="87" y="120"/>
                      <a:pt x="92" y="115"/>
                      <a:pt x="92" y="108"/>
                    </a:cubicBezTo>
                    <a:cubicBezTo>
                      <a:pt x="92" y="102"/>
                      <a:pt x="87" y="96"/>
                      <a:pt x="80" y="96"/>
                    </a:cubicBezTo>
                    <a:close/>
                    <a:moveTo>
                      <a:pt x="80" y="116"/>
                    </a:moveTo>
                    <a:cubicBezTo>
                      <a:pt x="76" y="116"/>
                      <a:pt x="72" y="113"/>
                      <a:pt x="72" y="108"/>
                    </a:cubicBezTo>
                    <a:cubicBezTo>
                      <a:pt x="72" y="104"/>
                      <a:pt x="76" y="100"/>
                      <a:pt x="80" y="100"/>
                    </a:cubicBezTo>
                    <a:cubicBezTo>
                      <a:pt x="85" y="100"/>
                      <a:pt x="88" y="104"/>
                      <a:pt x="88" y="108"/>
                    </a:cubicBezTo>
                    <a:cubicBezTo>
                      <a:pt x="88" y="113"/>
                      <a:pt x="85" y="116"/>
                      <a:pt x="80" y="116"/>
                    </a:cubicBezTo>
                    <a:close/>
                    <a:moveTo>
                      <a:pt x="56" y="76"/>
                    </a:moveTo>
                    <a:cubicBezTo>
                      <a:pt x="104" y="76"/>
                      <a:pt x="104" y="76"/>
                      <a:pt x="104" y="76"/>
                    </a:cubicBezTo>
                    <a:cubicBezTo>
                      <a:pt x="104" y="72"/>
                      <a:pt x="104" y="72"/>
                      <a:pt x="104" y="72"/>
                    </a:cubicBezTo>
                    <a:cubicBezTo>
                      <a:pt x="56" y="72"/>
                      <a:pt x="56" y="72"/>
                      <a:pt x="56" y="72"/>
                    </a:cubicBezTo>
                    <a:lnTo>
                      <a:pt x="56" y="76"/>
                    </a:lnTo>
                    <a:close/>
                    <a:moveTo>
                      <a:pt x="5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56" y="60"/>
                      <a:pt x="56" y="60"/>
                      <a:pt x="56" y="60"/>
                    </a:cubicBezTo>
                    <a:lnTo>
                      <a:pt x="56" y="64"/>
                    </a:lnTo>
                    <a:close/>
                    <a:moveTo>
                      <a:pt x="152" y="34"/>
                    </a:moveTo>
                    <a:cubicBezTo>
                      <a:pt x="143" y="31"/>
                      <a:pt x="126" y="26"/>
                      <a:pt x="118" y="21"/>
                    </a:cubicBezTo>
                    <a:cubicBezTo>
                      <a:pt x="101" y="13"/>
                      <a:pt x="95" y="7"/>
                      <a:pt x="89" y="3"/>
                    </a:cubicBezTo>
                    <a:cubicBezTo>
                      <a:pt x="86" y="1"/>
                      <a:pt x="83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4" y="1"/>
                      <a:pt x="72" y="3"/>
                    </a:cubicBezTo>
                    <a:cubicBezTo>
                      <a:pt x="65" y="7"/>
                      <a:pt x="59" y="13"/>
                      <a:pt x="42" y="21"/>
                    </a:cubicBezTo>
                    <a:cubicBezTo>
                      <a:pt x="34" y="26"/>
                      <a:pt x="17" y="31"/>
                      <a:pt x="9" y="34"/>
                    </a:cubicBezTo>
                    <a:cubicBezTo>
                      <a:pt x="3" y="36"/>
                      <a:pt x="0" y="41"/>
                      <a:pt x="0" y="47"/>
                    </a:cubicBezTo>
                    <a:cubicBezTo>
                      <a:pt x="2" y="64"/>
                      <a:pt x="6" y="100"/>
                      <a:pt x="17" y="122"/>
                    </a:cubicBezTo>
                    <a:cubicBezTo>
                      <a:pt x="30" y="147"/>
                      <a:pt x="61" y="167"/>
                      <a:pt x="74" y="174"/>
                    </a:cubicBezTo>
                    <a:cubicBezTo>
                      <a:pt x="76" y="175"/>
                      <a:pt x="78" y="176"/>
                      <a:pt x="80" y="176"/>
                    </a:cubicBezTo>
                    <a:cubicBezTo>
                      <a:pt x="82" y="176"/>
                      <a:pt x="84" y="175"/>
                      <a:pt x="86" y="174"/>
                    </a:cubicBezTo>
                    <a:cubicBezTo>
                      <a:pt x="99" y="167"/>
                      <a:pt x="131" y="147"/>
                      <a:pt x="143" y="122"/>
                    </a:cubicBezTo>
                    <a:cubicBezTo>
                      <a:pt x="154" y="100"/>
                      <a:pt x="159" y="64"/>
                      <a:pt x="160" y="47"/>
                    </a:cubicBezTo>
                    <a:cubicBezTo>
                      <a:pt x="161" y="41"/>
                      <a:pt x="157" y="36"/>
                      <a:pt x="152" y="34"/>
                    </a:cubicBezTo>
                    <a:close/>
                    <a:moveTo>
                      <a:pt x="136" y="118"/>
                    </a:moveTo>
                    <a:cubicBezTo>
                      <a:pt x="128" y="134"/>
                      <a:pt x="110" y="151"/>
                      <a:pt x="82" y="167"/>
                    </a:cubicBezTo>
                    <a:cubicBezTo>
                      <a:pt x="82" y="168"/>
                      <a:pt x="81" y="168"/>
                      <a:pt x="80" y="168"/>
                    </a:cubicBezTo>
                    <a:cubicBezTo>
                      <a:pt x="79" y="168"/>
                      <a:pt x="79" y="168"/>
                      <a:pt x="78" y="167"/>
                    </a:cubicBezTo>
                    <a:cubicBezTo>
                      <a:pt x="50" y="151"/>
                      <a:pt x="32" y="134"/>
                      <a:pt x="24" y="118"/>
                    </a:cubicBezTo>
                    <a:cubicBezTo>
                      <a:pt x="13" y="96"/>
                      <a:pt x="9" y="57"/>
                      <a:pt x="8" y="46"/>
                    </a:cubicBezTo>
                    <a:cubicBezTo>
                      <a:pt x="8" y="43"/>
                      <a:pt x="11" y="42"/>
                      <a:pt x="11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24" y="37"/>
                      <a:pt x="38" y="33"/>
                      <a:pt x="46" y="29"/>
                    </a:cubicBezTo>
                    <a:cubicBezTo>
                      <a:pt x="61" y="21"/>
                      <a:pt x="68" y="15"/>
                      <a:pt x="74" y="11"/>
                    </a:cubicBezTo>
                    <a:cubicBezTo>
                      <a:pt x="75" y="10"/>
                      <a:pt x="76" y="10"/>
                      <a:pt x="77" y="9"/>
                    </a:cubicBezTo>
                    <a:cubicBezTo>
                      <a:pt x="77" y="9"/>
                      <a:pt x="78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2" y="8"/>
                      <a:pt x="83" y="9"/>
                      <a:pt x="84" y="9"/>
                    </a:cubicBezTo>
                    <a:cubicBezTo>
                      <a:pt x="85" y="10"/>
                      <a:pt x="85" y="10"/>
                      <a:pt x="86" y="11"/>
                    </a:cubicBezTo>
                    <a:cubicBezTo>
                      <a:pt x="92" y="15"/>
                      <a:pt x="99" y="21"/>
                      <a:pt x="114" y="29"/>
                    </a:cubicBezTo>
                    <a:cubicBezTo>
                      <a:pt x="122" y="33"/>
                      <a:pt x="137" y="37"/>
                      <a:pt x="146" y="41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50" y="42"/>
                      <a:pt x="152" y="43"/>
                      <a:pt x="152" y="46"/>
                    </a:cubicBezTo>
                    <a:cubicBezTo>
                      <a:pt x="151" y="57"/>
                      <a:pt x="147" y="96"/>
                      <a:pt x="136" y="118"/>
                    </a:cubicBezTo>
                    <a:close/>
                    <a:moveTo>
                      <a:pt x="108" y="40"/>
                    </a:moveTo>
                    <a:cubicBezTo>
                      <a:pt x="52" y="40"/>
                      <a:pt x="52" y="40"/>
                      <a:pt x="52" y="40"/>
                    </a:cubicBezTo>
                    <a:cubicBezTo>
                      <a:pt x="48" y="40"/>
                      <a:pt x="44" y="44"/>
                      <a:pt x="44" y="4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32"/>
                      <a:pt x="48" y="136"/>
                      <a:pt x="52" y="136"/>
                    </a:cubicBezTo>
                    <a:cubicBezTo>
                      <a:pt x="108" y="136"/>
                      <a:pt x="108" y="136"/>
                      <a:pt x="108" y="136"/>
                    </a:cubicBezTo>
                    <a:cubicBezTo>
                      <a:pt x="113" y="136"/>
                      <a:pt x="116" y="132"/>
                      <a:pt x="116" y="128"/>
                    </a:cubicBezTo>
                    <a:cubicBezTo>
                      <a:pt x="116" y="48"/>
                      <a:pt x="116" y="48"/>
                      <a:pt x="116" y="48"/>
                    </a:cubicBezTo>
                    <a:cubicBezTo>
                      <a:pt x="116" y="44"/>
                      <a:pt x="113" y="40"/>
                      <a:pt x="108" y="40"/>
                    </a:cubicBezTo>
                    <a:close/>
                    <a:moveTo>
                      <a:pt x="112" y="128"/>
                    </a:moveTo>
                    <a:cubicBezTo>
                      <a:pt x="112" y="130"/>
                      <a:pt x="110" y="132"/>
                      <a:pt x="108" y="132"/>
                    </a:cubicBezTo>
                    <a:cubicBezTo>
                      <a:pt x="52" y="132"/>
                      <a:pt x="52" y="132"/>
                      <a:pt x="52" y="132"/>
                    </a:cubicBezTo>
                    <a:cubicBezTo>
                      <a:pt x="50" y="132"/>
                      <a:pt x="48" y="130"/>
                      <a:pt x="48" y="12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6"/>
                      <a:pt x="50" y="44"/>
                      <a:pt x="52" y="4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10" y="44"/>
                      <a:pt x="112" y="46"/>
                      <a:pt x="112" y="48"/>
                    </a:cubicBezTo>
                    <a:lnTo>
                      <a:pt x="112" y="128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txBody>
              <a:bodyPr vert="horz" wrap="square" lIns="91440" tIns="45720" rIns="91440" bIns="45720" numCol="1" anchor="t" anchorCtr="0" compatLnSpc="1"/>
              <a:p>
                <a:endParaRPr 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11674" y="7414"/>
                <a:ext cx="1995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翼察</a:t>
                </a:r>
                <a:r>
                  <a:rPr lang="en-US" altLang="zh-CN" sz="1050" b="1" baseline="30000" dirty="0"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13982" y="2938"/>
              <a:ext cx="1392" cy="1162"/>
              <a:chOff x="13179" y="5177"/>
              <a:chExt cx="1392" cy="1162"/>
            </a:xfrm>
          </p:grpSpPr>
          <p:pic>
            <p:nvPicPr>
              <p:cNvPr id="9" name="图片 8" descr="32303230323035383b32303231313538353b9632706b5899"/>
              <p:cNvPicPr>
                <a:picLocks noChangeAspect="1"/>
              </p:cNvPicPr>
              <p:nvPr>
                <p:custDataLst>
                  <p:tags r:id="rId62"/>
                </p:custDataLst>
              </p:nvPr>
            </p:nvPicPr>
            <p:blipFill>
              <a:blip r:embed="rId63"/>
              <a:stretch>
                <a:fillRect/>
              </a:stretch>
            </p:blipFill>
            <p:spPr>
              <a:xfrm>
                <a:off x="13468" y="5177"/>
                <a:ext cx="748" cy="881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13179" y="5905"/>
                <a:ext cx="1392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翼甲卫士</a:t>
                </a:r>
                <a:r>
                  <a:rPr lang="en-US" altLang="zh-CN" sz="1050" b="1" baseline="30000" dirty="0"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6216" y="3067"/>
              <a:ext cx="1436" cy="1041"/>
              <a:chOff x="13595" y="6828"/>
              <a:chExt cx="1436" cy="1041"/>
            </a:xfrm>
          </p:grpSpPr>
          <p:pic>
            <p:nvPicPr>
              <p:cNvPr id="15" name="图片 14" descr="应用市场icon"/>
              <p:cNvPicPr>
                <a:picLocks noChangeAspect="1"/>
              </p:cNvPicPr>
              <p:nvPr>
                <p:custDataLst>
                  <p:tags r:id="rId65"/>
                </p:custDataLst>
              </p:nvPr>
            </p:nvPicPr>
            <p:blipFill>
              <a:blip r:embed="rId66"/>
              <a:stretch>
                <a:fillRect/>
              </a:stretch>
            </p:blipFill>
            <p:spPr>
              <a:xfrm>
                <a:off x="13867" y="6828"/>
                <a:ext cx="683" cy="633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67"/>
                </p:custDataLst>
              </p:nvPr>
            </p:nvSpPr>
            <p:spPr>
              <a:xfrm>
                <a:off x="13595" y="7435"/>
                <a:ext cx="1436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应用市场</a:t>
                </a:r>
                <a:r>
                  <a:rPr lang="en-US" altLang="zh-CN" sz="1050" b="1" baseline="30000" dirty="0">
                    <a:latin typeface="Arial" panose="020B0604020202020204" pitchFamily="34" charset="0"/>
                    <a:ea typeface="微软雅黑" panose="020B0503020204020204" pitchFamily="34" charset="-122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8553" y="3066"/>
              <a:ext cx="1151" cy="1015"/>
              <a:chOff x="6711" y="9909"/>
              <a:chExt cx="1151" cy="1015"/>
            </a:xfrm>
          </p:grpSpPr>
          <p:pic>
            <p:nvPicPr>
              <p:cNvPr id="47" name="图片 46" descr="343435333334373b333633343834363b62535370673a"/>
              <p:cNvPicPr>
                <a:picLocks noChangeAspect="1"/>
              </p:cNvPicPr>
              <p:nvPr>
                <p:custDataLst>
                  <p:tags r:id="rId68"/>
                </p:custDataLst>
              </p:nvPr>
            </p:nvPicPr>
            <p:blipFill>
              <a:blip r:embed="rId69"/>
              <a:stretch>
                <a:fillRect/>
              </a:stretch>
            </p:blipFill>
            <p:spPr>
              <a:xfrm>
                <a:off x="6911" y="9909"/>
                <a:ext cx="686" cy="633"/>
              </a:xfrm>
              <a:prstGeom prst="rect">
                <a:avLst/>
              </a:prstGeom>
            </p:spPr>
          </p:pic>
          <p:sp>
            <p:nvSpPr>
              <p:cNvPr id="49" name="文本框 48"/>
              <p:cNvSpPr txBox="1"/>
              <p:nvPr>
                <p:custDataLst>
                  <p:tags r:id="rId70"/>
                </p:custDataLst>
              </p:nvPr>
            </p:nvSpPr>
            <p:spPr>
              <a:xfrm>
                <a:off x="6711" y="10490"/>
                <a:ext cx="1151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/>
                <a:r>
                  <a:rPr lang="zh-CN" altLang="en-US" sz="1200" b="1" dirty="0">
                    <a:solidFill>
                      <a:srgbClr val="0F142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翼打印</a:t>
                </a:r>
                <a:r>
                  <a:rPr lang="en-US" altLang="zh-CN" sz="1050" baseline="30000">
                    <a:latin typeface="Arial" panose="020B0604020202020204" pitchFamily="34" charset="0"/>
                    <a:cs typeface="微软雅黑" panose="020B0503020204020204" pitchFamily="34" charset="-122"/>
                    <a:sym typeface="Arial" panose="020B0604020202020204" pitchFamily="34" charset="0"/>
                  </a:rPr>
                  <a:t>©</a:t>
                </a:r>
                <a:endParaRPr lang="en-US" altLang="zh-CN" sz="10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custDataLst>
      <p:tags r:id="rId7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404475" cy="423545"/>
          </a:xfrm>
        </p:spPr>
        <p:txBody>
          <a:bodyPr vert="horz" wrap="square" rtlCol="0" anchor="ctr">
            <a:spAutoFit/>
          </a:bodyPr>
          <a:lstStyle/>
          <a:p>
            <a:pPr lvl="0" algn="l">
              <a:buClrTx/>
              <a:buSzTx/>
            </a:pPr>
            <a:r>
              <a:rPr>
                <a:sym typeface="+mn-ea"/>
              </a:rPr>
              <a:t>云电脑安全防护套件（</a:t>
            </a:r>
            <a:r>
              <a:rPr lang="en-US" altLang="zh-CN">
                <a:sym typeface="+mn-ea"/>
              </a:rPr>
              <a:t>1/5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+mn-ea"/>
              </a:rPr>
              <a:t>外网边界防护，一站式网络防火墙</a:t>
            </a:r>
            <a:endParaRPr dirty="0">
              <a:sym typeface="+mn-ea"/>
            </a:endParaRPr>
          </a:p>
        </p:txBody>
      </p:sp>
      <p:sp>
        <p:nvSpPr>
          <p:cNvPr id="41" name="矩形: 圆角 74751"/>
          <p:cNvSpPr/>
          <p:nvPr>
            <p:custDataLst>
              <p:tags r:id="rId1"/>
            </p:custDataLst>
          </p:nvPr>
        </p:nvSpPr>
        <p:spPr>
          <a:xfrm>
            <a:off x="972149" y="1495591"/>
            <a:ext cx="4988460" cy="4503991"/>
          </a:xfrm>
          <a:prstGeom prst="roundRect">
            <a:avLst>
              <a:gd name="adj" fmla="val 78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矩形: 圆角 74751"/>
          <p:cNvSpPr/>
          <p:nvPr>
            <p:custDataLst>
              <p:tags r:id="rId2"/>
            </p:custDataLst>
          </p:nvPr>
        </p:nvSpPr>
        <p:spPr>
          <a:xfrm>
            <a:off x="6684265" y="1495591"/>
            <a:ext cx="4988460" cy="4503991"/>
          </a:xfrm>
          <a:prstGeom prst="roundRect">
            <a:avLst>
              <a:gd name="adj" fmla="val 78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" name="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79079" y="3834540"/>
            <a:ext cx="3705489" cy="180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95311" y="4850974"/>
            <a:ext cx="418679" cy="38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图片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09207" y="4850974"/>
            <a:ext cx="418679" cy="38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3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00186" y="4850974"/>
            <a:ext cx="418679" cy="388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图片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04332" y="4850974"/>
            <a:ext cx="418679" cy="38802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文本框 36"/>
          <p:cNvSpPr txBox="1"/>
          <p:nvPr>
            <p:custDataLst>
              <p:tags r:id="rId10"/>
            </p:custDataLst>
          </p:nvPr>
        </p:nvSpPr>
        <p:spPr>
          <a:xfrm>
            <a:off x="7422512" y="4447907"/>
            <a:ext cx="820610" cy="355558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r>
              <a:rPr lang="en-US" altLang="zh-CN" sz="1300" dirty="0">
                <a:solidFill>
                  <a:srgbClr val="2E75B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VPC</a:t>
            </a:r>
            <a:endParaRPr lang="en-US" altLang="zh-CN" sz="1300" dirty="0">
              <a:solidFill>
                <a:srgbClr val="2E75B6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文本框 37"/>
          <p:cNvSpPr txBox="1"/>
          <p:nvPr>
            <p:custDataLst>
              <p:tags r:id="rId11"/>
            </p:custDataLst>
          </p:nvPr>
        </p:nvSpPr>
        <p:spPr>
          <a:xfrm>
            <a:off x="9936576" y="5277645"/>
            <a:ext cx="735418" cy="299905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r>
              <a:rPr lang="zh-CN" altLang="en-US" sz="1000">
                <a:solidFill>
                  <a:srgbClr val="1C1C1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endParaRPr lang="zh-CN" altLang="en-US" sz="1000">
              <a:solidFill>
                <a:srgbClr val="1C1C1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文本框 38"/>
          <p:cNvSpPr txBox="1"/>
          <p:nvPr>
            <p:custDataLst>
              <p:tags r:id="rId12"/>
            </p:custDataLst>
          </p:nvPr>
        </p:nvSpPr>
        <p:spPr>
          <a:xfrm>
            <a:off x="7550472" y="5277645"/>
            <a:ext cx="735418" cy="299905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r>
              <a:rPr lang="zh-CN" altLang="en-US" sz="1000">
                <a:solidFill>
                  <a:srgbClr val="1C1C1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endParaRPr lang="zh-CN" altLang="en-US" sz="1000">
              <a:solidFill>
                <a:srgbClr val="1C1C1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文本框 39"/>
          <p:cNvSpPr txBox="1"/>
          <p:nvPr>
            <p:custDataLst>
              <p:tags r:id="rId13"/>
            </p:custDataLst>
          </p:nvPr>
        </p:nvSpPr>
        <p:spPr>
          <a:xfrm>
            <a:off x="8345598" y="5277645"/>
            <a:ext cx="735418" cy="299905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r>
              <a:rPr lang="zh-CN" altLang="en-US" sz="1000">
                <a:solidFill>
                  <a:srgbClr val="1C1C1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endParaRPr lang="zh-CN" altLang="en-US" sz="1000">
              <a:solidFill>
                <a:srgbClr val="1C1C1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文本框 40"/>
          <p:cNvSpPr txBox="1"/>
          <p:nvPr>
            <p:custDataLst>
              <p:tags r:id="rId14"/>
            </p:custDataLst>
          </p:nvPr>
        </p:nvSpPr>
        <p:spPr>
          <a:xfrm>
            <a:off x="9141451" y="5277645"/>
            <a:ext cx="735418" cy="299905"/>
          </a:xfrm>
          <a:prstGeom prst="rect">
            <a:avLst/>
          </a:prstGeom>
          <a:noFill/>
          <a:ln>
            <a:noFill/>
          </a:ln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r>
              <a:rPr lang="zh-CN" altLang="en-US" sz="1000">
                <a:solidFill>
                  <a:srgbClr val="1C1C1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endParaRPr lang="zh-CN" altLang="en-US" sz="1000">
              <a:solidFill>
                <a:srgbClr val="1C1C1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6" name="图片 4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V="1">
            <a:off x="7422513" y="3771170"/>
            <a:ext cx="3408241" cy="42976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文本框 56"/>
          <p:cNvSpPr txBox="1"/>
          <p:nvPr>
            <p:custDataLst>
              <p:tags r:id="rId17"/>
            </p:custDataLst>
          </p:nvPr>
        </p:nvSpPr>
        <p:spPr>
          <a:xfrm>
            <a:off x="8296003" y="2865199"/>
            <a:ext cx="1666650" cy="574059"/>
          </a:xfrm>
          <a:prstGeom prst="rect">
            <a:avLst/>
          </a:prstGeom>
          <a:noFill/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>
              <a:defRPr/>
            </a:pPr>
            <a:r>
              <a:rPr lang="zh-CN" altLang="en-US" sz="1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②内部员工上网</a:t>
            </a: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defRPr/>
            </a:pP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defRPr/>
            </a:pPr>
            <a:r>
              <a:rPr lang="zh-CN" altLang="en-US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上网行为监管</a:t>
            </a:r>
            <a:endParaRPr lang="zh-CN" altLang="en-US" sz="1200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9365409" y="1830720"/>
            <a:ext cx="2307316" cy="823194"/>
            <a:chOff x="4597122" y="3876875"/>
            <a:chExt cx="2285896" cy="768106"/>
          </a:xfrm>
        </p:grpSpPr>
        <p:sp>
          <p:nvSpPr>
            <p:cNvPr id="59" name="cloud_607"/>
            <p:cNvSpPr/>
            <p:nvPr>
              <p:custDataLst>
                <p:tags r:id="rId18"/>
              </p:custDataLst>
            </p:nvPr>
          </p:nvSpPr>
          <p:spPr>
            <a:xfrm>
              <a:off x="4597122" y="3876875"/>
              <a:ext cx="2285896" cy="768106"/>
            </a:xfrm>
            <a:custGeom>
              <a:avLst/>
              <a:gdLst/>
              <a:ahLst/>
              <a:cxnLst/>
              <a:rect l="0" t="0" r="r" b="b"/>
              <a:pathLst>
                <a:path w="1593522" h="768106">
                  <a:moveTo>
                    <a:pt x="241874" y="768106"/>
                  </a:moveTo>
                  <a:lnTo>
                    <a:pt x="1163129" y="768106"/>
                  </a:lnTo>
                  <a:cubicBezTo>
                    <a:pt x="1163129" y="768106"/>
                    <a:pt x="1593522" y="550774"/>
                    <a:pt x="1163129" y="327487"/>
                  </a:cubicBezTo>
                  <a:cubicBezTo>
                    <a:pt x="1163129" y="327487"/>
                    <a:pt x="1148901" y="56566"/>
                    <a:pt x="850116" y="35726"/>
                  </a:cubicBezTo>
                  <a:cubicBezTo>
                    <a:pt x="850116" y="35726"/>
                    <a:pt x="611799" y="0"/>
                    <a:pt x="512204" y="196492"/>
                  </a:cubicBezTo>
                  <a:cubicBezTo>
                    <a:pt x="512204" y="196492"/>
                    <a:pt x="437507" y="145881"/>
                    <a:pt x="320127" y="184584"/>
                  </a:cubicBezTo>
                  <a:cubicBezTo>
                    <a:pt x="320127" y="184584"/>
                    <a:pt x="227646" y="211378"/>
                    <a:pt x="224089" y="321533"/>
                  </a:cubicBezTo>
                  <a:cubicBezTo>
                    <a:pt x="224089" y="321533"/>
                    <a:pt x="35570" y="336419"/>
                    <a:pt x="32013" y="526956"/>
                  </a:cubicBezTo>
                  <a:cubicBezTo>
                    <a:pt x="32013" y="526956"/>
                    <a:pt x="0" y="735357"/>
                    <a:pt x="241874" y="76810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19"/>
              </p:custDataLst>
            </p:nvPr>
          </p:nvSpPr>
          <p:spPr>
            <a:xfrm>
              <a:off x="5090756" y="4079780"/>
              <a:ext cx="1043941" cy="268403"/>
            </a:xfrm>
            <a:prstGeom prst="rect">
              <a:avLst/>
            </a:prstGeom>
            <a:noFill/>
          </p:spPr>
          <p:txBody>
            <a:bodyPr wrap="square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企业</a:t>
              </a:r>
              <a:endParaRPr lang="en-US" altLang="zh-CN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分支机构</a:t>
              </a:r>
              <a:endPara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61" name="直线箭头连接符 25"/>
          <p:cNvCxnSpPr/>
          <p:nvPr>
            <p:custDataLst>
              <p:tags r:id="rId20"/>
            </p:custDataLst>
          </p:nvPr>
        </p:nvCxnSpPr>
        <p:spPr>
          <a:xfrm>
            <a:off x="8180621" y="2636598"/>
            <a:ext cx="0" cy="1007156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miter/>
            <a:headEnd type="none"/>
            <a:tailEnd type="triangle"/>
          </a:ln>
        </p:spPr>
      </p:cxnSp>
      <p:cxnSp>
        <p:nvCxnSpPr>
          <p:cNvPr id="62" name="直线箭头连接符 25"/>
          <p:cNvCxnSpPr/>
          <p:nvPr>
            <p:custDataLst>
              <p:tags r:id="rId21"/>
            </p:custDataLst>
          </p:nvPr>
        </p:nvCxnSpPr>
        <p:spPr>
          <a:xfrm flipV="1">
            <a:off x="8331466" y="2618492"/>
            <a:ext cx="0" cy="1014338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miter/>
            <a:headEnd type="none"/>
            <a:tailEnd type="triangle"/>
          </a:ln>
        </p:spPr>
      </p:cxnSp>
      <p:sp>
        <p:nvSpPr>
          <p:cNvPr id="63" name="文本框 62"/>
          <p:cNvSpPr txBox="1"/>
          <p:nvPr>
            <p:custDataLst>
              <p:tags r:id="rId22"/>
            </p:custDataLst>
          </p:nvPr>
        </p:nvSpPr>
        <p:spPr>
          <a:xfrm>
            <a:off x="6589593" y="2865198"/>
            <a:ext cx="1563614" cy="428074"/>
          </a:xfrm>
          <a:prstGeom prst="rect">
            <a:avLst/>
          </a:prstGeom>
          <a:noFill/>
        </p:spPr>
        <p:txBody>
          <a:bodyPr wrap="square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r">
              <a:defRPr/>
            </a:pPr>
            <a:r>
              <a:rPr lang="zh-CN" altLang="en-US" sz="1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①外部网络攻击</a:t>
            </a: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defRPr/>
            </a:pP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defRPr/>
            </a:pPr>
            <a:r>
              <a:rPr lang="zh-CN" altLang="en-US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入侵防御、病毒过滤</a:t>
            </a:r>
            <a:endParaRPr lang="zh-CN" altLang="en-US" sz="1200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圆角矩形 63"/>
          <p:cNvSpPr/>
          <p:nvPr>
            <p:custDataLst>
              <p:tags r:id="rId23"/>
            </p:custDataLst>
          </p:nvPr>
        </p:nvSpPr>
        <p:spPr>
          <a:xfrm>
            <a:off x="8554154" y="3853789"/>
            <a:ext cx="1233388" cy="262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/>
              <a:t>翼甲卫士</a:t>
            </a:r>
            <a:r>
              <a:rPr lang="en-US" altLang="zh-CN" sz="1600" baseline="30000" dirty="0">
                <a:solidFill>
                  <a:schemeClr val="bg1"/>
                </a:solidFill>
                <a:latin typeface="Arial" panose="020B0604020202020204" pitchFamily="34" charset="0"/>
                <a:cs typeface="微软雅黑" panose="020B0503020204020204" pitchFamily="34" charset="-122"/>
                <a:sym typeface="Arial" panose="020B0604020202020204" pitchFamily="34" charset="0"/>
              </a:rPr>
              <a:t>©</a:t>
            </a:r>
            <a:endParaRPr lang="en-US" altLang="zh-CN" sz="1600" b="1" baseline="30000" dirty="0">
              <a:solidFill>
                <a:schemeClr val="bg1"/>
              </a:solidFill>
              <a:latin typeface="Arial" panose="020B0604020202020204" pitchFamily="34" charset="0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cloud_607"/>
          <p:cNvSpPr/>
          <p:nvPr>
            <p:custDataLst>
              <p:tags r:id="rId24"/>
            </p:custDataLst>
          </p:nvPr>
        </p:nvSpPr>
        <p:spPr>
          <a:xfrm>
            <a:off x="7407028" y="1821218"/>
            <a:ext cx="2307316" cy="823194"/>
          </a:xfrm>
          <a:custGeom>
            <a:avLst/>
            <a:gdLst/>
            <a:ahLst/>
            <a:cxnLst/>
            <a:rect l="0" t="0" r="r" b="b"/>
            <a:pathLst>
              <a:path w="1593522" h="768106">
                <a:moveTo>
                  <a:pt x="241874" y="768106"/>
                </a:moveTo>
                <a:lnTo>
                  <a:pt x="1163129" y="768106"/>
                </a:lnTo>
                <a:cubicBezTo>
                  <a:pt x="1163129" y="768106"/>
                  <a:pt x="1593522" y="550774"/>
                  <a:pt x="1163129" y="327487"/>
                </a:cubicBezTo>
                <a:cubicBezTo>
                  <a:pt x="1163129" y="327487"/>
                  <a:pt x="1148901" y="56566"/>
                  <a:pt x="850116" y="35726"/>
                </a:cubicBezTo>
                <a:cubicBezTo>
                  <a:pt x="850116" y="35726"/>
                  <a:pt x="611799" y="0"/>
                  <a:pt x="512204" y="196492"/>
                </a:cubicBezTo>
                <a:cubicBezTo>
                  <a:pt x="512204" y="196492"/>
                  <a:pt x="437507" y="145881"/>
                  <a:pt x="320127" y="184584"/>
                </a:cubicBezTo>
                <a:cubicBezTo>
                  <a:pt x="320127" y="184584"/>
                  <a:pt x="227646" y="211378"/>
                  <a:pt x="224089" y="321533"/>
                </a:cubicBezTo>
                <a:cubicBezTo>
                  <a:pt x="224089" y="321533"/>
                  <a:pt x="35570" y="336419"/>
                  <a:pt x="32013" y="526956"/>
                </a:cubicBezTo>
                <a:cubicBezTo>
                  <a:pt x="32013" y="526956"/>
                  <a:pt x="0" y="735357"/>
                  <a:pt x="241874" y="76810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>
            <p:custDataLst>
              <p:tags r:id="rId25"/>
            </p:custDataLst>
          </p:nvPr>
        </p:nvSpPr>
        <p:spPr>
          <a:xfrm>
            <a:off x="7905289" y="2138262"/>
            <a:ext cx="1053723" cy="287653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互联网</a:t>
            </a:r>
            <a:endParaRPr lang="zh-CN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矩形 64"/>
          <p:cNvSpPr/>
          <p:nvPr>
            <p:custDataLst>
              <p:tags r:id="rId26"/>
            </p:custDataLst>
          </p:nvPr>
        </p:nvSpPr>
        <p:spPr>
          <a:xfrm>
            <a:off x="10032978" y="2865199"/>
            <a:ext cx="1731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2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③网络连接不安全</a:t>
            </a: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>
              <a:defRPr/>
            </a:pPr>
            <a:endParaRPr lang="en-US" altLang="zh-CN" sz="1200" b="1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>
              <a:defRPr/>
            </a:pPr>
            <a:r>
              <a:rPr lang="zh-CN" altLang="en-US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提供</a:t>
            </a:r>
            <a:r>
              <a:rPr lang="en-US" altLang="zh-CN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IVPN</a:t>
            </a:r>
            <a:r>
              <a:rPr lang="zh-CN" altLang="en-US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CN" sz="1200" dirty="0" err="1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Ipsec</a:t>
            </a:r>
            <a:r>
              <a:rPr lang="en-US" altLang="zh-CN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VPN</a:t>
            </a:r>
            <a:endParaRPr lang="en-US" altLang="zh-CN" sz="1200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0">
              <a:defRPr/>
            </a:pPr>
            <a:r>
              <a:rPr lang="en-US" altLang="zh-CN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SSL VPN</a:t>
            </a:r>
            <a:r>
              <a:rPr lang="zh-CN" altLang="en-US" sz="1200" dirty="0">
                <a:solidFill>
                  <a:srgbClr val="4472C4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能力</a:t>
            </a:r>
            <a:endParaRPr lang="en-US" altLang="zh-CN" sz="1200" dirty="0">
              <a:solidFill>
                <a:srgbClr val="4472C4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6" name="直线箭头连接符 25"/>
          <p:cNvCxnSpPr/>
          <p:nvPr>
            <p:custDataLst>
              <p:tags r:id="rId27"/>
            </p:custDataLst>
          </p:nvPr>
        </p:nvCxnSpPr>
        <p:spPr>
          <a:xfrm>
            <a:off x="10087280" y="2636598"/>
            <a:ext cx="0" cy="1007156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miter/>
            <a:headEnd type="none"/>
            <a:tailEnd type="triangle"/>
          </a:ln>
        </p:spPr>
      </p:cxnSp>
      <p:sp>
        <p:nvSpPr>
          <p:cNvPr id="66" name="文本框 20"/>
          <p:cNvSpPr txBox="1"/>
          <p:nvPr>
            <p:custDataLst>
              <p:tags r:id="rId28"/>
            </p:custDataLst>
          </p:nvPr>
        </p:nvSpPr>
        <p:spPr>
          <a:xfrm>
            <a:off x="2030708" y="6142283"/>
            <a:ext cx="2417182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1" algn="l"/>
            <a:r>
              <a:rPr sz="14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安全软件厂商众多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1" algn="l"/>
            <a:r>
              <a:rPr sz="14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产品各异、成本高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文本框 20"/>
          <p:cNvSpPr txBox="1"/>
          <p:nvPr>
            <p:custDataLst>
              <p:tags r:id="rId29"/>
            </p:custDataLst>
          </p:nvPr>
        </p:nvSpPr>
        <p:spPr>
          <a:xfrm>
            <a:off x="7905751" y="6132196"/>
            <a:ext cx="2902585" cy="575945"/>
          </a:xfrm>
          <a:prstGeom prst="rect">
            <a:avLst/>
          </a:prstGeom>
          <a:solidFill>
            <a:srgbClr val="CC0000"/>
          </a:solidFill>
          <a:ln w="0"/>
        </p:spPr>
        <p:txBody>
          <a:bodyPr wrap="square" anchor="ctr" anchorCtr="0"/>
          <a:lstStyle/>
          <a:p>
            <a:pPr marL="0" lvl="1" algn="ctr">
              <a:spcBef>
                <a:spcPts val="600"/>
              </a:spcBef>
              <a:buClr>
                <a:srgbClr val="000000"/>
              </a:buClr>
              <a:buSzPct val="120000"/>
              <a:defRPr b="1">
                <a:solidFill>
                  <a:srgbClr val="FFFFFF"/>
                </a:solidFill>
              </a:defRPr>
            </a:pPr>
            <a:r>
              <a:rPr lang="zh-CN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低成本，</a:t>
            </a:r>
            <a:endParaRPr lang="zh-CN" altLang="en-US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1" algn="ctr">
              <a:spcBef>
                <a:spcPts val="600"/>
              </a:spcBef>
              <a:buClr>
                <a:srgbClr val="000000"/>
              </a:buClr>
              <a:buSzPct val="120000"/>
              <a:defRPr b="1">
                <a:solidFill>
                  <a:srgbClr val="FFFFFF"/>
                </a:solidFill>
              </a:defRPr>
            </a:pPr>
            <a:r>
              <a:rPr lang="zh-CN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一站式网络防护产品</a:t>
            </a:r>
            <a:endParaRPr lang="zh-CN" altLang="zh-CN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8" name="图片 67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269119" y="4559039"/>
            <a:ext cx="4432271" cy="1304710"/>
          </a:xfrm>
          <a:prstGeom prst="rect">
            <a:avLst/>
          </a:prstGeom>
        </p:spPr>
      </p:pic>
      <p:sp>
        <p:nvSpPr>
          <p:cNvPr id="69" name="右箭头 68"/>
          <p:cNvSpPr/>
          <p:nvPr>
            <p:custDataLst>
              <p:tags r:id="rId32"/>
            </p:custDataLst>
          </p:nvPr>
        </p:nvSpPr>
        <p:spPr>
          <a:xfrm>
            <a:off x="5958824" y="3054324"/>
            <a:ext cx="723656" cy="4778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0" name="图片 6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1372647" y="3083463"/>
            <a:ext cx="1539382" cy="90258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061932" y="1924911"/>
            <a:ext cx="1466667" cy="120000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553567" y="1769842"/>
            <a:ext cx="2040024" cy="129301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2311128" y="2460446"/>
            <a:ext cx="2348255" cy="1059682"/>
          </a:xfrm>
          <a:prstGeom prst="rect">
            <a:avLst/>
          </a:prstGeom>
        </p:spPr>
      </p:pic>
      <p:sp>
        <p:nvSpPr>
          <p:cNvPr id="74" name="右箭头 73"/>
          <p:cNvSpPr/>
          <p:nvPr>
            <p:custDataLst>
              <p:tags r:id="rId41"/>
            </p:custDataLst>
          </p:nvPr>
        </p:nvSpPr>
        <p:spPr>
          <a:xfrm>
            <a:off x="5958824" y="4050196"/>
            <a:ext cx="723656" cy="4778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5" name="图片 74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2591246" y="3354753"/>
            <a:ext cx="1640615" cy="934391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3994961" y="3013319"/>
            <a:ext cx="1457143" cy="1342857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1254079" y="3710129"/>
            <a:ext cx="1282864" cy="64604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9977606" y="914181"/>
            <a:ext cx="284674" cy="236256"/>
          </a:xfrm>
          <a:prstGeom prst="rect">
            <a:avLst/>
          </a:prstGeom>
          <a:noFill/>
        </p:spPr>
        <p:txBody>
          <a:bodyPr wrap="none" anchor="t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lvl="0" indent="0" algn="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1100" b="1" i="0" u="none" strike="noStrike" kern="1200" spc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90" name="图片 1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9614" y="3625719"/>
            <a:ext cx="582183" cy="456179"/>
          </a:xfrm>
          <a:prstGeom prst="rect">
            <a:avLst/>
          </a:prstGeom>
        </p:spPr>
      </p:pic>
      <p:sp>
        <p:nvSpPr>
          <p:cNvPr id="232" name="文本框 231"/>
          <p:cNvSpPr txBox="1"/>
          <p:nvPr/>
        </p:nvSpPr>
        <p:spPr>
          <a:xfrm>
            <a:off x="6585057" y="4439621"/>
            <a:ext cx="1821180" cy="3289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285" b="1" dirty="0" smtClean="0">
                <a:ln>
                  <a:noFill/>
                </a:ln>
                <a:solidFill>
                  <a:srgbClr val="0F142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①第一阶段，终端防护</a:t>
            </a:r>
            <a:endParaRPr lang="zh-CN" altLang="en-US" sz="1285" b="1" dirty="0" smtClean="0">
              <a:ln>
                <a:noFill/>
              </a:ln>
              <a:solidFill>
                <a:srgbClr val="0F1423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8753410" y="2761105"/>
            <a:ext cx="1821180" cy="3289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285" b="1" dirty="0" smtClean="0">
                <a:ln>
                  <a:noFill/>
                </a:ln>
                <a:solidFill>
                  <a:srgbClr val="0F142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②第二阶段，访问管控</a:t>
            </a:r>
            <a:endParaRPr lang="zh-CN" altLang="en-US" sz="1285" b="1" dirty="0" smtClean="0">
              <a:ln>
                <a:noFill/>
              </a:ln>
              <a:solidFill>
                <a:srgbClr val="0F1423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iconfont-11800-6300500"/>
          <p:cNvSpPr/>
          <p:nvPr/>
        </p:nvSpPr>
        <p:spPr>
          <a:xfrm>
            <a:off x="10139777" y="3230661"/>
            <a:ext cx="541931" cy="1069863"/>
          </a:xfrm>
          <a:custGeom>
            <a:avLst/>
            <a:gdLst>
              <a:gd name="T0" fmla="*/ 800 w 9594"/>
              <a:gd name="T1" fmla="*/ 1 h 9914"/>
              <a:gd name="T2" fmla="*/ 0 w 9594"/>
              <a:gd name="T3" fmla="*/ 1967 h 9914"/>
              <a:gd name="T4" fmla="*/ 8794 w 9594"/>
              <a:gd name="T5" fmla="*/ 2767 h 9914"/>
              <a:gd name="T6" fmla="*/ 9594 w 9594"/>
              <a:gd name="T7" fmla="*/ 800 h 9914"/>
              <a:gd name="T8" fmla="*/ 9194 w 9594"/>
              <a:gd name="T9" fmla="*/ 1967 h 9914"/>
              <a:gd name="T10" fmla="*/ 800 w 9594"/>
              <a:gd name="T11" fmla="*/ 2367 h 9914"/>
              <a:gd name="T12" fmla="*/ 400 w 9594"/>
              <a:gd name="T13" fmla="*/ 800 h 9914"/>
              <a:gd name="T14" fmla="*/ 8794 w 9594"/>
              <a:gd name="T15" fmla="*/ 400 h 9914"/>
              <a:gd name="T16" fmla="*/ 9194 w 9594"/>
              <a:gd name="T17" fmla="*/ 1967 h 9914"/>
              <a:gd name="T18" fmla="*/ 6217 w 9594"/>
              <a:gd name="T19" fmla="*/ 1171 h 9914"/>
              <a:gd name="T20" fmla="*/ 6217 w 9594"/>
              <a:gd name="T21" fmla="*/ 1571 h 9914"/>
              <a:gd name="T22" fmla="*/ 8392 w 9594"/>
              <a:gd name="T23" fmla="*/ 1371 h 9914"/>
              <a:gd name="T24" fmla="*/ 8794 w 9594"/>
              <a:gd name="T25" fmla="*/ 3591 h 9914"/>
              <a:gd name="T26" fmla="*/ 0 w 9594"/>
              <a:gd name="T27" fmla="*/ 4391 h 9914"/>
              <a:gd name="T28" fmla="*/ 800 w 9594"/>
              <a:gd name="T29" fmla="*/ 6357 h 9914"/>
              <a:gd name="T30" fmla="*/ 9594 w 9594"/>
              <a:gd name="T31" fmla="*/ 5557 h 9914"/>
              <a:gd name="T32" fmla="*/ 8794 w 9594"/>
              <a:gd name="T33" fmla="*/ 3591 h 9914"/>
              <a:gd name="T34" fmla="*/ 8794 w 9594"/>
              <a:gd name="T35" fmla="*/ 5957 h 9914"/>
              <a:gd name="T36" fmla="*/ 400 w 9594"/>
              <a:gd name="T37" fmla="*/ 5557 h 9914"/>
              <a:gd name="T38" fmla="*/ 800 w 9594"/>
              <a:gd name="T39" fmla="*/ 3991 h 9914"/>
              <a:gd name="T40" fmla="*/ 9194 w 9594"/>
              <a:gd name="T41" fmla="*/ 4391 h 9914"/>
              <a:gd name="T42" fmla="*/ 8192 w 9594"/>
              <a:gd name="T43" fmla="*/ 4761 h 9914"/>
              <a:gd name="T44" fmla="*/ 6017 w 9594"/>
              <a:gd name="T45" fmla="*/ 4961 h 9914"/>
              <a:gd name="T46" fmla="*/ 8192 w 9594"/>
              <a:gd name="T47" fmla="*/ 5161 h 9914"/>
              <a:gd name="T48" fmla="*/ 8192 w 9594"/>
              <a:gd name="T49" fmla="*/ 4761 h 9914"/>
              <a:gd name="T50" fmla="*/ 800 w 9594"/>
              <a:gd name="T51" fmla="*/ 7148 h 9914"/>
              <a:gd name="T52" fmla="*/ 0 w 9594"/>
              <a:gd name="T53" fmla="*/ 9114 h 9914"/>
              <a:gd name="T54" fmla="*/ 8794 w 9594"/>
              <a:gd name="T55" fmla="*/ 9914 h 9914"/>
              <a:gd name="T56" fmla="*/ 9594 w 9594"/>
              <a:gd name="T57" fmla="*/ 7948 h 9914"/>
              <a:gd name="T58" fmla="*/ 9194 w 9594"/>
              <a:gd name="T59" fmla="*/ 9114 h 9914"/>
              <a:gd name="T60" fmla="*/ 800 w 9594"/>
              <a:gd name="T61" fmla="*/ 9514 h 9914"/>
              <a:gd name="T62" fmla="*/ 400 w 9594"/>
              <a:gd name="T63" fmla="*/ 7948 h 9914"/>
              <a:gd name="T64" fmla="*/ 8794 w 9594"/>
              <a:gd name="T65" fmla="*/ 7548 h 9914"/>
              <a:gd name="T66" fmla="*/ 9194 w 9594"/>
              <a:gd name="T67" fmla="*/ 9114 h 9914"/>
              <a:gd name="T68" fmla="*/ 6217 w 9594"/>
              <a:gd name="T69" fmla="*/ 8318 h 9914"/>
              <a:gd name="T70" fmla="*/ 6217 w 9594"/>
              <a:gd name="T71" fmla="*/ 8718 h 9914"/>
              <a:gd name="T72" fmla="*/ 8392 w 9594"/>
              <a:gd name="T73" fmla="*/ 8518 h 9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94" h="9914">
                <a:moveTo>
                  <a:pt x="8794" y="1"/>
                </a:moveTo>
                <a:lnTo>
                  <a:pt x="800" y="1"/>
                </a:lnTo>
                <a:cubicBezTo>
                  <a:pt x="358" y="1"/>
                  <a:pt x="0" y="359"/>
                  <a:pt x="0" y="800"/>
                </a:cubicBezTo>
                <a:lnTo>
                  <a:pt x="0" y="1967"/>
                </a:lnTo>
                <a:cubicBezTo>
                  <a:pt x="0" y="2408"/>
                  <a:pt x="358" y="2767"/>
                  <a:pt x="800" y="2767"/>
                </a:cubicBezTo>
                <a:lnTo>
                  <a:pt x="8794" y="2767"/>
                </a:lnTo>
                <a:cubicBezTo>
                  <a:pt x="9235" y="2767"/>
                  <a:pt x="9594" y="2408"/>
                  <a:pt x="9594" y="1967"/>
                </a:cubicBezTo>
                <a:lnTo>
                  <a:pt x="9594" y="800"/>
                </a:lnTo>
                <a:cubicBezTo>
                  <a:pt x="9594" y="359"/>
                  <a:pt x="9235" y="0"/>
                  <a:pt x="8794" y="1"/>
                </a:cubicBezTo>
                <a:close/>
                <a:moveTo>
                  <a:pt x="9194" y="1967"/>
                </a:moveTo>
                <a:cubicBezTo>
                  <a:pt x="9194" y="2187"/>
                  <a:pt x="9014" y="2367"/>
                  <a:pt x="8794" y="2367"/>
                </a:cubicBezTo>
                <a:lnTo>
                  <a:pt x="800" y="2367"/>
                </a:lnTo>
                <a:cubicBezTo>
                  <a:pt x="580" y="2367"/>
                  <a:pt x="400" y="2187"/>
                  <a:pt x="400" y="1967"/>
                </a:cubicBezTo>
                <a:lnTo>
                  <a:pt x="400" y="800"/>
                </a:lnTo>
                <a:cubicBezTo>
                  <a:pt x="400" y="581"/>
                  <a:pt x="580" y="400"/>
                  <a:pt x="800" y="400"/>
                </a:cubicBezTo>
                <a:lnTo>
                  <a:pt x="8794" y="400"/>
                </a:lnTo>
                <a:cubicBezTo>
                  <a:pt x="9014" y="400"/>
                  <a:pt x="9194" y="581"/>
                  <a:pt x="9194" y="800"/>
                </a:cubicBezTo>
                <a:lnTo>
                  <a:pt x="9194" y="1967"/>
                </a:lnTo>
                <a:close/>
                <a:moveTo>
                  <a:pt x="8192" y="1171"/>
                </a:moveTo>
                <a:lnTo>
                  <a:pt x="6217" y="1171"/>
                </a:lnTo>
                <a:cubicBezTo>
                  <a:pt x="6106" y="1171"/>
                  <a:pt x="6017" y="1261"/>
                  <a:pt x="6017" y="1371"/>
                </a:cubicBezTo>
                <a:cubicBezTo>
                  <a:pt x="6017" y="1481"/>
                  <a:pt x="6107" y="1571"/>
                  <a:pt x="6217" y="1571"/>
                </a:cubicBezTo>
                <a:lnTo>
                  <a:pt x="8192" y="1571"/>
                </a:lnTo>
                <a:cubicBezTo>
                  <a:pt x="8304" y="1571"/>
                  <a:pt x="8392" y="1481"/>
                  <a:pt x="8392" y="1371"/>
                </a:cubicBezTo>
                <a:cubicBezTo>
                  <a:pt x="8392" y="1261"/>
                  <a:pt x="8304" y="1171"/>
                  <a:pt x="8192" y="1171"/>
                </a:cubicBezTo>
                <a:close/>
                <a:moveTo>
                  <a:pt x="8794" y="3591"/>
                </a:moveTo>
                <a:lnTo>
                  <a:pt x="800" y="3591"/>
                </a:lnTo>
                <a:cubicBezTo>
                  <a:pt x="358" y="3591"/>
                  <a:pt x="0" y="3949"/>
                  <a:pt x="0" y="4391"/>
                </a:cubicBezTo>
                <a:lnTo>
                  <a:pt x="0" y="5557"/>
                </a:lnTo>
                <a:cubicBezTo>
                  <a:pt x="0" y="5998"/>
                  <a:pt x="358" y="6357"/>
                  <a:pt x="800" y="6357"/>
                </a:cubicBezTo>
                <a:lnTo>
                  <a:pt x="8794" y="6357"/>
                </a:lnTo>
                <a:cubicBezTo>
                  <a:pt x="9235" y="6357"/>
                  <a:pt x="9594" y="5998"/>
                  <a:pt x="9594" y="5557"/>
                </a:cubicBezTo>
                <a:lnTo>
                  <a:pt x="9594" y="4390"/>
                </a:lnTo>
                <a:cubicBezTo>
                  <a:pt x="9594" y="3949"/>
                  <a:pt x="9235" y="3590"/>
                  <a:pt x="8794" y="3591"/>
                </a:cubicBezTo>
                <a:close/>
                <a:moveTo>
                  <a:pt x="9194" y="5557"/>
                </a:moveTo>
                <a:cubicBezTo>
                  <a:pt x="9194" y="5777"/>
                  <a:pt x="9014" y="5957"/>
                  <a:pt x="8794" y="5957"/>
                </a:cubicBezTo>
                <a:lnTo>
                  <a:pt x="800" y="5957"/>
                </a:lnTo>
                <a:cubicBezTo>
                  <a:pt x="580" y="5957"/>
                  <a:pt x="400" y="5777"/>
                  <a:pt x="400" y="5557"/>
                </a:cubicBezTo>
                <a:lnTo>
                  <a:pt x="400" y="4391"/>
                </a:lnTo>
                <a:cubicBezTo>
                  <a:pt x="400" y="4171"/>
                  <a:pt x="580" y="3991"/>
                  <a:pt x="800" y="3991"/>
                </a:cubicBezTo>
                <a:lnTo>
                  <a:pt x="8794" y="3991"/>
                </a:lnTo>
                <a:cubicBezTo>
                  <a:pt x="9014" y="3991"/>
                  <a:pt x="9194" y="4171"/>
                  <a:pt x="9194" y="4391"/>
                </a:cubicBezTo>
                <a:lnTo>
                  <a:pt x="9194" y="5557"/>
                </a:lnTo>
                <a:close/>
                <a:moveTo>
                  <a:pt x="8192" y="4761"/>
                </a:moveTo>
                <a:lnTo>
                  <a:pt x="6217" y="4761"/>
                </a:lnTo>
                <a:cubicBezTo>
                  <a:pt x="6106" y="4761"/>
                  <a:pt x="6017" y="4851"/>
                  <a:pt x="6017" y="4961"/>
                </a:cubicBezTo>
                <a:cubicBezTo>
                  <a:pt x="6017" y="5071"/>
                  <a:pt x="6107" y="5161"/>
                  <a:pt x="6217" y="5161"/>
                </a:cubicBezTo>
                <a:lnTo>
                  <a:pt x="8192" y="5161"/>
                </a:lnTo>
                <a:cubicBezTo>
                  <a:pt x="8304" y="5161"/>
                  <a:pt x="8392" y="5071"/>
                  <a:pt x="8392" y="4961"/>
                </a:cubicBezTo>
                <a:cubicBezTo>
                  <a:pt x="8392" y="4851"/>
                  <a:pt x="8304" y="4761"/>
                  <a:pt x="8192" y="4761"/>
                </a:cubicBezTo>
                <a:close/>
                <a:moveTo>
                  <a:pt x="8794" y="7148"/>
                </a:moveTo>
                <a:lnTo>
                  <a:pt x="800" y="7148"/>
                </a:lnTo>
                <a:cubicBezTo>
                  <a:pt x="358" y="7148"/>
                  <a:pt x="0" y="7507"/>
                  <a:pt x="0" y="7948"/>
                </a:cubicBezTo>
                <a:lnTo>
                  <a:pt x="0" y="9114"/>
                </a:lnTo>
                <a:cubicBezTo>
                  <a:pt x="0" y="9555"/>
                  <a:pt x="358" y="9914"/>
                  <a:pt x="800" y="9914"/>
                </a:cubicBezTo>
                <a:lnTo>
                  <a:pt x="8794" y="9914"/>
                </a:lnTo>
                <a:cubicBezTo>
                  <a:pt x="9235" y="9914"/>
                  <a:pt x="9594" y="9555"/>
                  <a:pt x="9594" y="9114"/>
                </a:cubicBezTo>
                <a:lnTo>
                  <a:pt x="9594" y="7948"/>
                </a:lnTo>
                <a:cubicBezTo>
                  <a:pt x="9594" y="7507"/>
                  <a:pt x="9235" y="7148"/>
                  <a:pt x="8794" y="7148"/>
                </a:cubicBezTo>
                <a:close/>
                <a:moveTo>
                  <a:pt x="9194" y="9114"/>
                </a:moveTo>
                <a:cubicBezTo>
                  <a:pt x="9194" y="9334"/>
                  <a:pt x="9014" y="9514"/>
                  <a:pt x="8794" y="9514"/>
                </a:cubicBezTo>
                <a:lnTo>
                  <a:pt x="800" y="9514"/>
                </a:lnTo>
                <a:cubicBezTo>
                  <a:pt x="580" y="9514"/>
                  <a:pt x="400" y="9334"/>
                  <a:pt x="400" y="9114"/>
                </a:cubicBezTo>
                <a:lnTo>
                  <a:pt x="400" y="7948"/>
                </a:lnTo>
                <a:cubicBezTo>
                  <a:pt x="400" y="7728"/>
                  <a:pt x="580" y="7548"/>
                  <a:pt x="800" y="7548"/>
                </a:cubicBezTo>
                <a:lnTo>
                  <a:pt x="8794" y="7548"/>
                </a:lnTo>
                <a:cubicBezTo>
                  <a:pt x="9014" y="7548"/>
                  <a:pt x="9194" y="7728"/>
                  <a:pt x="9194" y="7948"/>
                </a:cubicBezTo>
                <a:lnTo>
                  <a:pt x="9194" y="9114"/>
                </a:lnTo>
                <a:close/>
                <a:moveTo>
                  <a:pt x="8192" y="8318"/>
                </a:moveTo>
                <a:lnTo>
                  <a:pt x="6217" y="8318"/>
                </a:lnTo>
                <a:cubicBezTo>
                  <a:pt x="6106" y="8318"/>
                  <a:pt x="6017" y="8408"/>
                  <a:pt x="6017" y="8518"/>
                </a:cubicBezTo>
                <a:cubicBezTo>
                  <a:pt x="6017" y="8628"/>
                  <a:pt x="6107" y="8718"/>
                  <a:pt x="6217" y="8718"/>
                </a:cubicBezTo>
                <a:lnTo>
                  <a:pt x="8192" y="8718"/>
                </a:lnTo>
                <a:cubicBezTo>
                  <a:pt x="8304" y="8718"/>
                  <a:pt x="8392" y="8628"/>
                  <a:pt x="8392" y="8518"/>
                </a:cubicBezTo>
                <a:cubicBezTo>
                  <a:pt x="8392" y="8408"/>
                  <a:pt x="8304" y="8318"/>
                  <a:pt x="8192" y="83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/>
          </a:p>
        </p:txBody>
      </p:sp>
      <p:sp>
        <p:nvSpPr>
          <p:cNvPr id="49" name="文本框 12"/>
          <p:cNvSpPr txBox="1"/>
          <p:nvPr/>
        </p:nvSpPr>
        <p:spPr>
          <a:xfrm>
            <a:off x="9846219" y="4210607"/>
            <a:ext cx="952367" cy="362585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lvl="0" algn="ctr">
              <a:lnSpc>
                <a:spcPct val="120000"/>
              </a:lnSpc>
              <a:defRPr/>
            </a:pPr>
            <a:r>
              <a:rPr lang="zh-CN" altLang="en-US" sz="1470" b="1" i="0" strike="noStrike" spc="0" baseline="0" dirty="0" smtClean="0">
                <a:ln>
                  <a:noFill/>
                </a:ln>
                <a:solidFill>
                  <a:srgbClr val="0F142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内网系统</a:t>
            </a:r>
            <a:endParaRPr lang="zh-CN" sz="1470" b="1" i="0" strike="noStrike" spc="0" baseline="0" dirty="0">
              <a:ln>
                <a:noFill/>
              </a:ln>
              <a:solidFill>
                <a:srgbClr val="0F1423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874327" y="4868123"/>
            <a:ext cx="5114223" cy="430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lvl="0" indent="-342900" algn="l">
              <a:lnSpc>
                <a:spcPct val="120000"/>
              </a:lnSpc>
              <a:buClrTx/>
              <a:buSzTx/>
              <a:buFont typeface="Wingdings" panose="05000000000000000000" charset="0"/>
              <a:buChar char="p"/>
              <a:defRPr/>
            </a:pP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开门前检查</a:t>
            </a:r>
            <a:r>
              <a:rPr lang="en-US" altLang="zh-CN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</a:t>
            </a:r>
            <a:r>
              <a:rPr lang="en-US" altLang="zh-CN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，获取</a:t>
            </a:r>
            <a:r>
              <a:rPr lang="en-US" altLang="zh-CN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门牌号</a:t>
            </a:r>
            <a:r>
              <a:rPr lang="en-US" altLang="zh-CN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访问</a:t>
            </a:r>
            <a:endParaRPr lang="zh-CN" altLang="en-US" sz="1835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7038649" y="3363906"/>
            <a:ext cx="941325" cy="936879"/>
          </a:xfrm>
          <a:prstGeom prst="ellipse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iconfont-1043-249794"/>
          <p:cNvSpPr/>
          <p:nvPr/>
        </p:nvSpPr>
        <p:spPr>
          <a:xfrm>
            <a:off x="6939699" y="3522200"/>
            <a:ext cx="297503" cy="288797"/>
          </a:xfrm>
          <a:custGeom>
            <a:avLst/>
            <a:gdLst>
              <a:gd name="T0" fmla="*/ 9910 w 12800"/>
              <a:gd name="T1" fmla="*/ 3741 h 12800"/>
              <a:gd name="T2" fmla="*/ 8148 w 12800"/>
              <a:gd name="T3" fmla="*/ 3741 h 12800"/>
              <a:gd name="T4" fmla="*/ 6378 w 12800"/>
              <a:gd name="T5" fmla="*/ 2688 h 12800"/>
              <a:gd name="T6" fmla="*/ 4638 w 12800"/>
              <a:gd name="T7" fmla="*/ 3741 h 12800"/>
              <a:gd name="T8" fmla="*/ 2876 w 12800"/>
              <a:gd name="T9" fmla="*/ 3741 h 12800"/>
              <a:gd name="T10" fmla="*/ 3463 w 12800"/>
              <a:gd name="T11" fmla="*/ 7517 h 12800"/>
              <a:gd name="T12" fmla="*/ 6394 w 12800"/>
              <a:gd name="T13" fmla="*/ 10751 h 12800"/>
              <a:gd name="T14" fmla="*/ 9320 w 12800"/>
              <a:gd name="T15" fmla="*/ 7517 h 12800"/>
              <a:gd name="T16" fmla="*/ 9910 w 12800"/>
              <a:gd name="T17" fmla="*/ 3741 h 12800"/>
              <a:gd name="T18" fmla="*/ 8276 w 12800"/>
              <a:gd name="T19" fmla="*/ 7208 h 12800"/>
              <a:gd name="T20" fmla="*/ 6394 w 12800"/>
              <a:gd name="T21" fmla="*/ 9516 h 12800"/>
              <a:gd name="T22" fmla="*/ 4509 w 12800"/>
              <a:gd name="T23" fmla="*/ 7208 h 12800"/>
              <a:gd name="T24" fmla="*/ 3994 w 12800"/>
              <a:gd name="T25" fmla="*/ 4810 h 12800"/>
              <a:gd name="T26" fmla="*/ 4903 w 12800"/>
              <a:gd name="T27" fmla="*/ 4722 h 12800"/>
              <a:gd name="T28" fmla="*/ 6391 w 12800"/>
              <a:gd name="T29" fmla="*/ 3967 h 12800"/>
              <a:gd name="T30" fmla="*/ 7881 w 12800"/>
              <a:gd name="T31" fmla="*/ 4722 h 12800"/>
              <a:gd name="T32" fmla="*/ 8790 w 12800"/>
              <a:gd name="T33" fmla="*/ 4809 h 12800"/>
              <a:gd name="T34" fmla="*/ 8276 w 12800"/>
              <a:gd name="T35" fmla="*/ 7208 h 12800"/>
              <a:gd name="T36" fmla="*/ 6400 w 12800"/>
              <a:gd name="T37" fmla="*/ 12800 h 12800"/>
              <a:gd name="T38" fmla="*/ 0 w 12800"/>
              <a:gd name="T39" fmla="*/ 6399 h 12800"/>
              <a:gd name="T40" fmla="*/ 6400 w 12800"/>
              <a:gd name="T41" fmla="*/ 0 h 12800"/>
              <a:gd name="T42" fmla="*/ 12800 w 12800"/>
              <a:gd name="T43" fmla="*/ 6399 h 12800"/>
              <a:gd name="T44" fmla="*/ 6400 w 12800"/>
              <a:gd name="T45" fmla="*/ 12800 h 12800"/>
              <a:gd name="T46" fmla="*/ 6400 w 12800"/>
              <a:gd name="T47" fmla="*/ 475 h 12800"/>
              <a:gd name="T48" fmla="*/ 477 w 12800"/>
              <a:gd name="T49" fmla="*/ 6399 h 12800"/>
              <a:gd name="T50" fmla="*/ 6400 w 12800"/>
              <a:gd name="T51" fmla="*/ 12325 h 12800"/>
              <a:gd name="T52" fmla="*/ 12323 w 12800"/>
              <a:gd name="T53" fmla="*/ 6399 h 12800"/>
              <a:gd name="T54" fmla="*/ 6400 w 12800"/>
              <a:gd name="T55" fmla="*/ 475 h 12800"/>
              <a:gd name="T56" fmla="*/ 6400 w 12800"/>
              <a:gd name="T57" fmla="*/ 47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00" h="12800">
                <a:moveTo>
                  <a:pt x="9910" y="3741"/>
                </a:moveTo>
                <a:cubicBezTo>
                  <a:pt x="9910" y="3741"/>
                  <a:pt x="8735" y="3875"/>
                  <a:pt x="8148" y="3741"/>
                </a:cubicBezTo>
                <a:cubicBezTo>
                  <a:pt x="7594" y="3614"/>
                  <a:pt x="6383" y="2683"/>
                  <a:pt x="6378" y="2688"/>
                </a:cubicBezTo>
                <a:cubicBezTo>
                  <a:pt x="6259" y="2780"/>
                  <a:pt x="5176" y="3618"/>
                  <a:pt x="4638" y="3741"/>
                </a:cubicBezTo>
                <a:cubicBezTo>
                  <a:pt x="4051" y="3875"/>
                  <a:pt x="2876" y="3741"/>
                  <a:pt x="2876" y="3741"/>
                </a:cubicBezTo>
                <a:cubicBezTo>
                  <a:pt x="2876" y="3741"/>
                  <a:pt x="2730" y="5426"/>
                  <a:pt x="3463" y="7517"/>
                </a:cubicBezTo>
                <a:cubicBezTo>
                  <a:pt x="4176" y="9548"/>
                  <a:pt x="6391" y="10751"/>
                  <a:pt x="6394" y="10751"/>
                </a:cubicBezTo>
                <a:cubicBezTo>
                  <a:pt x="6394" y="10751"/>
                  <a:pt x="8610" y="9548"/>
                  <a:pt x="9320" y="7517"/>
                </a:cubicBezTo>
                <a:cubicBezTo>
                  <a:pt x="10054" y="5427"/>
                  <a:pt x="9910" y="3741"/>
                  <a:pt x="9910" y="3741"/>
                </a:cubicBezTo>
                <a:close/>
                <a:moveTo>
                  <a:pt x="8276" y="7208"/>
                </a:moveTo>
                <a:cubicBezTo>
                  <a:pt x="7904" y="8272"/>
                  <a:pt x="6992" y="9079"/>
                  <a:pt x="6394" y="9516"/>
                </a:cubicBezTo>
                <a:cubicBezTo>
                  <a:pt x="5794" y="9080"/>
                  <a:pt x="4881" y="8272"/>
                  <a:pt x="4509" y="7208"/>
                </a:cubicBezTo>
                <a:cubicBezTo>
                  <a:pt x="4182" y="6275"/>
                  <a:pt x="4047" y="5424"/>
                  <a:pt x="3994" y="4810"/>
                </a:cubicBezTo>
                <a:cubicBezTo>
                  <a:pt x="4358" y="4806"/>
                  <a:pt x="4656" y="4778"/>
                  <a:pt x="4903" y="4722"/>
                </a:cubicBezTo>
                <a:cubicBezTo>
                  <a:pt x="5345" y="4619"/>
                  <a:pt x="5890" y="4308"/>
                  <a:pt x="6391" y="3967"/>
                </a:cubicBezTo>
                <a:cubicBezTo>
                  <a:pt x="7208" y="4513"/>
                  <a:pt x="7614" y="4659"/>
                  <a:pt x="7881" y="4722"/>
                </a:cubicBezTo>
                <a:cubicBezTo>
                  <a:pt x="8129" y="4779"/>
                  <a:pt x="8427" y="4807"/>
                  <a:pt x="8790" y="4809"/>
                </a:cubicBezTo>
                <a:cubicBezTo>
                  <a:pt x="8738" y="5424"/>
                  <a:pt x="8604" y="6273"/>
                  <a:pt x="8276" y="7208"/>
                </a:cubicBezTo>
                <a:close/>
                <a:moveTo>
                  <a:pt x="6400" y="12800"/>
                </a:moveTo>
                <a:cubicBezTo>
                  <a:pt x="2871" y="12800"/>
                  <a:pt x="0" y="9928"/>
                  <a:pt x="0" y="6399"/>
                </a:cubicBezTo>
                <a:cubicBezTo>
                  <a:pt x="0" y="2870"/>
                  <a:pt x="2871" y="0"/>
                  <a:pt x="6400" y="0"/>
                </a:cubicBezTo>
                <a:cubicBezTo>
                  <a:pt x="9928" y="0"/>
                  <a:pt x="12800" y="2871"/>
                  <a:pt x="12800" y="6399"/>
                </a:cubicBezTo>
                <a:cubicBezTo>
                  <a:pt x="12800" y="9928"/>
                  <a:pt x="9928" y="12800"/>
                  <a:pt x="6400" y="12800"/>
                </a:cubicBezTo>
                <a:close/>
                <a:moveTo>
                  <a:pt x="6400" y="475"/>
                </a:moveTo>
                <a:cubicBezTo>
                  <a:pt x="3134" y="475"/>
                  <a:pt x="477" y="3134"/>
                  <a:pt x="477" y="6399"/>
                </a:cubicBezTo>
                <a:cubicBezTo>
                  <a:pt x="477" y="9667"/>
                  <a:pt x="3134" y="12325"/>
                  <a:pt x="6400" y="12325"/>
                </a:cubicBezTo>
                <a:cubicBezTo>
                  <a:pt x="9665" y="12325"/>
                  <a:pt x="12323" y="9667"/>
                  <a:pt x="12323" y="6399"/>
                </a:cubicBezTo>
                <a:cubicBezTo>
                  <a:pt x="12323" y="3134"/>
                  <a:pt x="9665" y="475"/>
                  <a:pt x="6400" y="475"/>
                </a:cubicBezTo>
                <a:close/>
                <a:moveTo>
                  <a:pt x="6400" y="475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/>
          </a:p>
        </p:txBody>
      </p:sp>
      <p:sp>
        <p:nvSpPr>
          <p:cNvPr id="71" name="iconfont-1043-249794"/>
          <p:cNvSpPr/>
          <p:nvPr/>
        </p:nvSpPr>
        <p:spPr>
          <a:xfrm>
            <a:off x="7786655" y="3522200"/>
            <a:ext cx="297503" cy="288797"/>
          </a:xfrm>
          <a:custGeom>
            <a:avLst/>
            <a:gdLst>
              <a:gd name="T0" fmla="*/ 9910 w 12800"/>
              <a:gd name="T1" fmla="*/ 3741 h 12800"/>
              <a:gd name="T2" fmla="*/ 8148 w 12800"/>
              <a:gd name="T3" fmla="*/ 3741 h 12800"/>
              <a:gd name="T4" fmla="*/ 6378 w 12800"/>
              <a:gd name="T5" fmla="*/ 2688 h 12800"/>
              <a:gd name="T6" fmla="*/ 4638 w 12800"/>
              <a:gd name="T7" fmla="*/ 3741 h 12800"/>
              <a:gd name="T8" fmla="*/ 2876 w 12800"/>
              <a:gd name="T9" fmla="*/ 3741 h 12800"/>
              <a:gd name="T10" fmla="*/ 3463 w 12800"/>
              <a:gd name="T11" fmla="*/ 7517 h 12800"/>
              <a:gd name="T12" fmla="*/ 6394 w 12800"/>
              <a:gd name="T13" fmla="*/ 10751 h 12800"/>
              <a:gd name="T14" fmla="*/ 9320 w 12800"/>
              <a:gd name="T15" fmla="*/ 7517 h 12800"/>
              <a:gd name="T16" fmla="*/ 9910 w 12800"/>
              <a:gd name="T17" fmla="*/ 3741 h 12800"/>
              <a:gd name="T18" fmla="*/ 8276 w 12800"/>
              <a:gd name="T19" fmla="*/ 7208 h 12800"/>
              <a:gd name="T20" fmla="*/ 6394 w 12800"/>
              <a:gd name="T21" fmla="*/ 9516 h 12800"/>
              <a:gd name="T22" fmla="*/ 4509 w 12800"/>
              <a:gd name="T23" fmla="*/ 7208 h 12800"/>
              <a:gd name="T24" fmla="*/ 3994 w 12800"/>
              <a:gd name="T25" fmla="*/ 4810 h 12800"/>
              <a:gd name="T26" fmla="*/ 4903 w 12800"/>
              <a:gd name="T27" fmla="*/ 4722 h 12800"/>
              <a:gd name="T28" fmla="*/ 6391 w 12800"/>
              <a:gd name="T29" fmla="*/ 3967 h 12800"/>
              <a:gd name="T30" fmla="*/ 7881 w 12800"/>
              <a:gd name="T31" fmla="*/ 4722 h 12800"/>
              <a:gd name="T32" fmla="*/ 8790 w 12800"/>
              <a:gd name="T33" fmla="*/ 4809 h 12800"/>
              <a:gd name="T34" fmla="*/ 8276 w 12800"/>
              <a:gd name="T35" fmla="*/ 7208 h 12800"/>
              <a:gd name="T36" fmla="*/ 6400 w 12800"/>
              <a:gd name="T37" fmla="*/ 12800 h 12800"/>
              <a:gd name="T38" fmla="*/ 0 w 12800"/>
              <a:gd name="T39" fmla="*/ 6399 h 12800"/>
              <a:gd name="T40" fmla="*/ 6400 w 12800"/>
              <a:gd name="T41" fmla="*/ 0 h 12800"/>
              <a:gd name="T42" fmla="*/ 12800 w 12800"/>
              <a:gd name="T43" fmla="*/ 6399 h 12800"/>
              <a:gd name="T44" fmla="*/ 6400 w 12800"/>
              <a:gd name="T45" fmla="*/ 12800 h 12800"/>
              <a:gd name="T46" fmla="*/ 6400 w 12800"/>
              <a:gd name="T47" fmla="*/ 475 h 12800"/>
              <a:gd name="T48" fmla="*/ 477 w 12800"/>
              <a:gd name="T49" fmla="*/ 6399 h 12800"/>
              <a:gd name="T50" fmla="*/ 6400 w 12800"/>
              <a:gd name="T51" fmla="*/ 12325 h 12800"/>
              <a:gd name="T52" fmla="*/ 12323 w 12800"/>
              <a:gd name="T53" fmla="*/ 6399 h 12800"/>
              <a:gd name="T54" fmla="*/ 6400 w 12800"/>
              <a:gd name="T55" fmla="*/ 475 h 12800"/>
              <a:gd name="T56" fmla="*/ 6400 w 12800"/>
              <a:gd name="T57" fmla="*/ 47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00" h="12800">
                <a:moveTo>
                  <a:pt x="9910" y="3741"/>
                </a:moveTo>
                <a:cubicBezTo>
                  <a:pt x="9910" y="3741"/>
                  <a:pt x="8735" y="3875"/>
                  <a:pt x="8148" y="3741"/>
                </a:cubicBezTo>
                <a:cubicBezTo>
                  <a:pt x="7594" y="3614"/>
                  <a:pt x="6383" y="2683"/>
                  <a:pt x="6378" y="2688"/>
                </a:cubicBezTo>
                <a:cubicBezTo>
                  <a:pt x="6259" y="2780"/>
                  <a:pt x="5176" y="3618"/>
                  <a:pt x="4638" y="3741"/>
                </a:cubicBezTo>
                <a:cubicBezTo>
                  <a:pt x="4051" y="3875"/>
                  <a:pt x="2876" y="3741"/>
                  <a:pt x="2876" y="3741"/>
                </a:cubicBezTo>
                <a:cubicBezTo>
                  <a:pt x="2876" y="3741"/>
                  <a:pt x="2730" y="5426"/>
                  <a:pt x="3463" y="7517"/>
                </a:cubicBezTo>
                <a:cubicBezTo>
                  <a:pt x="4176" y="9548"/>
                  <a:pt x="6391" y="10751"/>
                  <a:pt x="6394" y="10751"/>
                </a:cubicBezTo>
                <a:cubicBezTo>
                  <a:pt x="6394" y="10751"/>
                  <a:pt x="8610" y="9548"/>
                  <a:pt x="9320" y="7517"/>
                </a:cubicBezTo>
                <a:cubicBezTo>
                  <a:pt x="10054" y="5427"/>
                  <a:pt x="9910" y="3741"/>
                  <a:pt x="9910" y="3741"/>
                </a:cubicBezTo>
                <a:close/>
                <a:moveTo>
                  <a:pt x="8276" y="7208"/>
                </a:moveTo>
                <a:cubicBezTo>
                  <a:pt x="7904" y="8272"/>
                  <a:pt x="6992" y="9079"/>
                  <a:pt x="6394" y="9516"/>
                </a:cubicBezTo>
                <a:cubicBezTo>
                  <a:pt x="5794" y="9080"/>
                  <a:pt x="4881" y="8272"/>
                  <a:pt x="4509" y="7208"/>
                </a:cubicBezTo>
                <a:cubicBezTo>
                  <a:pt x="4182" y="6275"/>
                  <a:pt x="4047" y="5424"/>
                  <a:pt x="3994" y="4810"/>
                </a:cubicBezTo>
                <a:cubicBezTo>
                  <a:pt x="4358" y="4806"/>
                  <a:pt x="4656" y="4778"/>
                  <a:pt x="4903" y="4722"/>
                </a:cubicBezTo>
                <a:cubicBezTo>
                  <a:pt x="5345" y="4619"/>
                  <a:pt x="5890" y="4308"/>
                  <a:pt x="6391" y="3967"/>
                </a:cubicBezTo>
                <a:cubicBezTo>
                  <a:pt x="7208" y="4513"/>
                  <a:pt x="7614" y="4659"/>
                  <a:pt x="7881" y="4722"/>
                </a:cubicBezTo>
                <a:cubicBezTo>
                  <a:pt x="8129" y="4779"/>
                  <a:pt x="8427" y="4807"/>
                  <a:pt x="8790" y="4809"/>
                </a:cubicBezTo>
                <a:cubicBezTo>
                  <a:pt x="8738" y="5424"/>
                  <a:pt x="8604" y="6273"/>
                  <a:pt x="8276" y="7208"/>
                </a:cubicBezTo>
                <a:close/>
                <a:moveTo>
                  <a:pt x="6400" y="12800"/>
                </a:moveTo>
                <a:cubicBezTo>
                  <a:pt x="2871" y="12800"/>
                  <a:pt x="0" y="9928"/>
                  <a:pt x="0" y="6399"/>
                </a:cubicBezTo>
                <a:cubicBezTo>
                  <a:pt x="0" y="2870"/>
                  <a:pt x="2871" y="0"/>
                  <a:pt x="6400" y="0"/>
                </a:cubicBezTo>
                <a:cubicBezTo>
                  <a:pt x="9928" y="0"/>
                  <a:pt x="12800" y="2871"/>
                  <a:pt x="12800" y="6399"/>
                </a:cubicBezTo>
                <a:cubicBezTo>
                  <a:pt x="12800" y="9928"/>
                  <a:pt x="9928" y="12800"/>
                  <a:pt x="6400" y="12800"/>
                </a:cubicBezTo>
                <a:close/>
                <a:moveTo>
                  <a:pt x="6400" y="475"/>
                </a:moveTo>
                <a:cubicBezTo>
                  <a:pt x="3134" y="475"/>
                  <a:pt x="477" y="3134"/>
                  <a:pt x="477" y="6399"/>
                </a:cubicBezTo>
                <a:cubicBezTo>
                  <a:pt x="477" y="9667"/>
                  <a:pt x="3134" y="12325"/>
                  <a:pt x="6400" y="12325"/>
                </a:cubicBezTo>
                <a:cubicBezTo>
                  <a:pt x="9665" y="12325"/>
                  <a:pt x="12323" y="9667"/>
                  <a:pt x="12323" y="6399"/>
                </a:cubicBezTo>
                <a:cubicBezTo>
                  <a:pt x="12323" y="3134"/>
                  <a:pt x="9665" y="475"/>
                  <a:pt x="6400" y="475"/>
                </a:cubicBezTo>
                <a:close/>
                <a:moveTo>
                  <a:pt x="6400" y="475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/>
          </a:p>
        </p:txBody>
      </p:sp>
      <p:sp>
        <p:nvSpPr>
          <p:cNvPr id="72" name="iconfont-1043-249794"/>
          <p:cNvSpPr/>
          <p:nvPr/>
        </p:nvSpPr>
        <p:spPr>
          <a:xfrm>
            <a:off x="7347210" y="4116247"/>
            <a:ext cx="297503" cy="288797"/>
          </a:xfrm>
          <a:custGeom>
            <a:avLst/>
            <a:gdLst>
              <a:gd name="T0" fmla="*/ 9910 w 12800"/>
              <a:gd name="T1" fmla="*/ 3741 h 12800"/>
              <a:gd name="T2" fmla="*/ 8148 w 12800"/>
              <a:gd name="T3" fmla="*/ 3741 h 12800"/>
              <a:gd name="T4" fmla="*/ 6378 w 12800"/>
              <a:gd name="T5" fmla="*/ 2688 h 12800"/>
              <a:gd name="T6" fmla="*/ 4638 w 12800"/>
              <a:gd name="T7" fmla="*/ 3741 h 12800"/>
              <a:gd name="T8" fmla="*/ 2876 w 12800"/>
              <a:gd name="T9" fmla="*/ 3741 h 12800"/>
              <a:gd name="T10" fmla="*/ 3463 w 12800"/>
              <a:gd name="T11" fmla="*/ 7517 h 12800"/>
              <a:gd name="T12" fmla="*/ 6394 w 12800"/>
              <a:gd name="T13" fmla="*/ 10751 h 12800"/>
              <a:gd name="T14" fmla="*/ 9320 w 12800"/>
              <a:gd name="T15" fmla="*/ 7517 h 12800"/>
              <a:gd name="T16" fmla="*/ 9910 w 12800"/>
              <a:gd name="T17" fmla="*/ 3741 h 12800"/>
              <a:gd name="T18" fmla="*/ 8276 w 12800"/>
              <a:gd name="T19" fmla="*/ 7208 h 12800"/>
              <a:gd name="T20" fmla="*/ 6394 w 12800"/>
              <a:gd name="T21" fmla="*/ 9516 h 12800"/>
              <a:gd name="T22" fmla="*/ 4509 w 12800"/>
              <a:gd name="T23" fmla="*/ 7208 h 12800"/>
              <a:gd name="T24" fmla="*/ 3994 w 12800"/>
              <a:gd name="T25" fmla="*/ 4810 h 12800"/>
              <a:gd name="T26" fmla="*/ 4903 w 12800"/>
              <a:gd name="T27" fmla="*/ 4722 h 12800"/>
              <a:gd name="T28" fmla="*/ 6391 w 12800"/>
              <a:gd name="T29" fmla="*/ 3967 h 12800"/>
              <a:gd name="T30" fmla="*/ 7881 w 12800"/>
              <a:gd name="T31" fmla="*/ 4722 h 12800"/>
              <a:gd name="T32" fmla="*/ 8790 w 12800"/>
              <a:gd name="T33" fmla="*/ 4809 h 12800"/>
              <a:gd name="T34" fmla="*/ 8276 w 12800"/>
              <a:gd name="T35" fmla="*/ 7208 h 12800"/>
              <a:gd name="T36" fmla="*/ 6400 w 12800"/>
              <a:gd name="T37" fmla="*/ 12800 h 12800"/>
              <a:gd name="T38" fmla="*/ 0 w 12800"/>
              <a:gd name="T39" fmla="*/ 6399 h 12800"/>
              <a:gd name="T40" fmla="*/ 6400 w 12800"/>
              <a:gd name="T41" fmla="*/ 0 h 12800"/>
              <a:gd name="T42" fmla="*/ 12800 w 12800"/>
              <a:gd name="T43" fmla="*/ 6399 h 12800"/>
              <a:gd name="T44" fmla="*/ 6400 w 12800"/>
              <a:gd name="T45" fmla="*/ 12800 h 12800"/>
              <a:gd name="T46" fmla="*/ 6400 w 12800"/>
              <a:gd name="T47" fmla="*/ 475 h 12800"/>
              <a:gd name="T48" fmla="*/ 477 w 12800"/>
              <a:gd name="T49" fmla="*/ 6399 h 12800"/>
              <a:gd name="T50" fmla="*/ 6400 w 12800"/>
              <a:gd name="T51" fmla="*/ 12325 h 12800"/>
              <a:gd name="T52" fmla="*/ 12323 w 12800"/>
              <a:gd name="T53" fmla="*/ 6399 h 12800"/>
              <a:gd name="T54" fmla="*/ 6400 w 12800"/>
              <a:gd name="T55" fmla="*/ 475 h 12800"/>
              <a:gd name="T56" fmla="*/ 6400 w 12800"/>
              <a:gd name="T57" fmla="*/ 47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00" h="12800">
                <a:moveTo>
                  <a:pt x="9910" y="3741"/>
                </a:moveTo>
                <a:cubicBezTo>
                  <a:pt x="9910" y="3741"/>
                  <a:pt x="8735" y="3875"/>
                  <a:pt x="8148" y="3741"/>
                </a:cubicBezTo>
                <a:cubicBezTo>
                  <a:pt x="7594" y="3614"/>
                  <a:pt x="6383" y="2683"/>
                  <a:pt x="6378" y="2688"/>
                </a:cubicBezTo>
                <a:cubicBezTo>
                  <a:pt x="6259" y="2780"/>
                  <a:pt x="5176" y="3618"/>
                  <a:pt x="4638" y="3741"/>
                </a:cubicBezTo>
                <a:cubicBezTo>
                  <a:pt x="4051" y="3875"/>
                  <a:pt x="2876" y="3741"/>
                  <a:pt x="2876" y="3741"/>
                </a:cubicBezTo>
                <a:cubicBezTo>
                  <a:pt x="2876" y="3741"/>
                  <a:pt x="2730" y="5426"/>
                  <a:pt x="3463" y="7517"/>
                </a:cubicBezTo>
                <a:cubicBezTo>
                  <a:pt x="4176" y="9548"/>
                  <a:pt x="6391" y="10751"/>
                  <a:pt x="6394" y="10751"/>
                </a:cubicBezTo>
                <a:cubicBezTo>
                  <a:pt x="6394" y="10751"/>
                  <a:pt x="8610" y="9548"/>
                  <a:pt x="9320" y="7517"/>
                </a:cubicBezTo>
                <a:cubicBezTo>
                  <a:pt x="10054" y="5427"/>
                  <a:pt x="9910" y="3741"/>
                  <a:pt x="9910" y="3741"/>
                </a:cubicBezTo>
                <a:close/>
                <a:moveTo>
                  <a:pt x="8276" y="7208"/>
                </a:moveTo>
                <a:cubicBezTo>
                  <a:pt x="7904" y="8272"/>
                  <a:pt x="6992" y="9079"/>
                  <a:pt x="6394" y="9516"/>
                </a:cubicBezTo>
                <a:cubicBezTo>
                  <a:pt x="5794" y="9080"/>
                  <a:pt x="4881" y="8272"/>
                  <a:pt x="4509" y="7208"/>
                </a:cubicBezTo>
                <a:cubicBezTo>
                  <a:pt x="4182" y="6275"/>
                  <a:pt x="4047" y="5424"/>
                  <a:pt x="3994" y="4810"/>
                </a:cubicBezTo>
                <a:cubicBezTo>
                  <a:pt x="4358" y="4806"/>
                  <a:pt x="4656" y="4778"/>
                  <a:pt x="4903" y="4722"/>
                </a:cubicBezTo>
                <a:cubicBezTo>
                  <a:pt x="5345" y="4619"/>
                  <a:pt x="5890" y="4308"/>
                  <a:pt x="6391" y="3967"/>
                </a:cubicBezTo>
                <a:cubicBezTo>
                  <a:pt x="7208" y="4513"/>
                  <a:pt x="7614" y="4659"/>
                  <a:pt x="7881" y="4722"/>
                </a:cubicBezTo>
                <a:cubicBezTo>
                  <a:pt x="8129" y="4779"/>
                  <a:pt x="8427" y="4807"/>
                  <a:pt x="8790" y="4809"/>
                </a:cubicBezTo>
                <a:cubicBezTo>
                  <a:pt x="8738" y="5424"/>
                  <a:pt x="8604" y="6273"/>
                  <a:pt x="8276" y="7208"/>
                </a:cubicBezTo>
                <a:close/>
                <a:moveTo>
                  <a:pt x="6400" y="12800"/>
                </a:moveTo>
                <a:cubicBezTo>
                  <a:pt x="2871" y="12800"/>
                  <a:pt x="0" y="9928"/>
                  <a:pt x="0" y="6399"/>
                </a:cubicBezTo>
                <a:cubicBezTo>
                  <a:pt x="0" y="2870"/>
                  <a:pt x="2871" y="0"/>
                  <a:pt x="6400" y="0"/>
                </a:cubicBezTo>
                <a:cubicBezTo>
                  <a:pt x="9928" y="0"/>
                  <a:pt x="12800" y="2871"/>
                  <a:pt x="12800" y="6399"/>
                </a:cubicBezTo>
                <a:cubicBezTo>
                  <a:pt x="12800" y="9928"/>
                  <a:pt x="9928" y="12800"/>
                  <a:pt x="6400" y="12800"/>
                </a:cubicBezTo>
                <a:close/>
                <a:moveTo>
                  <a:pt x="6400" y="475"/>
                </a:moveTo>
                <a:cubicBezTo>
                  <a:pt x="3134" y="475"/>
                  <a:pt x="477" y="3134"/>
                  <a:pt x="477" y="6399"/>
                </a:cubicBezTo>
                <a:cubicBezTo>
                  <a:pt x="477" y="9667"/>
                  <a:pt x="3134" y="12325"/>
                  <a:pt x="6400" y="12325"/>
                </a:cubicBezTo>
                <a:cubicBezTo>
                  <a:pt x="9665" y="12325"/>
                  <a:pt x="12323" y="9667"/>
                  <a:pt x="12323" y="6399"/>
                </a:cubicBezTo>
                <a:cubicBezTo>
                  <a:pt x="12323" y="3134"/>
                  <a:pt x="9665" y="475"/>
                  <a:pt x="6400" y="475"/>
                </a:cubicBezTo>
                <a:close/>
                <a:moveTo>
                  <a:pt x="6400" y="475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6951852" y="3078887"/>
            <a:ext cx="568182" cy="250257"/>
          </a:xfrm>
          <a:prstGeom prst="straightConnector1">
            <a:avLst/>
          </a:prstGeom>
          <a:ln w="19050">
            <a:solidFill>
              <a:srgbClr val="C0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032" y="3805974"/>
            <a:ext cx="582183" cy="456179"/>
          </a:xfrm>
          <a:prstGeom prst="rect">
            <a:avLst/>
          </a:prstGeom>
        </p:spPr>
      </p:pic>
      <p:sp>
        <p:nvSpPr>
          <p:cNvPr id="5" name="圆柱形 4"/>
          <p:cNvSpPr/>
          <p:nvPr/>
        </p:nvSpPr>
        <p:spPr>
          <a:xfrm rot="16200000" flipH="1">
            <a:off x="2529986" y="3193327"/>
            <a:ext cx="216423" cy="1034862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18" name="文本框 17"/>
          <p:cNvSpPr txBox="1"/>
          <p:nvPr/>
        </p:nvSpPr>
        <p:spPr>
          <a:xfrm>
            <a:off x="2039972" y="3296580"/>
            <a:ext cx="1182370" cy="2895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</a:rPr>
              <a:t>云专线、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</a:rPr>
              <a:t>VPN</a:t>
            </a:r>
            <a:endParaRPr lang="en-US" altLang="zh-CN" sz="128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cloud_607"/>
          <p:cNvSpPr/>
          <p:nvPr/>
        </p:nvSpPr>
        <p:spPr>
          <a:xfrm>
            <a:off x="3784770" y="3090657"/>
            <a:ext cx="1276368" cy="827189"/>
          </a:xfrm>
          <a:custGeom>
            <a:avLst/>
            <a:gdLst/>
            <a:ahLst/>
            <a:cxnLst/>
            <a:rect l="0" t="0" r="r" b="b"/>
            <a:pathLst>
              <a:path w="1593522" h="768106">
                <a:moveTo>
                  <a:pt x="241874" y="768106"/>
                </a:moveTo>
                <a:lnTo>
                  <a:pt x="1163129" y="768106"/>
                </a:lnTo>
                <a:cubicBezTo>
                  <a:pt x="1163129" y="768106"/>
                  <a:pt x="1593522" y="550774"/>
                  <a:pt x="1163129" y="327487"/>
                </a:cubicBezTo>
                <a:cubicBezTo>
                  <a:pt x="1163129" y="327487"/>
                  <a:pt x="1148901" y="56566"/>
                  <a:pt x="850116" y="35726"/>
                </a:cubicBezTo>
                <a:cubicBezTo>
                  <a:pt x="850116" y="35726"/>
                  <a:pt x="611799" y="0"/>
                  <a:pt x="512204" y="196492"/>
                </a:cubicBezTo>
                <a:cubicBezTo>
                  <a:pt x="512204" y="196492"/>
                  <a:pt x="437507" y="145881"/>
                  <a:pt x="320127" y="184584"/>
                </a:cubicBezTo>
                <a:cubicBezTo>
                  <a:pt x="320127" y="184584"/>
                  <a:pt x="227646" y="211378"/>
                  <a:pt x="224089" y="321533"/>
                </a:cubicBezTo>
                <a:cubicBezTo>
                  <a:pt x="224089" y="321533"/>
                  <a:pt x="35570" y="336419"/>
                  <a:pt x="32013" y="526956"/>
                </a:cubicBezTo>
                <a:cubicBezTo>
                  <a:pt x="32013" y="526956"/>
                  <a:pt x="0" y="735357"/>
                  <a:pt x="241874" y="76810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en-US" sz="1655" b="0" i="0" u="none" strike="noStrike" kern="1200" spc="0" baseline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4229" y="3714170"/>
            <a:ext cx="968013" cy="264255"/>
          </a:xfrm>
          <a:prstGeom prst="rect">
            <a:avLst/>
          </a:prstGeom>
          <a:noFill/>
        </p:spPr>
        <p:txBody>
          <a:bodyPr wrap="square"/>
          <a:p>
            <a:pPr marL="0" lvl="0" indent="0" algn="ctr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85" b="1" i="0" u="none" strike="noStrike" kern="1200" spc="0" baseline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内网系统</a:t>
            </a:r>
            <a:endParaRPr lang="zh-CN" altLang="en-US" sz="1285" b="1" i="0" u="none" strike="noStrike" kern="1200" spc="0" baseline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83774" y="2520142"/>
            <a:ext cx="4246783" cy="2268645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pic>
        <p:nvPicPr>
          <p:cNvPr id="14" name="图片 13" descr="343435383039383b343532313232333bc3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9091" y="3400999"/>
            <a:ext cx="516847" cy="516847"/>
          </a:xfrm>
          <a:prstGeom prst="rect">
            <a:avLst/>
          </a:prstGeom>
        </p:spPr>
      </p:pic>
      <p:pic>
        <p:nvPicPr>
          <p:cNvPr id="15" name="图片 14" descr="343435383039383b343532313232333bc3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6345" y="3189827"/>
            <a:ext cx="369260" cy="369260"/>
          </a:xfrm>
          <a:prstGeom prst="rect">
            <a:avLst/>
          </a:prstGeom>
        </p:spPr>
      </p:pic>
      <p:pic>
        <p:nvPicPr>
          <p:cNvPr id="19" name="图片 18" descr="343435383039383b343532313232333bc3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6511" y="3601671"/>
            <a:ext cx="369260" cy="369260"/>
          </a:xfrm>
          <a:prstGeom prst="rect">
            <a:avLst/>
          </a:prstGeom>
        </p:spPr>
      </p:pic>
      <p:pic>
        <p:nvPicPr>
          <p:cNvPr id="20" name="图片 19" descr="343435383039383b343532313232333bc3c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8844" y="4004766"/>
            <a:ext cx="369260" cy="36926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16936" y="4917124"/>
            <a:ext cx="4855216" cy="374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p"/>
            </a:pPr>
            <a:r>
              <a:rPr lang="zh-CN" altLang="en-US" sz="1835">
                <a:latin typeface="微软雅黑" panose="020B0503020204020204" pitchFamily="34" charset="-122"/>
                <a:ea typeface="微软雅黑" panose="020B0503020204020204" pitchFamily="34" charset="-122"/>
              </a:rPr>
              <a:t>任意云电脑一扇门通往所有地方</a:t>
            </a:r>
            <a:endParaRPr lang="zh-CN" altLang="en-US" sz="183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0110" y="1999794"/>
            <a:ext cx="4090445" cy="3740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传统安全接入模式</a:t>
            </a:r>
            <a:endParaRPr lang="zh-CN" altLang="en-US" sz="18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35445" y="3539836"/>
            <a:ext cx="838200" cy="2895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1285">
                <a:latin typeface="微软雅黑" panose="020B0503020204020204" pitchFamily="34" charset="-122"/>
                <a:ea typeface="微软雅黑" panose="020B0503020204020204" pitchFamily="34" charset="-122"/>
              </a:rPr>
              <a:t>黑客渗透</a:t>
            </a:r>
            <a:endParaRPr lang="zh-CN" sz="128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022498" y="2012628"/>
            <a:ext cx="4659794" cy="37401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翼察</a:t>
            </a:r>
            <a:r>
              <a:rPr lang="en-US" altLang="zh-CN" sz="1835" baseline="30000" dirty="0">
                <a:solidFill>
                  <a:schemeClr val="bg1"/>
                </a:solidFill>
                <a:latin typeface="Arial" panose="020B0604020202020204" pitchFamily="34" charset="0"/>
                <a:cs typeface="微软雅黑" panose="020B0503020204020204" pitchFamily="34" charset="-122"/>
                <a:sym typeface="Arial" panose="020B0604020202020204" pitchFamily="34" charset="0"/>
              </a:rPr>
              <a:t>©</a:t>
            </a:r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接入访问控制方案</a:t>
            </a:r>
            <a:endParaRPr lang="zh-CN" altLang="en-US" sz="18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柱形 26"/>
          <p:cNvSpPr/>
          <p:nvPr/>
        </p:nvSpPr>
        <p:spPr>
          <a:xfrm rot="16200000" flipH="1">
            <a:off x="8754906" y="3251662"/>
            <a:ext cx="216423" cy="1034862"/>
          </a:xfrm>
          <a:prstGeom prst="ca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29" name="圆角矩形 28"/>
          <p:cNvSpPr/>
          <p:nvPr/>
        </p:nvSpPr>
        <p:spPr>
          <a:xfrm>
            <a:off x="5954246" y="2464140"/>
            <a:ext cx="4872717" cy="2325230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30" name="文本框 29"/>
          <p:cNvSpPr txBox="1"/>
          <p:nvPr/>
        </p:nvSpPr>
        <p:spPr>
          <a:xfrm>
            <a:off x="7984302" y="3364832"/>
            <a:ext cx="1603375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云专线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rPr>
              <a:t>零信任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iconfont-11800-6300500"/>
          <p:cNvSpPr/>
          <p:nvPr/>
        </p:nvSpPr>
        <p:spPr>
          <a:xfrm>
            <a:off x="4129530" y="3283746"/>
            <a:ext cx="475430" cy="459096"/>
          </a:xfrm>
          <a:custGeom>
            <a:avLst/>
            <a:gdLst>
              <a:gd name="T0" fmla="*/ 800 w 9594"/>
              <a:gd name="T1" fmla="*/ 1 h 9914"/>
              <a:gd name="T2" fmla="*/ 0 w 9594"/>
              <a:gd name="T3" fmla="*/ 1967 h 9914"/>
              <a:gd name="T4" fmla="*/ 8794 w 9594"/>
              <a:gd name="T5" fmla="*/ 2767 h 9914"/>
              <a:gd name="T6" fmla="*/ 9594 w 9594"/>
              <a:gd name="T7" fmla="*/ 800 h 9914"/>
              <a:gd name="T8" fmla="*/ 9194 w 9594"/>
              <a:gd name="T9" fmla="*/ 1967 h 9914"/>
              <a:gd name="T10" fmla="*/ 800 w 9594"/>
              <a:gd name="T11" fmla="*/ 2367 h 9914"/>
              <a:gd name="T12" fmla="*/ 400 w 9594"/>
              <a:gd name="T13" fmla="*/ 800 h 9914"/>
              <a:gd name="T14" fmla="*/ 8794 w 9594"/>
              <a:gd name="T15" fmla="*/ 400 h 9914"/>
              <a:gd name="T16" fmla="*/ 9194 w 9594"/>
              <a:gd name="T17" fmla="*/ 1967 h 9914"/>
              <a:gd name="T18" fmla="*/ 6217 w 9594"/>
              <a:gd name="T19" fmla="*/ 1171 h 9914"/>
              <a:gd name="T20" fmla="*/ 6217 w 9594"/>
              <a:gd name="T21" fmla="*/ 1571 h 9914"/>
              <a:gd name="T22" fmla="*/ 8392 w 9594"/>
              <a:gd name="T23" fmla="*/ 1371 h 9914"/>
              <a:gd name="T24" fmla="*/ 8794 w 9594"/>
              <a:gd name="T25" fmla="*/ 3591 h 9914"/>
              <a:gd name="T26" fmla="*/ 0 w 9594"/>
              <a:gd name="T27" fmla="*/ 4391 h 9914"/>
              <a:gd name="T28" fmla="*/ 800 w 9594"/>
              <a:gd name="T29" fmla="*/ 6357 h 9914"/>
              <a:gd name="T30" fmla="*/ 9594 w 9594"/>
              <a:gd name="T31" fmla="*/ 5557 h 9914"/>
              <a:gd name="T32" fmla="*/ 8794 w 9594"/>
              <a:gd name="T33" fmla="*/ 3591 h 9914"/>
              <a:gd name="T34" fmla="*/ 8794 w 9594"/>
              <a:gd name="T35" fmla="*/ 5957 h 9914"/>
              <a:gd name="T36" fmla="*/ 400 w 9594"/>
              <a:gd name="T37" fmla="*/ 5557 h 9914"/>
              <a:gd name="T38" fmla="*/ 800 w 9594"/>
              <a:gd name="T39" fmla="*/ 3991 h 9914"/>
              <a:gd name="T40" fmla="*/ 9194 w 9594"/>
              <a:gd name="T41" fmla="*/ 4391 h 9914"/>
              <a:gd name="T42" fmla="*/ 8192 w 9594"/>
              <a:gd name="T43" fmla="*/ 4761 h 9914"/>
              <a:gd name="T44" fmla="*/ 6017 w 9594"/>
              <a:gd name="T45" fmla="*/ 4961 h 9914"/>
              <a:gd name="T46" fmla="*/ 8192 w 9594"/>
              <a:gd name="T47" fmla="*/ 5161 h 9914"/>
              <a:gd name="T48" fmla="*/ 8192 w 9594"/>
              <a:gd name="T49" fmla="*/ 4761 h 9914"/>
              <a:gd name="T50" fmla="*/ 800 w 9594"/>
              <a:gd name="T51" fmla="*/ 7148 h 9914"/>
              <a:gd name="T52" fmla="*/ 0 w 9594"/>
              <a:gd name="T53" fmla="*/ 9114 h 9914"/>
              <a:gd name="T54" fmla="*/ 8794 w 9594"/>
              <a:gd name="T55" fmla="*/ 9914 h 9914"/>
              <a:gd name="T56" fmla="*/ 9594 w 9594"/>
              <a:gd name="T57" fmla="*/ 7948 h 9914"/>
              <a:gd name="T58" fmla="*/ 9194 w 9594"/>
              <a:gd name="T59" fmla="*/ 9114 h 9914"/>
              <a:gd name="T60" fmla="*/ 800 w 9594"/>
              <a:gd name="T61" fmla="*/ 9514 h 9914"/>
              <a:gd name="T62" fmla="*/ 400 w 9594"/>
              <a:gd name="T63" fmla="*/ 7948 h 9914"/>
              <a:gd name="T64" fmla="*/ 8794 w 9594"/>
              <a:gd name="T65" fmla="*/ 7548 h 9914"/>
              <a:gd name="T66" fmla="*/ 9194 w 9594"/>
              <a:gd name="T67" fmla="*/ 9114 h 9914"/>
              <a:gd name="T68" fmla="*/ 6217 w 9594"/>
              <a:gd name="T69" fmla="*/ 8318 h 9914"/>
              <a:gd name="T70" fmla="*/ 6217 w 9594"/>
              <a:gd name="T71" fmla="*/ 8718 h 9914"/>
              <a:gd name="T72" fmla="*/ 8392 w 9594"/>
              <a:gd name="T73" fmla="*/ 8518 h 9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94" h="9914">
                <a:moveTo>
                  <a:pt x="8794" y="1"/>
                </a:moveTo>
                <a:lnTo>
                  <a:pt x="800" y="1"/>
                </a:lnTo>
                <a:cubicBezTo>
                  <a:pt x="358" y="1"/>
                  <a:pt x="0" y="359"/>
                  <a:pt x="0" y="800"/>
                </a:cubicBezTo>
                <a:lnTo>
                  <a:pt x="0" y="1967"/>
                </a:lnTo>
                <a:cubicBezTo>
                  <a:pt x="0" y="2408"/>
                  <a:pt x="358" y="2767"/>
                  <a:pt x="800" y="2767"/>
                </a:cubicBezTo>
                <a:lnTo>
                  <a:pt x="8794" y="2767"/>
                </a:lnTo>
                <a:cubicBezTo>
                  <a:pt x="9235" y="2767"/>
                  <a:pt x="9594" y="2408"/>
                  <a:pt x="9594" y="1967"/>
                </a:cubicBezTo>
                <a:lnTo>
                  <a:pt x="9594" y="800"/>
                </a:lnTo>
                <a:cubicBezTo>
                  <a:pt x="9594" y="359"/>
                  <a:pt x="9235" y="0"/>
                  <a:pt x="8794" y="1"/>
                </a:cubicBezTo>
                <a:close/>
                <a:moveTo>
                  <a:pt x="9194" y="1967"/>
                </a:moveTo>
                <a:cubicBezTo>
                  <a:pt x="9194" y="2187"/>
                  <a:pt x="9014" y="2367"/>
                  <a:pt x="8794" y="2367"/>
                </a:cubicBezTo>
                <a:lnTo>
                  <a:pt x="800" y="2367"/>
                </a:lnTo>
                <a:cubicBezTo>
                  <a:pt x="580" y="2367"/>
                  <a:pt x="400" y="2187"/>
                  <a:pt x="400" y="1967"/>
                </a:cubicBezTo>
                <a:lnTo>
                  <a:pt x="400" y="800"/>
                </a:lnTo>
                <a:cubicBezTo>
                  <a:pt x="400" y="581"/>
                  <a:pt x="580" y="400"/>
                  <a:pt x="800" y="400"/>
                </a:cubicBezTo>
                <a:lnTo>
                  <a:pt x="8794" y="400"/>
                </a:lnTo>
                <a:cubicBezTo>
                  <a:pt x="9014" y="400"/>
                  <a:pt x="9194" y="581"/>
                  <a:pt x="9194" y="800"/>
                </a:cubicBezTo>
                <a:lnTo>
                  <a:pt x="9194" y="1967"/>
                </a:lnTo>
                <a:close/>
                <a:moveTo>
                  <a:pt x="8192" y="1171"/>
                </a:moveTo>
                <a:lnTo>
                  <a:pt x="6217" y="1171"/>
                </a:lnTo>
                <a:cubicBezTo>
                  <a:pt x="6106" y="1171"/>
                  <a:pt x="6017" y="1261"/>
                  <a:pt x="6017" y="1371"/>
                </a:cubicBezTo>
                <a:cubicBezTo>
                  <a:pt x="6017" y="1481"/>
                  <a:pt x="6107" y="1571"/>
                  <a:pt x="6217" y="1571"/>
                </a:cubicBezTo>
                <a:lnTo>
                  <a:pt x="8192" y="1571"/>
                </a:lnTo>
                <a:cubicBezTo>
                  <a:pt x="8304" y="1571"/>
                  <a:pt x="8392" y="1481"/>
                  <a:pt x="8392" y="1371"/>
                </a:cubicBezTo>
                <a:cubicBezTo>
                  <a:pt x="8392" y="1261"/>
                  <a:pt x="8304" y="1171"/>
                  <a:pt x="8192" y="1171"/>
                </a:cubicBezTo>
                <a:close/>
                <a:moveTo>
                  <a:pt x="8794" y="3591"/>
                </a:moveTo>
                <a:lnTo>
                  <a:pt x="800" y="3591"/>
                </a:lnTo>
                <a:cubicBezTo>
                  <a:pt x="358" y="3591"/>
                  <a:pt x="0" y="3949"/>
                  <a:pt x="0" y="4391"/>
                </a:cubicBezTo>
                <a:lnTo>
                  <a:pt x="0" y="5557"/>
                </a:lnTo>
                <a:cubicBezTo>
                  <a:pt x="0" y="5998"/>
                  <a:pt x="358" y="6357"/>
                  <a:pt x="800" y="6357"/>
                </a:cubicBezTo>
                <a:lnTo>
                  <a:pt x="8794" y="6357"/>
                </a:lnTo>
                <a:cubicBezTo>
                  <a:pt x="9235" y="6357"/>
                  <a:pt x="9594" y="5998"/>
                  <a:pt x="9594" y="5557"/>
                </a:cubicBezTo>
                <a:lnTo>
                  <a:pt x="9594" y="4390"/>
                </a:lnTo>
                <a:cubicBezTo>
                  <a:pt x="9594" y="3949"/>
                  <a:pt x="9235" y="3590"/>
                  <a:pt x="8794" y="3591"/>
                </a:cubicBezTo>
                <a:close/>
                <a:moveTo>
                  <a:pt x="9194" y="5557"/>
                </a:moveTo>
                <a:cubicBezTo>
                  <a:pt x="9194" y="5777"/>
                  <a:pt x="9014" y="5957"/>
                  <a:pt x="8794" y="5957"/>
                </a:cubicBezTo>
                <a:lnTo>
                  <a:pt x="800" y="5957"/>
                </a:lnTo>
                <a:cubicBezTo>
                  <a:pt x="580" y="5957"/>
                  <a:pt x="400" y="5777"/>
                  <a:pt x="400" y="5557"/>
                </a:cubicBezTo>
                <a:lnTo>
                  <a:pt x="400" y="4391"/>
                </a:lnTo>
                <a:cubicBezTo>
                  <a:pt x="400" y="4171"/>
                  <a:pt x="580" y="3991"/>
                  <a:pt x="800" y="3991"/>
                </a:cubicBezTo>
                <a:lnTo>
                  <a:pt x="8794" y="3991"/>
                </a:lnTo>
                <a:cubicBezTo>
                  <a:pt x="9014" y="3991"/>
                  <a:pt x="9194" y="4171"/>
                  <a:pt x="9194" y="4391"/>
                </a:cubicBezTo>
                <a:lnTo>
                  <a:pt x="9194" y="5557"/>
                </a:lnTo>
                <a:close/>
                <a:moveTo>
                  <a:pt x="8192" y="4761"/>
                </a:moveTo>
                <a:lnTo>
                  <a:pt x="6217" y="4761"/>
                </a:lnTo>
                <a:cubicBezTo>
                  <a:pt x="6106" y="4761"/>
                  <a:pt x="6017" y="4851"/>
                  <a:pt x="6017" y="4961"/>
                </a:cubicBezTo>
                <a:cubicBezTo>
                  <a:pt x="6017" y="5071"/>
                  <a:pt x="6107" y="5161"/>
                  <a:pt x="6217" y="5161"/>
                </a:cubicBezTo>
                <a:lnTo>
                  <a:pt x="8192" y="5161"/>
                </a:lnTo>
                <a:cubicBezTo>
                  <a:pt x="8304" y="5161"/>
                  <a:pt x="8392" y="5071"/>
                  <a:pt x="8392" y="4961"/>
                </a:cubicBezTo>
                <a:cubicBezTo>
                  <a:pt x="8392" y="4851"/>
                  <a:pt x="8304" y="4761"/>
                  <a:pt x="8192" y="4761"/>
                </a:cubicBezTo>
                <a:close/>
                <a:moveTo>
                  <a:pt x="8794" y="7148"/>
                </a:moveTo>
                <a:lnTo>
                  <a:pt x="800" y="7148"/>
                </a:lnTo>
                <a:cubicBezTo>
                  <a:pt x="358" y="7148"/>
                  <a:pt x="0" y="7507"/>
                  <a:pt x="0" y="7948"/>
                </a:cubicBezTo>
                <a:lnTo>
                  <a:pt x="0" y="9114"/>
                </a:lnTo>
                <a:cubicBezTo>
                  <a:pt x="0" y="9555"/>
                  <a:pt x="358" y="9914"/>
                  <a:pt x="800" y="9914"/>
                </a:cubicBezTo>
                <a:lnTo>
                  <a:pt x="8794" y="9914"/>
                </a:lnTo>
                <a:cubicBezTo>
                  <a:pt x="9235" y="9914"/>
                  <a:pt x="9594" y="9555"/>
                  <a:pt x="9594" y="9114"/>
                </a:cubicBezTo>
                <a:lnTo>
                  <a:pt x="9594" y="7948"/>
                </a:lnTo>
                <a:cubicBezTo>
                  <a:pt x="9594" y="7507"/>
                  <a:pt x="9235" y="7148"/>
                  <a:pt x="8794" y="7148"/>
                </a:cubicBezTo>
                <a:close/>
                <a:moveTo>
                  <a:pt x="9194" y="9114"/>
                </a:moveTo>
                <a:cubicBezTo>
                  <a:pt x="9194" y="9334"/>
                  <a:pt x="9014" y="9514"/>
                  <a:pt x="8794" y="9514"/>
                </a:cubicBezTo>
                <a:lnTo>
                  <a:pt x="800" y="9514"/>
                </a:lnTo>
                <a:cubicBezTo>
                  <a:pt x="580" y="9514"/>
                  <a:pt x="400" y="9334"/>
                  <a:pt x="400" y="9114"/>
                </a:cubicBezTo>
                <a:lnTo>
                  <a:pt x="400" y="7948"/>
                </a:lnTo>
                <a:cubicBezTo>
                  <a:pt x="400" y="7728"/>
                  <a:pt x="580" y="7548"/>
                  <a:pt x="800" y="7548"/>
                </a:cubicBezTo>
                <a:lnTo>
                  <a:pt x="8794" y="7548"/>
                </a:lnTo>
                <a:cubicBezTo>
                  <a:pt x="9014" y="7548"/>
                  <a:pt x="9194" y="7728"/>
                  <a:pt x="9194" y="7948"/>
                </a:cubicBezTo>
                <a:lnTo>
                  <a:pt x="9194" y="9114"/>
                </a:lnTo>
                <a:close/>
                <a:moveTo>
                  <a:pt x="8192" y="8318"/>
                </a:moveTo>
                <a:lnTo>
                  <a:pt x="6217" y="8318"/>
                </a:lnTo>
                <a:cubicBezTo>
                  <a:pt x="6106" y="8318"/>
                  <a:pt x="6017" y="8408"/>
                  <a:pt x="6017" y="8518"/>
                </a:cubicBezTo>
                <a:cubicBezTo>
                  <a:pt x="6017" y="8628"/>
                  <a:pt x="6107" y="8718"/>
                  <a:pt x="6217" y="8718"/>
                </a:cubicBezTo>
                <a:lnTo>
                  <a:pt x="8192" y="8718"/>
                </a:lnTo>
                <a:cubicBezTo>
                  <a:pt x="8304" y="8718"/>
                  <a:pt x="8392" y="8628"/>
                  <a:pt x="8392" y="8518"/>
                </a:cubicBezTo>
                <a:cubicBezTo>
                  <a:pt x="8392" y="8408"/>
                  <a:pt x="8304" y="8318"/>
                  <a:pt x="8192" y="83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/>
          </a:p>
        </p:txBody>
      </p:sp>
      <p:pic>
        <p:nvPicPr>
          <p:cNvPr id="33" name="图片 32" descr="32313537363137323b32313537363135363bb9b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605" y="3217828"/>
            <a:ext cx="289925" cy="289925"/>
          </a:xfrm>
          <a:prstGeom prst="rect">
            <a:avLst/>
          </a:prstGeom>
        </p:spPr>
      </p:pic>
      <p:pic>
        <p:nvPicPr>
          <p:cNvPr id="34" name="图片 33" descr="32313537363137323b32313537363135363bb9b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5939" y="3381165"/>
            <a:ext cx="289925" cy="289925"/>
          </a:xfrm>
          <a:prstGeom prst="rect">
            <a:avLst/>
          </a:prstGeom>
        </p:spPr>
      </p:pic>
      <p:pic>
        <p:nvPicPr>
          <p:cNvPr id="35" name="图片 34" descr="32313537363137323b32313537363135363bb9b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5939" y="3576587"/>
            <a:ext cx="289925" cy="289925"/>
          </a:xfrm>
          <a:prstGeom prst="rect">
            <a:avLst/>
          </a:prstGeom>
        </p:spPr>
      </p:pic>
      <p:pic>
        <p:nvPicPr>
          <p:cNvPr id="36" name="图片 35" descr="32313537363137323b32313537363135363bb9b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2603" y="3244078"/>
            <a:ext cx="289925" cy="289925"/>
          </a:xfrm>
          <a:prstGeom prst="rect">
            <a:avLst/>
          </a:prstGeom>
        </p:spPr>
      </p:pic>
      <p:pic>
        <p:nvPicPr>
          <p:cNvPr id="37" name="图片 36" descr="32313537313638393b32313537313637343bb4e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2603" y="3661173"/>
            <a:ext cx="281758" cy="281758"/>
          </a:xfrm>
          <a:prstGeom prst="rect">
            <a:avLst/>
          </a:prstGeom>
        </p:spPr>
      </p:pic>
      <p:pic>
        <p:nvPicPr>
          <p:cNvPr id="38" name="图片 37" descr="32313537313638393b32313537313637343bb4e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6687" y="4004766"/>
            <a:ext cx="281758" cy="281758"/>
          </a:xfrm>
          <a:prstGeom prst="rect">
            <a:avLst/>
          </a:prstGeom>
        </p:spPr>
      </p:pic>
      <p:pic>
        <p:nvPicPr>
          <p:cNvPr id="40" name="图片 39" descr="32303134353330393b32303134353839373bbadabfcd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9532" y="2989155"/>
            <a:ext cx="533181" cy="533181"/>
          </a:xfrm>
          <a:prstGeom prst="rect">
            <a:avLst/>
          </a:prstGeom>
        </p:spPr>
      </p:pic>
      <p:pic>
        <p:nvPicPr>
          <p:cNvPr id="41" name="图片 40" descr="32303134353330393b32303134353839373bbadabfcd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2589" y="2614061"/>
            <a:ext cx="533181" cy="533181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6118167" y="3277329"/>
            <a:ext cx="838200" cy="2895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1285">
                <a:latin typeface="微软雅黑" panose="020B0503020204020204" pitchFamily="34" charset="-122"/>
                <a:ea typeface="微软雅黑" panose="020B0503020204020204" pitchFamily="34" charset="-122"/>
              </a:rPr>
              <a:t>黑客渗透</a:t>
            </a:r>
            <a:endParaRPr lang="zh-CN" sz="128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 descr="32313537313638393b32313537313637343bb4ed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4134" y="3805844"/>
            <a:ext cx="382094" cy="38209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8308735" y="4004766"/>
            <a:ext cx="1303020" cy="3625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70" b="1" dirty="0" smtClean="0">
                <a:ln>
                  <a:noFill/>
                </a:ln>
                <a:solidFill>
                  <a:srgbClr val="0F1423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防止横向渗透</a:t>
            </a:r>
            <a:endParaRPr lang="zh-CN" altLang="en-US" sz="1470" b="1" dirty="0" smtClean="0">
              <a:ln>
                <a:noFill/>
              </a:ln>
              <a:solidFill>
                <a:srgbClr val="0F1423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占位符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328930" y="315913"/>
            <a:ext cx="10404475" cy="423545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" b="1" kern="1200" dirty="0">
                <a:solidFill>
                  <a:srgbClr val="D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>
                <a:sym typeface="+mn-ea"/>
              </a:rPr>
              <a:t>云电脑安全防护套件（</a:t>
            </a:r>
            <a:r>
              <a:rPr lang="en-US" altLang="zh-CN">
                <a:sym typeface="+mn-ea"/>
              </a:rPr>
              <a:t>2/5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Arial" panose="020B0604020202020204" pitchFamily="34" charset="0"/>
              </a:rPr>
              <a:t>内网接入防护，统一接入安全运营平台</a:t>
            </a:r>
            <a:endParaRPr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云电脑安全防护套件（</a:t>
            </a:r>
            <a:r>
              <a:rPr lang="en-US" altLang="zh-CN">
                <a:sym typeface="+mn-ea"/>
              </a:rPr>
              <a:t>3/5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+mn-ea"/>
              </a:rPr>
              <a:t>应用管控，标准化、统一管控办公应用</a:t>
            </a:r>
            <a:endParaRPr lang="zh-CN" altLang="en-US" dirty="0">
              <a:sym typeface="+mn-ea"/>
            </a:endParaRP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13196" y="4276725"/>
            <a:ext cx="2323465" cy="1524000"/>
          </a:xfrm>
          <a:prstGeom prst="rect">
            <a:avLst/>
          </a:prstGeom>
        </p:spPr>
      </p:pic>
      <p:sp>
        <p:nvSpPr>
          <p:cNvPr id="29" name="矩形: 圆角 74751"/>
          <p:cNvSpPr/>
          <p:nvPr>
            <p:custDataLst>
              <p:tags r:id="rId3"/>
            </p:custDataLst>
          </p:nvPr>
        </p:nvSpPr>
        <p:spPr>
          <a:xfrm>
            <a:off x="551815" y="1567180"/>
            <a:ext cx="5344160" cy="4655820"/>
          </a:xfrm>
          <a:prstGeom prst="roundRect">
            <a:avLst>
              <a:gd name="adj" fmla="val 781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16606" y="1849120"/>
            <a:ext cx="1980565" cy="1069340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1328420" y="523113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应用分发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3891915" y="52209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盗版软件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8"/>
            </p:custDataLst>
          </p:nvPr>
        </p:nvSpPr>
        <p:spPr>
          <a:xfrm>
            <a:off x="3820795" y="291084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弹窗广告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07410" y="3881756"/>
            <a:ext cx="1883410" cy="1238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28700" y="1849121"/>
            <a:ext cx="169672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27430" y="3881756"/>
            <a:ext cx="1697990" cy="1238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1283970" y="291846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应用下载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1052196" y="3191510"/>
            <a:ext cx="1753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到处找应用、驱动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3415666" y="3191510"/>
            <a:ext cx="1974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捆绑软件，拖慢电脑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1195071" y="5523231"/>
            <a:ext cx="17532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应用强制安装难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3460750" y="5504181"/>
            <a:ext cx="18897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存在侵权风险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842376" y="4196715"/>
            <a:ext cx="2698115" cy="1805940"/>
          </a:xfrm>
          <a:prstGeom prst="rect">
            <a:avLst/>
          </a:prstGeom>
        </p:spPr>
      </p:pic>
      <p:sp>
        <p:nvSpPr>
          <p:cNvPr id="38" name="矩形 37"/>
          <p:cNvSpPr/>
          <p:nvPr>
            <p:custDataLst>
              <p:tags r:id="rId22"/>
            </p:custDataLst>
          </p:nvPr>
        </p:nvSpPr>
        <p:spPr>
          <a:xfrm>
            <a:off x="6385561" y="1637666"/>
            <a:ext cx="5269865" cy="458533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>
            <p:custDataLst>
              <p:tags r:id="rId23"/>
            </p:custDataLst>
          </p:nvPr>
        </p:nvSpPr>
        <p:spPr>
          <a:xfrm>
            <a:off x="8841105" y="5883275"/>
            <a:ext cx="2645410" cy="2565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应用安装情况一目了然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487795" y="1765300"/>
            <a:ext cx="2574290" cy="18859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79511" y="1765301"/>
            <a:ext cx="2823845" cy="2019935"/>
          </a:xfrm>
          <a:prstGeom prst="rect">
            <a:avLst/>
          </a:prstGeom>
        </p:spPr>
      </p:pic>
      <p:sp>
        <p:nvSpPr>
          <p:cNvPr id="41" name="矩形 40"/>
          <p:cNvSpPr/>
          <p:nvPr>
            <p:custDataLst>
              <p:tags r:id="rId28"/>
            </p:custDataLst>
          </p:nvPr>
        </p:nvSpPr>
        <p:spPr>
          <a:xfrm>
            <a:off x="6506845" y="3695701"/>
            <a:ext cx="4998720" cy="2774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禁止安装的装不上，必须安装的无法卸载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>
            <p:custDataLst>
              <p:tags r:id="rId29"/>
            </p:custDataLst>
          </p:nvPr>
        </p:nvSpPr>
        <p:spPr>
          <a:xfrm>
            <a:off x="6385560" y="5883275"/>
            <a:ext cx="2451100" cy="2565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自建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企业应用库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云电脑安全防护套件（</a:t>
            </a:r>
            <a:r>
              <a:rPr lang="en-US" altLang="zh-CN">
                <a:sym typeface="+mn-ea"/>
              </a:rPr>
              <a:t>4</a:t>
            </a:r>
            <a:r>
              <a:rPr lang="en-US" altLang="zh-CN">
                <a:sym typeface="+mn-ea"/>
              </a:rPr>
              <a:t>/5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+mn-ea"/>
              </a:rPr>
              <a:t>数据加密，强化文档数据保密管理</a:t>
            </a:r>
            <a:endParaRPr lang="zh-CN" altLang="en-US" dirty="0"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730250" y="1496060"/>
            <a:ext cx="4156710" cy="1946910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7565" y="1981201"/>
            <a:ext cx="1544320" cy="711835"/>
          </a:xfrm>
          <a:prstGeom prst="rect">
            <a:avLst/>
          </a:prstGeom>
        </p:spPr>
      </p:pic>
      <p:pic>
        <p:nvPicPr>
          <p:cNvPr id="15" name="图片 14" descr="32313534353432353b32313534353431353bbcfdcdb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8720" y="1981200"/>
            <a:ext cx="778510" cy="778510"/>
          </a:xfrm>
          <a:prstGeom prst="rect">
            <a:avLst/>
          </a:prstGeom>
        </p:spPr>
      </p:pic>
      <p:pic>
        <p:nvPicPr>
          <p:cNvPr id="23" name="图片 22" descr="343435333332353b333634313630303bbcd3c3d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6416" y="2025016"/>
            <a:ext cx="545465" cy="545465"/>
          </a:xfrm>
          <a:prstGeom prst="rect">
            <a:avLst/>
          </a:prstGeom>
        </p:spPr>
      </p:pic>
      <p:pic>
        <p:nvPicPr>
          <p:cNvPr id="24" name="图片 23" descr="343435333331383b333635363035343bb5e7c4d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23590" y="2040255"/>
            <a:ext cx="518160" cy="518160"/>
          </a:xfrm>
          <a:prstGeom prst="rect">
            <a:avLst/>
          </a:prstGeom>
        </p:spPr>
      </p:pic>
      <p:pic>
        <p:nvPicPr>
          <p:cNvPr id="25" name="图片 24" descr="32313534383335343b32313534383333363bbcd3bac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37000" y="2130425"/>
            <a:ext cx="351790" cy="351790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837565" y="2769236"/>
            <a:ext cx="3916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为保护核心数据资产，企业另购第三方加密工具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上下箭头 28"/>
          <p:cNvSpPr/>
          <p:nvPr>
            <p:custDataLst>
              <p:tags r:id="rId16"/>
            </p:custDataLst>
          </p:nvPr>
        </p:nvSpPr>
        <p:spPr>
          <a:xfrm>
            <a:off x="2393950" y="3555366"/>
            <a:ext cx="638810" cy="861695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矛盾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17"/>
            </p:custDataLst>
          </p:nvPr>
        </p:nvSpPr>
        <p:spPr>
          <a:xfrm>
            <a:off x="717550" y="4502785"/>
            <a:ext cx="4156710" cy="1946910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 descr="343435383133353b333634343833313bc6bdb0e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244091" y="4784726"/>
            <a:ext cx="509905" cy="509905"/>
          </a:xfrm>
          <a:prstGeom prst="rect">
            <a:avLst/>
          </a:prstGeom>
        </p:spPr>
      </p:pic>
      <p:pic>
        <p:nvPicPr>
          <p:cNvPr id="32" name="图片 31" descr="343435333331383b333635363035343bb5e7c4d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3925" y="4784725"/>
            <a:ext cx="518160" cy="518160"/>
          </a:xfrm>
          <a:prstGeom prst="rect">
            <a:avLst/>
          </a:prstGeom>
        </p:spPr>
      </p:pic>
      <p:pic>
        <p:nvPicPr>
          <p:cNvPr id="33" name="图片 32" descr="303b32313536343830373bcbabcff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1525270" y="4714240"/>
            <a:ext cx="636270" cy="636270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25"/>
            </p:custDataLst>
          </p:nvPr>
        </p:nvSpPr>
        <p:spPr>
          <a:xfrm>
            <a:off x="2817496" y="4843780"/>
            <a:ext cx="211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跨平台无法阅览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审批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 descr="333437323739383b333530353031373bb7d1d3c3b9dcc0ed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28141" y="5622926"/>
            <a:ext cx="440055" cy="440055"/>
          </a:xfrm>
          <a:prstGeom prst="rect">
            <a:avLst/>
          </a:prstGeom>
        </p:spPr>
      </p:pic>
      <p:sp>
        <p:nvSpPr>
          <p:cNvPr id="38" name="文本框 37"/>
          <p:cNvSpPr txBox="1"/>
          <p:nvPr>
            <p:custDataLst>
              <p:tags r:id="rId29"/>
            </p:custDataLst>
          </p:nvPr>
        </p:nvSpPr>
        <p:spPr>
          <a:xfrm>
            <a:off x="2862580" y="5539741"/>
            <a:ext cx="2011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费用高昂，分支机构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需购买多套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30"/>
            </p:custDataLst>
          </p:nvPr>
        </p:nvSpPr>
        <p:spPr>
          <a:xfrm>
            <a:off x="7548435" y="4845879"/>
            <a:ext cx="269110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1400" b="1" dirty="0">
              <a:solidFill>
                <a:schemeClr val="accent5"/>
              </a:solidFill>
              <a:latin typeface="Arial" panose="020B0604020202020204" pitchFamily="34" charset="0"/>
              <a:ea typeface="微软雅黑" panose="020B0503020204020204" pitchFamily="34" charset="-122"/>
              <a:cs typeface="PingFang SC" panose="020B0400000000000000" charset="-122"/>
              <a:sym typeface="Arial" panose="020B0604020202020204" pitchFamily="3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856316" y="3668980"/>
            <a:ext cx="5906089" cy="272799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5856826" y="3635803"/>
            <a:ext cx="5740039" cy="26513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674373" y="4616473"/>
            <a:ext cx="2453009" cy="1571725"/>
            <a:chOff x="1116456" y="4383572"/>
            <a:chExt cx="3092760" cy="1950946"/>
          </a:xfrm>
        </p:grpSpPr>
        <p:grpSp>
          <p:nvGrpSpPr>
            <p:cNvPr id="48" name="组合 47"/>
            <p:cNvGrpSpPr/>
            <p:nvPr/>
          </p:nvGrpSpPr>
          <p:grpSpPr>
            <a:xfrm>
              <a:off x="1116456" y="4383572"/>
              <a:ext cx="2927950" cy="1950946"/>
              <a:chOff x="5007659" y="2239605"/>
              <a:chExt cx="497211" cy="427788"/>
            </a:xfrm>
          </p:grpSpPr>
          <p:sp>
            <p:nvSpPr>
              <p:cNvPr id="50" name="Freeform 6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5007659" y="2239605"/>
                <a:ext cx="497211" cy="427788"/>
              </a:xfrm>
              <a:custGeom>
                <a:avLst/>
                <a:gdLst>
                  <a:gd name="T0" fmla="*/ 67 w 290"/>
                  <a:gd name="T1" fmla="*/ 269 h 277"/>
                  <a:gd name="T2" fmla="*/ 129 w 290"/>
                  <a:gd name="T3" fmla="*/ 269 h 277"/>
                  <a:gd name="T4" fmla="*/ 129 w 290"/>
                  <a:gd name="T5" fmla="*/ 229 h 277"/>
                  <a:gd name="T6" fmla="*/ 0 w 290"/>
                  <a:gd name="T7" fmla="*/ 229 h 277"/>
                  <a:gd name="T8" fmla="*/ 0 w 290"/>
                  <a:gd name="T9" fmla="*/ 0 h 277"/>
                  <a:gd name="T10" fmla="*/ 290 w 290"/>
                  <a:gd name="T11" fmla="*/ 0 h 277"/>
                  <a:gd name="T12" fmla="*/ 290 w 290"/>
                  <a:gd name="T13" fmla="*/ 229 h 277"/>
                  <a:gd name="T14" fmla="*/ 177 w 290"/>
                  <a:gd name="T15" fmla="*/ 229 h 277"/>
                  <a:gd name="T16" fmla="*/ 177 w 290"/>
                  <a:gd name="T17" fmla="*/ 269 h 277"/>
                  <a:gd name="T18" fmla="*/ 240 w 290"/>
                  <a:gd name="T19" fmla="*/ 269 h 277"/>
                  <a:gd name="T20" fmla="*/ 240 w 290"/>
                  <a:gd name="T21" fmla="*/ 277 h 277"/>
                  <a:gd name="T22" fmla="*/ 67 w 290"/>
                  <a:gd name="T23" fmla="*/ 277 h 277"/>
                  <a:gd name="T24" fmla="*/ 67 w 290"/>
                  <a:gd name="T25" fmla="*/ 269 h 277"/>
                  <a:gd name="T26" fmla="*/ 15 w 290"/>
                  <a:gd name="T27" fmla="*/ 18 h 277"/>
                  <a:gd name="T28" fmla="*/ 275 w 290"/>
                  <a:gd name="T29" fmla="*/ 18 h 277"/>
                  <a:gd name="T30" fmla="*/ 275 w 290"/>
                  <a:gd name="T31" fmla="*/ 206 h 277"/>
                  <a:gd name="T32" fmla="*/ 15 w 290"/>
                  <a:gd name="T33" fmla="*/ 206 h 277"/>
                  <a:gd name="T34" fmla="*/ 15 w 290"/>
                  <a:gd name="T35" fmla="*/ 18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0" h="277">
                    <a:moveTo>
                      <a:pt x="67" y="269"/>
                    </a:moveTo>
                    <a:lnTo>
                      <a:pt x="129" y="269"/>
                    </a:lnTo>
                    <a:lnTo>
                      <a:pt x="129" y="229"/>
                    </a:lnTo>
                    <a:lnTo>
                      <a:pt x="0" y="229"/>
                    </a:lnTo>
                    <a:lnTo>
                      <a:pt x="0" y="0"/>
                    </a:lnTo>
                    <a:lnTo>
                      <a:pt x="290" y="0"/>
                    </a:lnTo>
                    <a:lnTo>
                      <a:pt x="290" y="229"/>
                    </a:lnTo>
                    <a:lnTo>
                      <a:pt x="177" y="229"/>
                    </a:lnTo>
                    <a:lnTo>
                      <a:pt x="177" y="269"/>
                    </a:lnTo>
                    <a:lnTo>
                      <a:pt x="240" y="269"/>
                    </a:lnTo>
                    <a:lnTo>
                      <a:pt x="240" y="277"/>
                    </a:lnTo>
                    <a:lnTo>
                      <a:pt x="67" y="277"/>
                    </a:lnTo>
                    <a:lnTo>
                      <a:pt x="67" y="269"/>
                    </a:lnTo>
                    <a:close/>
                    <a:moveTo>
                      <a:pt x="15" y="18"/>
                    </a:moveTo>
                    <a:lnTo>
                      <a:pt x="275" y="18"/>
                    </a:lnTo>
                    <a:lnTo>
                      <a:pt x="275" y="206"/>
                    </a:lnTo>
                    <a:lnTo>
                      <a:pt x="15" y="206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矩形 55"/>
              <p:cNvSpPr/>
              <p:nvPr>
                <p:custDataLst>
                  <p:tags r:id="rId36"/>
                </p:custDataLst>
              </p:nvPr>
            </p:nvSpPr>
            <p:spPr>
              <a:xfrm>
                <a:off x="5029533" y="2266525"/>
                <a:ext cx="453431" cy="301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7" name="文本框 56"/>
            <p:cNvSpPr txBox="1"/>
            <p:nvPr>
              <p:custDataLst>
                <p:tags r:id="rId37"/>
              </p:custDataLst>
            </p:nvPr>
          </p:nvSpPr>
          <p:spPr>
            <a:xfrm>
              <a:off x="2566365" y="5321546"/>
              <a:ext cx="1642851" cy="80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加密文件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zh-CN" sz="90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国密在内的多</a:t>
              </a:r>
              <a:endParaRPr lang="zh-CN" altLang="zh-CN" sz="9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/>
              <a:r>
                <a:rPr lang="zh-CN" altLang="zh-CN" sz="90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种加密算法</a:t>
              </a:r>
              <a:endPara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2986244" y="4540830"/>
              <a:ext cx="836205" cy="835501"/>
              <a:chOff x="4210050" y="1546226"/>
              <a:chExt cx="3770313" cy="3767137"/>
            </a:xfrm>
          </p:grpSpPr>
          <p:sp>
            <p:nvSpPr>
              <p:cNvPr id="59" name="íŝḷïďê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4210050" y="2389188"/>
                <a:ext cx="3770313" cy="2924175"/>
              </a:xfrm>
              <a:custGeom>
                <a:avLst/>
                <a:gdLst>
                  <a:gd name="T0" fmla="*/ 1988 w 2048"/>
                  <a:gd name="T1" fmla="*/ 1590 h 1590"/>
                  <a:gd name="T2" fmla="*/ 60 w 2048"/>
                  <a:gd name="T3" fmla="*/ 1590 h 1590"/>
                  <a:gd name="T4" fmla="*/ 0 w 2048"/>
                  <a:gd name="T5" fmla="*/ 1530 h 1590"/>
                  <a:gd name="T6" fmla="*/ 0 w 2048"/>
                  <a:gd name="T7" fmla="*/ 60 h 1590"/>
                  <a:gd name="T8" fmla="*/ 60 w 2048"/>
                  <a:gd name="T9" fmla="*/ 0 h 1590"/>
                  <a:gd name="T10" fmla="*/ 815 w 2048"/>
                  <a:gd name="T11" fmla="*/ 0 h 1590"/>
                  <a:gd name="T12" fmla="*/ 861 w 2048"/>
                  <a:gd name="T13" fmla="*/ 22 h 1590"/>
                  <a:gd name="T14" fmla="*/ 1005 w 2048"/>
                  <a:gd name="T15" fmla="*/ 200 h 1590"/>
                  <a:gd name="T16" fmla="*/ 1988 w 2048"/>
                  <a:gd name="T17" fmla="*/ 200 h 1590"/>
                  <a:gd name="T18" fmla="*/ 2048 w 2048"/>
                  <a:gd name="T19" fmla="*/ 260 h 1590"/>
                  <a:gd name="T20" fmla="*/ 2048 w 2048"/>
                  <a:gd name="T21" fmla="*/ 1530 h 1590"/>
                  <a:gd name="T22" fmla="*/ 1988 w 2048"/>
                  <a:gd name="T23" fmla="*/ 1590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48" h="1590">
                    <a:moveTo>
                      <a:pt x="1988" y="1590"/>
                    </a:moveTo>
                    <a:cubicBezTo>
                      <a:pt x="60" y="1590"/>
                      <a:pt x="60" y="1590"/>
                      <a:pt x="60" y="1590"/>
                    </a:cubicBezTo>
                    <a:cubicBezTo>
                      <a:pt x="27" y="1590"/>
                      <a:pt x="0" y="1563"/>
                      <a:pt x="0" y="153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815" y="0"/>
                      <a:pt x="815" y="0"/>
                      <a:pt x="815" y="0"/>
                    </a:cubicBezTo>
                    <a:cubicBezTo>
                      <a:pt x="833" y="0"/>
                      <a:pt x="850" y="8"/>
                      <a:pt x="861" y="22"/>
                    </a:cubicBezTo>
                    <a:cubicBezTo>
                      <a:pt x="1005" y="200"/>
                      <a:pt x="1005" y="200"/>
                      <a:pt x="1005" y="200"/>
                    </a:cubicBezTo>
                    <a:cubicBezTo>
                      <a:pt x="1988" y="200"/>
                      <a:pt x="1988" y="200"/>
                      <a:pt x="1988" y="200"/>
                    </a:cubicBezTo>
                    <a:cubicBezTo>
                      <a:pt x="2021" y="200"/>
                      <a:pt x="2048" y="227"/>
                      <a:pt x="2048" y="260"/>
                    </a:cubicBezTo>
                    <a:cubicBezTo>
                      <a:pt x="2048" y="1530"/>
                      <a:pt x="2048" y="1530"/>
                      <a:pt x="2048" y="1530"/>
                    </a:cubicBezTo>
                    <a:cubicBezTo>
                      <a:pt x="2048" y="1563"/>
                      <a:pt x="2021" y="1590"/>
                      <a:pt x="1988" y="1590"/>
                    </a:cubicBezTo>
                    <a:close/>
                  </a:path>
                </a:pathLst>
              </a:custGeom>
              <a:solidFill>
                <a:srgbClr val="D6D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0" name="íSľîḋe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6094413" y="2757488"/>
                <a:ext cx="1885950" cy="2555875"/>
              </a:xfrm>
              <a:custGeom>
                <a:avLst/>
                <a:gdLst>
                  <a:gd name="T0" fmla="*/ 1024 w 1024"/>
                  <a:gd name="T1" fmla="*/ 60 h 1390"/>
                  <a:gd name="T2" fmla="*/ 964 w 1024"/>
                  <a:gd name="T3" fmla="*/ 0 h 1390"/>
                  <a:gd name="T4" fmla="*/ 0 w 1024"/>
                  <a:gd name="T5" fmla="*/ 0 h 1390"/>
                  <a:gd name="T6" fmla="*/ 0 w 1024"/>
                  <a:gd name="T7" fmla="*/ 1390 h 1390"/>
                  <a:gd name="T8" fmla="*/ 964 w 1024"/>
                  <a:gd name="T9" fmla="*/ 1390 h 1390"/>
                  <a:gd name="T10" fmla="*/ 1024 w 1024"/>
                  <a:gd name="T11" fmla="*/ 1330 h 1390"/>
                  <a:gd name="T12" fmla="*/ 1024 w 1024"/>
                  <a:gd name="T13" fmla="*/ 60 h 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4" h="1390">
                    <a:moveTo>
                      <a:pt x="1024" y="60"/>
                    </a:moveTo>
                    <a:cubicBezTo>
                      <a:pt x="1024" y="27"/>
                      <a:pt x="997" y="0"/>
                      <a:pt x="96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90"/>
                      <a:pt x="0" y="1390"/>
                      <a:pt x="0" y="1390"/>
                    </a:cubicBezTo>
                    <a:cubicBezTo>
                      <a:pt x="964" y="1390"/>
                      <a:pt x="964" y="1390"/>
                      <a:pt x="964" y="1390"/>
                    </a:cubicBezTo>
                    <a:cubicBezTo>
                      <a:pt x="997" y="1390"/>
                      <a:pt x="1024" y="1363"/>
                      <a:pt x="1024" y="1330"/>
                    </a:cubicBezTo>
                    <a:lnTo>
                      <a:pt x="1024" y="60"/>
                    </a:lnTo>
                    <a:close/>
                  </a:path>
                </a:pathLst>
              </a:custGeom>
              <a:solidFill>
                <a:srgbClr val="C4C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1" name="íšḻíḍe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4695825" y="4186238"/>
                <a:ext cx="979488" cy="220663"/>
              </a:xfrm>
              <a:custGeom>
                <a:avLst/>
                <a:gdLst>
                  <a:gd name="T0" fmla="*/ 472 w 532"/>
                  <a:gd name="T1" fmla="*/ 120 h 120"/>
                  <a:gd name="T2" fmla="*/ 60 w 532"/>
                  <a:gd name="T3" fmla="*/ 120 h 120"/>
                  <a:gd name="T4" fmla="*/ 0 w 532"/>
                  <a:gd name="T5" fmla="*/ 60 h 120"/>
                  <a:gd name="T6" fmla="*/ 60 w 532"/>
                  <a:gd name="T7" fmla="*/ 0 h 120"/>
                  <a:gd name="T8" fmla="*/ 472 w 532"/>
                  <a:gd name="T9" fmla="*/ 0 h 120"/>
                  <a:gd name="T10" fmla="*/ 532 w 532"/>
                  <a:gd name="T11" fmla="*/ 60 h 120"/>
                  <a:gd name="T12" fmla="*/ 472 w 532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2" h="120">
                    <a:moveTo>
                      <a:pt x="472" y="120"/>
                    </a:moveTo>
                    <a:cubicBezTo>
                      <a:pt x="60" y="120"/>
                      <a:pt x="60" y="120"/>
                      <a:pt x="60" y="120"/>
                    </a:cubicBez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472" y="0"/>
                      <a:pt x="472" y="0"/>
                      <a:pt x="472" y="0"/>
                    </a:cubicBezTo>
                    <a:cubicBezTo>
                      <a:pt x="505" y="0"/>
                      <a:pt x="532" y="27"/>
                      <a:pt x="532" y="60"/>
                    </a:cubicBezTo>
                    <a:cubicBezTo>
                      <a:pt x="532" y="93"/>
                      <a:pt x="505" y="120"/>
                      <a:pt x="472" y="120"/>
                    </a:cubicBezTo>
                    <a:close/>
                  </a:path>
                </a:pathLst>
              </a:custGeom>
              <a:solidFill>
                <a:srgbClr val="8784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2" name="iślíḓe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4695825" y="4627563"/>
                <a:ext cx="1398588" cy="220663"/>
              </a:xfrm>
              <a:custGeom>
                <a:avLst/>
                <a:gdLst>
                  <a:gd name="T0" fmla="*/ 700 w 760"/>
                  <a:gd name="T1" fmla="*/ 120 h 120"/>
                  <a:gd name="T2" fmla="*/ 60 w 760"/>
                  <a:gd name="T3" fmla="*/ 120 h 120"/>
                  <a:gd name="T4" fmla="*/ 0 w 760"/>
                  <a:gd name="T5" fmla="*/ 60 h 120"/>
                  <a:gd name="T6" fmla="*/ 60 w 760"/>
                  <a:gd name="T7" fmla="*/ 0 h 120"/>
                  <a:gd name="T8" fmla="*/ 700 w 760"/>
                  <a:gd name="T9" fmla="*/ 0 h 120"/>
                  <a:gd name="T10" fmla="*/ 760 w 760"/>
                  <a:gd name="T11" fmla="*/ 60 h 120"/>
                  <a:gd name="T12" fmla="*/ 700 w 760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0" h="120">
                    <a:moveTo>
                      <a:pt x="700" y="120"/>
                    </a:moveTo>
                    <a:cubicBezTo>
                      <a:pt x="60" y="120"/>
                      <a:pt x="60" y="120"/>
                      <a:pt x="60" y="120"/>
                    </a:cubicBez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700" y="0"/>
                      <a:pt x="700" y="0"/>
                      <a:pt x="700" y="0"/>
                    </a:cubicBezTo>
                    <a:cubicBezTo>
                      <a:pt x="733" y="0"/>
                      <a:pt x="760" y="27"/>
                      <a:pt x="760" y="60"/>
                    </a:cubicBezTo>
                    <a:cubicBezTo>
                      <a:pt x="760" y="93"/>
                      <a:pt x="733" y="120"/>
                      <a:pt x="700" y="120"/>
                    </a:cubicBezTo>
                    <a:close/>
                  </a:path>
                </a:pathLst>
              </a:custGeom>
              <a:solidFill>
                <a:srgbClr val="8784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3" name="îš1îḓé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6413500" y="1546226"/>
                <a:ext cx="965200" cy="1049338"/>
              </a:xfrm>
              <a:custGeom>
                <a:avLst/>
                <a:gdLst>
                  <a:gd name="T0" fmla="*/ 464 w 524"/>
                  <a:gd name="T1" fmla="*/ 570 h 570"/>
                  <a:gd name="T2" fmla="*/ 404 w 524"/>
                  <a:gd name="T3" fmla="*/ 510 h 570"/>
                  <a:gd name="T4" fmla="*/ 404 w 524"/>
                  <a:gd name="T5" fmla="*/ 220 h 570"/>
                  <a:gd name="T6" fmla="*/ 304 w 524"/>
                  <a:gd name="T7" fmla="*/ 120 h 570"/>
                  <a:gd name="T8" fmla="*/ 220 w 524"/>
                  <a:gd name="T9" fmla="*/ 120 h 570"/>
                  <a:gd name="T10" fmla="*/ 120 w 524"/>
                  <a:gd name="T11" fmla="*/ 220 h 570"/>
                  <a:gd name="T12" fmla="*/ 120 w 524"/>
                  <a:gd name="T13" fmla="*/ 510 h 570"/>
                  <a:gd name="T14" fmla="*/ 60 w 524"/>
                  <a:gd name="T15" fmla="*/ 570 h 570"/>
                  <a:gd name="T16" fmla="*/ 0 w 524"/>
                  <a:gd name="T17" fmla="*/ 510 h 570"/>
                  <a:gd name="T18" fmla="*/ 0 w 524"/>
                  <a:gd name="T19" fmla="*/ 220 h 570"/>
                  <a:gd name="T20" fmla="*/ 220 w 524"/>
                  <a:gd name="T21" fmla="*/ 0 h 570"/>
                  <a:gd name="T22" fmla="*/ 304 w 524"/>
                  <a:gd name="T23" fmla="*/ 0 h 570"/>
                  <a:gd name="T24" fmla="*/ 524 w 524"/>
                  <a:gd name="T25" fmla="*/ 220 h 570"/>
                  <a:gd name="T26" fmla="*/ 524 w 524"/>
                  <a:gd name="T27" fmla="*/ 510 h 570"/>
                  <a:gd name="T28" fmla="*/ 464 w 524"/>
                  <a:gd name="T29" fmla="*/ 57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24" h="570">
                    <a:moveTo>
                      <a:pt x="464" y="570"/>
                    </a:moveTo>
                    <a:cubicBezTo>
                      <a:pt x="431" y="570"/>
                      <a:pt x="404" y="543"/>
                      <a:pt x="404" y="510"/>
                    </a:cubicBezTo>
                    <a:cubicBezTo>
                      <a:pt x="404" y="220"/>
                      <a:pt x="404" y="220"/>
                      <a:pt x="404" y="220"/>
                    </a:cubicBezTo>
                    <a:cubicBezTo>
                      <a:pt x="404" y="165"/>
                      <a:pt x="359" y="120"/>
                      <a:pt x="304" y="120"/>
                    </a:cubicBezTo>
                    <a:cubicBezTo>
                      <a:pt x="220" y="120"/>
                      <a:pt x="220" y="120"/>
                      <a:pt x="220" y="120"/>
                    </a:cubicBezTo>
                    <a:cubicBezTo>
                      <a:pt x="165" y="120"/>
                      <a:pt x="120" y="165"/>
                      <a:pt x="120" y="220"/>
                    </a:cubicBezTo>
                    <a:cubicBezTo>
                      <a:pt x="120" y="510"/>
                      <a:pt x="120" y="510"/>
                      <a:pt x="120" y="510"/>
                    </a:cubicBezTo>
                    <a:cubicBezTo>
                      <a:pt x="120" y="543"/>
                      <a:pt x="94" y="570"/>
                      <a:pt x="60" y="570"/>
                    </a:cubicBezTo>
                    <a:cubicBezTo>
                      <a:pt x="27" y="570"/>
                      <a:pt x="0" y="543"/>
                      <a:pt x="0" y="510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0" y="99"/>
                      <a:pt x="99" y="0"/>
                      <a:pt x="220" y="0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426" y="0"/>
                      <a:pt x="524" y="99"/>
                      <a:pt x="524" y="220"/>
                    </a:cubicBezTo>
                    <a:cubicBezTo>
                      <a:pt x="524" y="510"/>
                      <a:pt x="524" y="510"/>
                      <a:pt x="524" y="510"/>
                    </a:cubicBezTo>
                    <a:cubicBezTo>
                      <a:pt x="524" y="543"/>
                      <a:pt x="497" y="570"/>
                      <a:pt x="464" y="570"/>
                    </a:cubicBezTo>
                    <a:close/>
                  </a:path>
                </a:pathLst>
              </a:custGeom>
              <a:solidFill>
                <a:srgbClr val="C4C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4" name="îṥḷíḓé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6888163" y="1546226"/>
                <a:ext cx="490538" cy="1049338"/>
              </a:xfrm>
              <a:custGeom>
                <a:avLst/>
                <a:gdLst>
                  <a:gd name="T0" fmla="*/ 46 w 266"/>
                  <a:gd name="T1" fmla="*/ 0 h 570"/>
                  <a:gd name="T2" fmla="*/ 0 w 266"/>
                  <a:gd name="T3" fmla="*/ 0 h 570"/>
                  <a:gd name="T4" fmla="*/ 0 w 266"/>
                  <a:gd name="T5" fmla="*/ 120 h 570"/>
                  <a:gd name="T6" fmla="*/ 46 w 266"/>
                  <a:gd name="T7" fmla="*/ 120 h 570"/>
                  <a:gd name="T8" fmla="*/ 146 w 266"/>
                  <a:gd name="T9" fmla="*/ 220 h 570"/>
                  <a:gd name="T10" fmla="*/ 146 w 266"/>
                  <a:gd name="T11" fmla="*/ 510 h 570"/>
                  <a:gd name="T12" fmla="*/ 206 w 266"/>
                  <a:gd name="T13" fmla="*/ 570 h 570"/>
                  <a:gd name="T14" fmla="*/ 266 w 266"/>
                  <a:gd name="T15" fmla="*/ 510 h 570"/>
                  <a:gd name="T16" fmla="*/ 266 w 266"/>
                  <a:gd name="T17" fmla="*/ 220 h 570"/>
                  <a:gd name="T18" fmla="*/ 46 w 266"/>
                  <a:gd name="T19" fmla="*/ 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6" h="570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101" y="120"/>
                      <a:pt x="146" y="165"/>
                      <a:pt x="146" y="220"/>
                    </a:cubicBezTo>
                    <a:cubicBezTo>
                      <a:pt x="146" y="510"/>
                      <a:pt x="146" y="510"/>
                      <a:pt x="146" y="510"/>
                    </a:cubicBezTo>
                    <a:cubicBezTo>
                      <a:pt x="146" y="543"/>
                      <a:pt x="173" y="570"/>
                      <a:pt x="206" y="570"/>
                    </a:cubicBezTo>
                    <a:cubicBezTo>
                      <a:pt x="239" y="570"/>
                      <a:pt x="266" y="543"/>
                      <a:pt x="266" y="510"/>
                    </a:cubicBezTo>
                    <a:cubicBezTo>
                      <a:pt x="266" y="220"/>
                      <a:pt x="266" y="220"/>
                      <a:pt x="266" y="220"/>
                    </a:cubicBezTo>
                    <a:cubicBezTo>
                      <a:pt x="266" y="99"/>
                      <a:pt x="168" y="0"/>
                      <a:pt x="46" y="0"/>
                    </a:cubicBezTo>
                    <a:close/>
                  </a:path>
                </a:pathLst>
              </a:custGeom>
              <a:solidFill>
                <a:srgbClr val="8784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65" name="îṩlîḋê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6246019" y="2389857"/>
                <a:ext cx="1284288" cy="1360488"/>
              </a:xfrm>
              <a:custGeom>
                <a:avLst/>
                <a:gdLst>
                  <a:gd name="T0" fmla="*/ 557 w 697"/>
                  <a:gd name="T1" fmla="*/ 740 h 740"/>
                  <a:gd name="T2" fmla="*/ 140 w 697"/>
                  <a:gd name="T3" fmla="*/ 740 h 740"/>
                  <a:gd name="T4" fmla="*/ 0 w 697"/>
                  <a:gd name="T5" fmla="*/ 600 h 740"/>
                  <a:gd name="T6" fmla="*/ 0 w 697"/>
                  <a:gd name="T7" fmla="*/ 140 h 740"/>
                  <a:gd name="T8" fmla="*/ 140 w 697"/>
                  <a:gd name="T9" fmla="*/ 0 h 740"/>
                  <a:gd name="T10" fmla="*/ 557 w 697"/>
                  <a:gd name="T11" fmla="*/ 0 h 740"/>
                  <a:gd name="T12" fmla="*/ 697 w 697"/>
                  <a:gd name="T13" fmla="*/ 140 h 740"/>
                  <a:gd name="T14" fmla="*/ 697 w 697"/>
                  <a:gd name="T15" fmla="*/ 600 h 740"/>
                  <a:gd name="T16" fmla="*/ 557 w 697"/>
                  <a:gd name="T17" fmla="*/ 74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7" h="740">
                    <a:moveTo>
                      <a:pt x="557" y="740"/>
                    </a:moveTo>
                    <a:cubicBezTo>
                      <a:pt x="140" y="740"/>
                      <a:pt x="140" y="740"/>
                      <a:pt x="140" y="740"/>
                    </a:cubicBezTo>
                    <a:cubicBezTo>
                      <a:pt x="63" y="740"/>
                      <a:pt x="0" y="677"/>
                      <a:pt x="0" y="600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63"/>
                      <a:pt x="63" y="0"/>
                      <a:pt x="140" y="0"/>
                    </a:cubicBezTo>
                    <a:cubicBezTo>
                      <a:pt x="557" y="0"/>
                      <a:pt x="557" y="0"/>
                      <a:pt x="557" y="0"/>
                    </a:cubicBezTo>
                    <a:cubicBezTo>
                      <a:pt x="634" y="0"/>
                      <a:pt x="697" y="63"/>
                      <a:pt x="697" y="140"/>
                    </a:cubicBezTo>
                    <a:cubicBezTo>
                      <a:pt x="697" y="600"/>
                      <a:pt x="697" y="600"/>
                      <a:pt x="697" y="600"/>
                    </a:cubicBezTo>
                    <a:cubicBezTo>
                      <a:pt x="697" y="677"/>
                      <a:pt x="634" y="740"/>
                      <a:pt x="557" y="740"/>
                    </a:cubicBezTo>
                    <a:close/>
                  </a:path>
                </a:pathLst>
              </a:custGeom>
              <a:solidFill>
                <a:srgbClr val="FFF3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0" name="iŝ1íḓè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6888163" y="2374901"/>
                <a:ext cx="650875" cy="1360488"/>
              </a:xfrm>
              <a:custGeom>
                <a:avLst/>
                <a:gdLst>
                  <a:gd name="T0" fmla="*/ 213 w 353"/>
                  <a:gd name="T1" fmla="*/ 0 h 740"/>
                  <a:gd name="T2" fmla="*/ 0 w 353"/>
                  <a:gd name="T3" fmla="*/ 0 h 740"/>
                  <a:gd name="T4" fmla="*/ 0 w 353"/>
                  <a:gd name="T5" fmla="*/ 740 h 740"/>
                  <a:gd name="T6" fmla="*/ 213 w 353"/>
                  <a:gd name="T7" fmla="*/ 740 h 740"/>
                  <a:gd name="T8" fmla="*/ 353 w 353"/>
                  <a:gd name="T9" fmla="*/ 600 h 740"/>
                  <a:gd name="T10" fmla="*/ 353 w 353"/>
                  <a:gd name="T11" fmla="*/ 140 h 740"/>
                  <a:gd name="T12" fmla="*/ 213 w 353"/>
                  <a:gd name="T13" fmla="*/ 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3" h="740">
                    <a:moveTo>
                      <a:pt x="2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40"/>
                      <a:pt x="0" y="740"/>
                      <a:pt x="0" y="740"/>
                    </a:cubicBezTo>
                    <a:cubicBezTo>
                      <a:pt x="213" y="740"/>
                      <a:pt x="213" y="740"/>
                      <a:pt x="213" y="740"/>
                    </a:cubicBezTo>
                    <a:cubicBezTo>
                      <a:pt x="290" y="740"/>
                      <a:pt x="353" y="677"/>
                      <a:pt x="353" y="600"/>
                    </a:cubicBezTo>
                    <a:cubicBezTo>
                      <a:pt x="353" y="140"/>
                      <a:pt x="353" y="140"/>
                      <a:pt x="353" y="140"/>
                    </a:cubicBezTo>
                    <a:cubicBezTo>
                      <a:pt x="353" y="63"/>
                      <a:pt x="290" y="0"/>
                      <a:pt x="213" y="0"/>
                    </a:cubicBezTo>
                    <a:close/>
                  </a:path>
                </a:pathLst>
              </a:custGeom>
              <a:solidFill>
                <a:srgbClr val="FFD2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1" name="îşḷïḋe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6704013" y="2795588"/>
                <a:ext cx="368300" cy="525463"/>
              </a:xfrm>
              <a:custGeom>
                <a:avLst/>
                <a:gdLst>
                  <a:gd name="T0" fmla="*/ 200 w 200"/>
                  <a:gd name="T1" fmla="*/ 100 h 286"/>
                  <a:gd name="T2" fmla="*/ 100 w 200"/>
                  <a:gd name="T3" fmla="*/ 0 h 286"/>
                  <a:gd name="T4" fmla="*/ 0 w 200"/>
                  <a:gd name="T5" fmla="*/ 100 h 286"/>
                  <a:gd name="T6" fmla="*/ 40 w 200"/>
                  <a:gd name="T7" fmla="*/ 180 h 286"/>
                  <a:gd name="T8" fmla="*/ 40 w 200"/>
                  <a:gd name="T9" fmla="*/ 226 h 286"/>
                  <a:gd name="T10" fmla="*/ 100 w 200"/>
                  <a:gd name="T11" fmla="*/ 286 h 286"/>
                  <a:gd name="T12" fmla="*/ 160 w 200"/>
                  <a:gd name="T13" fmla="*/ 226 h 286"/>
                  <a:gd name="T14" fmla="*/ 160 w 200"/>
                  <a:gd name="T15" fmla="*/ 180 h 286"/>
                  <a:gd name="T16" fmla="*/ 200 w 200"/>
                  <a:gd name="T17" fmla="*/ 10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0" h="286">
                    <a:moveTo>
                      <a:pt x="200" y="100"/>
                    </a:moveTo>
                    <a:cubicBezTo>
                      <a:pt x="200" y="45"/>
                      <a:pt x="156" y="0"/>
                      <a:pt x="100" y="0"/>
                    </a:cubicBezTo>
                    <a:cubicBezTo>
                      <a:pt x="45" y="0"/>
                      <a:pt x="0" y="45"/>
                      <a:pt x="0" y="100"/>
                    </a:cubicBezTo>
                    <a:cubicBezTo>
                      <a:pt x="0" y="132"/>
                      <a:pt x="16" y="161"/>
                      <a:pt x="40" y="180"/>
                    </a:cubicBezTo>
                    <a:cubicBezTo>
                      <a:pt x="40" y="226"/>
                      <a:pt x="40" y="226"/>
                      <a:pt x="40" y="226"/>
                    </a:cubicBezTo>
                    <a:cubicBezTo>
                      <a:pt x="40" y="259"/>
                      <a:pt x="67" y="286"/>
                      <a:pt x="100" y="286"/>
                    </a:cubicBezTo>
                    <a:cubicBezTo>
                      <a:pt x="134" y="286"/>
                      <a:pt x="160" y="259"/>
                      <a:pt x="160" y="226"/>
                    </a:cubicBezTo>
                    <a:cubicBezTo>
                      <a:pt x="160" y="180"/>
                      <a:pt x="160" y="180"/>
                      <a:pt x="160" y="180"/>
                    </a:cubicBezTo>
                    <a:cubicBezTo>
                      <a:pt x="185" y="161"/>
                      <a:pt x="200" y="132"/>
                      <a:pt x="200" y="100"/>
                    </a:cubicBezTo>
                    <a:close/>
                  </a:path>
                </a:pathLst>
              </a:custGeom>
              <a:solidFill>
                <a:srgbClr val="696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2" name="îšḻîḋe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6888163" y="2795588"/>
                <a:ext cx="184150" cy="525463"/>
              </a:xfrm>
              <a:custGeom>
                <a:avLst/>
                <a:gdLst>
                  <a:gd name="T0" fmla="*/ 60 w 100"/>
                  <a:gd name="T1" fmla="*/ 226 h 286"/>
                  <a:gd name="T2" fmla="*/ 60 w 100"/>
                  <a:gd name="T3" fmla="*/ 180 h 286"/>
                  <a:gd name="T4" fmla="*/ 100 w 100"/>
                  <a:gd name="T5" fmla="*/ 100 h 286"/>
                  <a:gd name="T6" fmla="*/ 0 w 100"/>
                  <a:gd name="T7" fmla="*/ 0 h 286"/>
                  <a:gd name="T8" fmla="*/ 0 w 100"/>
                  <a:gd name="T9" fmla="*/ 286 h 286"/>
                  <a:gd name="T10" fmla="*/ 60 w 100"/>
                  <a:gd name="T11" fmla="*/ 22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286">
                    <a:moveTo>
                      <a:pt x="60" y="226"/>
                    </a:moveTo>
                    <a:cubicBezTo>
                      <a:pt x="60" y="180"/>
                      <a:pt x="60" y="180"/>
                      <a:pt x="60" y="180"/>
                    </a:cubicBezTo>
                    <a:cubicBezTo>
                      <a:pt x="85" y="161"/>
                      <a:pt x="100" y="132"/>
                      <a:pt x="100" y="100"/>
                    </a:cubicBezTo>
                    <a:cubicBezTo>
                      <a:pt x="100" y="45"/>
                      <a:pt x="56" y="0"/>
                      <a:pt x="0" y="0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34" y="286"/>
                      <a:pt x="60" y="259"/>
                      <a:pt x="60" y="226"/>
                    </a:cubicBezTo>
                    <a:close/>
                  </a:path>
                </a:pathLst>
              </a:custGeom>
              <a:solidFill>
                <a:srgbClr val="3836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73" name="组合 7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/>
          </p:nvGrpSpPr>
          <p:grpSpPr>
            <a:xfrm>
              <a:off x="1421573" y="4711234"/>
              <a:ext cx="836205" cy="665096"/>
              <a:chOff x="4210050" y="2314551"/>
              <a:chExt cx="3770313" cy="2998812"/>
            </a:xfrm>
          </p:grpSpPr>
          <p:sp>
            <p:nvSpPr>
              <p:cNvPr id="74" name="íŝḷïďê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4210050" y="2314551"/>
                <a:ext cx="3770313" cy="2924175"/>
              </a:xfrm>
              <a:custGeom>
                <a:avLst/>
                <a:gdLst>
                  <a:gd name="T0" fmla="*/ 1988 w 2048"/>
                  <a:gd name="T1" fmla="*/ 1590 h 1590"/>
                  <a:gd name="T2" fmla="*/ 60 w 2048"/>
                  <a:gd name="T3" fmla="*/ 1590 h 1590"/>
                  <a:gd name="T4" fmla="*/ 0 w 2048"/>
                  <a:gd name="T5" fmla="*/ 1530 h 1590"/>
                  <a:gd name="T6" fmla="*/ 0 w 2048"/>
                  <a:gd name="T7" fmla="*/ 60 h 1590"/>
                  <a:gd name="T8" fmla="*/ 60 w 2048"/>
                  <a:gd name="T9" fmla="*/ 0 h 1590"/>
                  <a:gd name="T10" fmla="*/ 815 w 2048"/>
                  <a:gd name="T11" fmla="*/ 0 h 1590"/>
                  <a:gd name="T12" fmla="*/ 861 w 2048"/>
                  <a:gd name="T13" fmla="*/ 22 h 1590"/>
                  <a:gd name="T14" fmla="*/ 1005 w 2048"/>
                  <a:gd name="T15" fmla="*/ 200 h 1590"/>
                  <a:gd name="T16" fmla="*/ 1988 w 2048"/>
                  <a:gd name="T17" fmla="*/ 200 h 1590"/>
                  <a:gd name="T18" fmla="*/ 2048 w 2048"/>
                  <a:gd name="T19" fmla="*/ 260 h 1590"/>
                  <a:gd name="T20" fmla="*/ 2048 w 2048"/>
                  <a:gd name="T21" fmla="*/ 1530 h 1590"/>
                  <a:gd name="T22" fmla="*/ 1988 w 2048"/>
                  <a:gd name="T23" fmla="*/ 1590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48" h="1590">
                    <a:moveTo>
                      <a:pt x="1988" y="1590"/>
                    </a:moveTo>
                    <a:cubicBezTo>
                      <a:pt x="60" y="1590"/>
                      <a:pt x="60" y="1590"/>
                      <a:pt x="60" y="1590"/>
                    </a:cubicBezTo>
                    <a:cubicBezTo>
                      <a:pt x="27" y="1590"/>
                      <a:pt x="0" y="1563"/>
                      <a:pt x="0" y="153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815" y="0"/>
                      <a:pt x="815" y="0"/>
                      <a:pt x="815" y="0"/>
                    </a:cubicBezTo>
                    <a:cubicBezTo>
                      <a:pt x="833" y="0"/>
                      <a:pt x="850" y="8"/>
                      <a:pt x="861" y="22"/>
                    </a:cubicBezTo>
                    <a:cubicBezTo>
                      <a:pt x="1005" y="200"/>
                      <a:pt x="1005" y="200"/>
                      <a:pt x="1005" y="200"/>
                    </a:cubicBezTo>
                    <a:cubicBezTo>
                      <a:pt x="1988" y="200"/>
                      <a:pt x="1988" y="200"/>
                      <a:pt x="1988" y="200"/>
                    </a:cubicBezTo>
                    <a:cubicBezTo>
                      <a:pt x="2021" y="200"/>
                      <a:pt x="2048" y="227"/>
                      <a:pt x="2048" y="260"/>
                    </a:cubicBezTo>
                    <a:cubicBezTo>
                      <a:pt x="2048" y="1530"/>
                      <a:pt x="2048" y="1530"/>
                      <a:pt x="2048" y="1530"/>
                    </a:cubicBezTo>
                    <a:cubicBezTo>
                      <a:pt x="2048" y="1563"/>
                      <a:pt x="2021" y="1590"/>
                      <a:pt x="1988" y="1590"/>
                    </a:cubicBezTo>
                    <a:close/>
                  </a:path>
                </a:pathLst>
              </a:custGeom>
              <a:solidFill>
                <a:srgbClr val="D6D3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5" name="íSľîḋe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6094413" y="2757488"/>
                <a:ext cx="1885950" cy="2555875"/>
              </a:xfrm>
              <a:custGeom>
                <a:avLst/>
                <a:gdLst>
                  <a:gd name="T0" fmla="*/ 1024 w 1024"/>
                  <a:gd name="T1" fmla="*/ 60 h 1390"/>
                  <a:gd name="T2" fmla="*/ 964 w 1024"/>
                  <a:gd name="T3" fmla="*/ 0 h 1390"/>
                  <a:gd name="T4" fmla="*/ 0 w 1024"/>
                  <a:gd name="T5" fmla="*/ 0 h 1390"/>
                  <a:gd name="T6" fmla="*/ 0 w 1024"/>
                  <a:gd name="T7" fmla="*/ 1390 h 1390"/>
                  <a:gd name="T8" fmla="*/ 964 w 1024"/>
                  <a:gd name="T9" fmla="*/ 1390 h 1390"/>
                  <a:gd name="T10" fmla="*/ 1024 w 1024"/>
                  <a:gd name="T11" fmla="*/ 1330 h 1390"/>
                  <a:gd name="T12" fmla="*/ 1024 w 1024"/>
                  <a:gd name="T13" fmla="*/ 60 h 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4" h="1390">
                    <a:moveTo>
                      <a:pt x="1024" y="60"/>
                    </a:moveTo>
                    <a:cubicBezTo>
                      <a:pt x="1024" y="27"/>
                      <a:pt x="997" y="0"/>
                      <a:pt x="96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90"/>
                      <a:pt x="0" y="1390"/>
                      <a:pt x="0" y="1390"/>
                    </a:cubicBezTo>
                    <a:cubicBezTo>
                      <a:pt x="964" y="1390"/>
                      <a:pt x="964" y="1390"/>
                      <a:pt x="964" y="1390"/>
                    </a:cubicBezTo>
                    <a:cubicBezTo>
                      <a:pt x="997" y="1390"/>
                      <a:pt x="1024" y="1363"/>
                      <a:pt x="1024" y="1330"/>
                    </a:cubicBezTo>
                    <a:lnTo>
                      <a:pt x="1024" y="60"/>
                    </a:lnTo>
                    <a:close/>
                  </a:path>
                </a:pathLst>
              </a:custGeom>
              <a:solidFill>
                <a:srgbClr val="C4C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6" name="íšḻíḍe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4695825" y="4186238"/>
                <a:ext cx="979488" cy="220663"/>
              </a:xfrm>
              <a:custGeom>
                <a:avLst/>
                <a:gdLst>
                  <a:gd name="T0" fmla="*/ 472 w 532"/>
                  <a:gd name="T1" fmla="*/ 120 h 120"/>
                  <a:gd name="T2" fmla="*/ 60 w 532"/>
                  <a:gd name="T3" fmla="*/ 120 h 120"/>
                  <a:gd name="T4" fmla="*/ 0 w 532"/>
                  <a:gd name="T5" fmla="*/ 60 h 120"/>
                  <a:gd name="T6" fmla="*/ 60 w 532"/>
                  <a:gd name="T7" fmla="*/ 0 h 120"/>
                  <a:gd name="T8" fmla="*/ 472 w 532"/>
                  <a:gd name="T9" fmla="*/ 0 h 120"/>
                  <a:gd name="T10" fmla="*/ 532 w 532"/>
                  <a:gd name="T11" fmla="*/ 60 h 120"/>
                  <a:gd name="T12" fmla="*/ 472 w 532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2" h="120">
                    <a:moveTo>
                      <a:pt x="472" y="120"/>
                    </a:moveTo>
                    <a:cubicBezTo>
                      <a:pt x="60" y="120"/>
                      <a:pt x="60" y="120"/>
                      <a:pt x="60" y="120"/>
                    </a:cubicBez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472" y="0"/>
                      <a:pt x="472" y="0"/>
                      <a:pt x="472" y="0"/>
                    </a:cubicBezTo>
                    <a:cubicBezTo>
                      <a:pt x="505" y="0"/>
                      <a:pt x="532" y="27"/>
                      <a:pt x="532" y="60"/>
                    </a:cubicBezTo>
                    <a:cubicBezTo>
                      <a:pt x="532" y="93"/>
                      <a:pt x="505" y="120"/>
                      <a:pt x="472" y="120"/>
                    </a:cubicBezTo>
                    <a:close/>
                  </a:path>
                </a:pathLst>
              </a:custGeom>
              <a:solidFill>
                <a:srgbClr val="8784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77" name="iślíḓe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4695825" y="4627563"/>
                <a:ext cx="1398588" cy="220663"/>
              </a:xfrm>
              <a:custGeom>
                <a:avLst/>
                <a:gdLst>
                  <a:gd name="T0" fmla="*/ 700 w 760"/>
                  <a:gd name="T1" fmla="*/ 120 h 120"/>
                  <a:gd name="T2" fmla="*/ 60 w 760"/>
                  <a:gd name="T3" fmla="*/ 120 h 120"/>
                  <a:gd name="T4" fmla="*/ 0 w 760"/>
                  <a:gd name="T5" fmla="*/ 60 h 120"/>
                  <a:gd name="T6" fmla="*/ 60 w 760"/>
                  <a:gd name="T7" fmla="*/ 0 h 120"/>
                  <a:gd name="T8" fmla="*/ 700 w 760"/>
                  <a:gd name="T9" fmla="*/ 0 h 120"/>
                  <a:gd name="T10" fmla="*/ 760 w 760"/>
                  <a:gd name="T11" fmla="*/ 60 h 120"/>
                  <a:gd name="T12" fmla="*/ 700 w 760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0" h="120">
                    <a:moveTo>
                      <a:pt x="700" y="120"/>
                    </a:moveTo>
                    <a:cubicBezTo>
                      <a:pt x="60" y="120"/>
                      <a:pt x="60" y="120"/>
                      <a:pt x="60" y="120"/>
                    </a:cubicBez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700" y="0"/>
                      <a:pt x="700" y="0"/>
                      <a:pt x="700" y="0"/>
                    </a:cubicBezTo>
                    <a:cubicBezTo>
                      <a:pt x="733" y="0"/>
                      <a:pt x="760" y="27"/>
                      <a:pt x="760" y="60"/>
                    </a:cubicBezTo>
                    <a:cubicBezTo>
                      <a:pt x="760" y="93"/>
                      <a:pt x="733" y="120"/>
                      <a:pt x="700" y="120"/>
                    </a:cubicBezTo>
                    <a:close/>
                  </a:path>
                </a:pathLst>
              </a:custGeom>
              <a:solidFill>
                <a:srgbClr val="8784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78" name="文本框 77"/>
            <p:cNvSpPr txBox="1"/>
            <p:nvPr>
              <p:custDataLst>
                <p:tags r:id="rId52"/>
              </p:custDataLst>
            </p:nvPr>
          </p:nvSpPr>
          <p:spPr>
            <a:xfrm>
              <a:off x="1519354" y="5420666"/>
              <a:ext cx="876181" cy="28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普通文件</a:t>
              </a:r>
              <a:endPara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9" name="直接箭头连接符 78"/>
            <p:cNvCxnSpPr/>
            <p:nvPr>
              <p:custDataLst>
                <p:tags r:id="rId53"/>
              </p:custDataLst>
            </p:nvPr>
          </p:nvCxnSpPr>
          <p:spPr>
            <a:xfrm>
              <a:off x="2257778" y="5126349"/>
              <a:ext cx="728466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79"/>
            <p:cNvSpPr txBox="1"/>
            <p:nvPr>
              <p:custDataLst>
                <p:tags r:id="rId54"/>
              </p:custDataLst>
            </p:nvPr>
          </p:nvSpPr>
          <p:spPr>
            <a:xfrm>
              <a:off x="1840207" y="5133161"/>
              <a:ext cx="1407472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b="1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①无感知加密</a:t>
              </a:r>
              <a:endPara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cloud_607"/>
          <p:cNvSpPr/>
          <p:nvPr>
            <p:custDataLst>
              <p:tags r:id="rId55"/>
            </p:custDataLst>
          </p:nvPr>
        </p:nvSpPr>
        <p:spPr>
          <a:xfrm>
            <a:off x="7198996" y="1687831"/>
            <a:ext cx="4398645" cy="1005205"/>
          </a:xfrm>
          <a:custGeom>
            <a:avLst/>
            <a:gdLst>
              <a:gd name="T0" fmla="*/ 68 w 448"/>
              <a:gd name="T1" fmla="*/ 258 h 258"/>
              <a:gd name="T2" fmla="*/ 327 w 448"/>
              <a:gd name="T3" fmla="*/ 258 h 258"/>
              <a:gd name="T4" fmla="*/ 327 w 448"/>
              <a:gd name="T5" fmla="*/ 110 h 258"/>
              <a:gd name="T6" fmla="*/ 239 w 448"/>
              <a:gd name="T7" fmla="*/ 12 h 258"/>
              <a:gd name="T8" fmla="*/ 144 w 448"/>
              <a:gd name="T9" fmla="*/ 66 h 258"/>
              <a:gd name="T10" fmla="*/ 90 w 448"/>
              <a:gd name="T11" fmla="*/ 62 h 258"/>
              <a:gd name="T12" fmla="*/ 63 w 448"/>
              <a:gd name="T13" fmla="*/ 108 h 258"/>
              <a:gd name="T14" fmla="*/ 9 w 448"/>
              <a:gd name="T15" fmla="*/ 177 h 258"/>
              <a:gd name="T16" fmla="*/ 68 w 448"/>
              <a:gd name="T1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8" h="258">
                <a:moveTo>
                  <a:pt x="68" y="258"/>
                </a:moveTo>
                <a:lnTo>
                  <a:pt x="327" y="258"/>
                </a:lnTo>
                <a:cubicBezTo>
                  <a:pt x="327" y="258"/>
                  <a:pt x="448" y="185"/>
                  <a:pt x="327" y="110"/>
                </a:cubicBezTo>
                <a:cubicBezTo>
                  <a:pt x="327" y="110"/>
                  <a:pt x="323" y="19"/>
                  <a:pt x="239" y="12"/>
                </a:cubicBezTo>
                <a:cubicBezTo>
                  <a:pt x="239" y="12"/>
                  <a:pt x="172" y="0"/>
                  <a:pt x="144" y="66"/>
                </a:cubicBezTo>
                <a:cubicBezTo>
                  <a:pt x="144" y="66"/>
                  <a:pt x="123" y="49"/>
                  <a:pt x="90" y="62"/>
                </a:cubicBezTo>
                <a:cubicBezTo>
                  <a:pt x="90" y="62"/>
                  <a:pt x="64" y="71"/>
                  <a:pt x="63" y="108"/>
                </a:cubicBezTo>
                <a:cubicBezTo>
                  <a:pt x="63" y="108"/>
                  <a:pt x="10" y="113"/>
                  <a:pt x="9" y="177"/>
                </a:cubicBezTo>
                <a:cubicBezTo>
                  <a:pt x="9" y="177"/>
                  <a:pt x="0" y="247"/>
                  <a:pt x="68" y="25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文本框 86"/>
          <p:cNvSpPr txBox="1"/>
          <p:nvPr>
            <p:custDataLst>
              <p:tags r:id="rId56"/>
            </p:custDataLst>
          </p:nvPr>
        </p:nvSpPr>
        <p:spPr>
          <a:xfrm>
            <a:off x="8000524" y="1688009"/>
            <a:ext cx="894080" cy="3492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外部环境</a:t>
            </a:r>
            <a:endParaRPr lang="zh-CN" altLang="en-US" sz="14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88" name="直线箭头连接符 25"/>
          <p:cNvCxnSpPr/>
          <p:nvPr>
            <p:custDataLst>
              <p:tags r:id="rId57"/>
            </p:custDataLst>
          </p:nvPr>
        </p:nvCxnSpPr>
        <p:spPr>
          <a:xfrm flipV="1">
            <a:off x="8565560" y="2815439"/>
            <a:ext cx="1" cy="1798681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>
            <p:custDataLst>
              <p:tags r:id="rId58"/>
            </p:custDataLst>
          </p:nvPr>
        </p:nvSpPr>
        <p:spPr>
          <a:xfrm>
            <a:off x="8533166" y="3379750"/>
            <a:ext cx="90921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③脱密审批</a:t>
            </a:r>
            <a:endParaRPr lang="zh-CN" altLang="en-US" sz="11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iconfont-10471-5111210"/>
          <p:cNvSpPr/>
          <p:nvPr>
            <p:custDataLst>
              <p:tags r:id="rId59"/>
            </p:custDataLst>
          </p:nvPr>
        </p:nvSpPr>
        <p:spPr>
          <a:xfrm>
            <a:off x="8735047" y="3138922"/>
            <a:ext cx="202565" cy="202565"/>
          </a:xfrm>
          <a:custGeom>
            <a:avLst/>
            <a:gdLst>
              <a:gd name="T0" fmla="*/ 4753 w 9506"/>
              <a:gd name="T1" fmla="*/ 0 h 9506"/>
              <a:gd name="T2" fmla="*/ 0 w 9506"/>
              <a:gd name="T3" fmla="*/ 4753 h 9506"/>
              <a:gd name="T4" fmla="*/ 4753 w 9506"/>
              <a:gd name="T5" fmla="*/ 9506 h 9506"/>
              <a:gd name="T6" fmla="*/ 9506 w 9506"/>
              <a:gd name="T7" fmla="*/ 4753 h 9506"/>
              <a:gd name="T8" fmla="*/ 4753 w 9506"/>
              <a:gd name="T9" fmla="*/ 0 h 9506"/>
              <a:gd name="T10" fmla="*/ 4019 w 9506"/>
              <a:gd name="T11" fmla="*/ 6437 h 9506"/>
              <a:gd name="T12" fmla="*/ 3818 w 9506"/>
              <a:gd name="T13" fmla="*/ 6538 h 9506"/>
              <a:gd name="T14" fmla="*/ 3615 w 9506"/>
              <a:gd name="T15" fmla="*/ 6435 h 9506"/>
              <a:gd name="T16" fmla="*/ 2335 w 9506"/>
              <a:gd name="T17" fmla="*/ 5155 h 9506"/>
              <a:gd name="T18" fmla="*/ 2742 w 9506"/>
              <a:gd name="T19" fmla="*/ 4748 h 9506"/>
              <a:gd name="T20" fmla="*/ 3821 w 9506"/>
              <a:gd name="T21" fmla="*/ 5827 h 9506"/>
              <a:gd name="T22" fmla="*/ 6673 w 9506"/>
              <a:gd name="T23" fmla="*/ 2955 h 9506"/>
              <a:gd name="T24" fmla="*/ 7072 w 9506"/>
              <a:gd name="T25" fmla="*/ 3368 h 9506"/>
              <a:gd name="T26" fmla="*/ 4019 w 9506"/>
              <a:gd name="T27" fmla="*/ 6437 h 9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506" h="9506">
                <a:moveTo>
                  <a:pt x="4753" y="0"/>
                </a:moveTo>
                <a:cubicBezTo>
                  <a:pt x="2127" y="0"/>
                  <a:pt x="0" y="2127"/>
                  <a:pt x="0" y="4753"/>
                </a:cubicBezTo>
                <a:cubicBezTo>
                  <a:pt x="0" y="7379"/>
                  <a:pt x="2127" y="9506"/>
                  <a:pt x="4753" y="9506"/>
                </a:cubicBezTo>
                <a:cubicBezTo>
                  <a:pt x="7379" y="9506"/>
                  <a:pt x="9506" y="7379"/>
                  <a:pt x="9506" y="4753"/>
                </a:cubicBezTo>
                <a:cubicBezTo>
                  <a:pt x="9506" y="2127"/>
                  <a:pt x="7379" y="0"/>
                  <a:pt x="4753" y="0"/>
                </a:cubicBezTo>
                <a:close/>
                <a:moveTo>
                  <a:pt x="4019" y="6437"/>
                </a:moveTo>
                <a:cubicBezTo>
                  <a:pt x="3965" y="6492"/>
                  <a:pt x="3887" y="6538"/>
                  <a:pt x="3818" y="6538"/>
                </a:cubicBezTo>
                <a:cubicBezTo>
                  <a:pt x="3750" y="6538"/>
                  <a:pt x="3672" y="6490"/>
                  <a:pt x="3615" y="6435"/>
                </a:cubicBezTo>
                <a:lnTo>
                  <a:pt x="2335" y="5155"/>
                </a:lnTo>
                <a:lnTo>
                  <a:pt x="2742" y="4748"/>
                </a:lnTo>
                <a:lnTo>
                  <a:pt x="3821" y="5827"/>
                </a:lnTo>
                <a:lnTo>
                  <a:pt x="6673" y="2955"/>
                </a:lnTo>
                <a:lnTo>
                  <a:pt x="7072" y="3368"/>
                </a:lnTo>
                <a:lnTo>
                  <a:pt x="4019" y="64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1" name="直线箭头连接符 25"/>
          <p:cNvCxnSpPr/>
          <p:nvPr>
            <p:custDataLst>
              <p:tags r:id="rId60"/>
            </p:custDataLst>
          </p:nvPr>
        </p:nvCxnSpPr>
        <p:spPr>
          <a:xfrm flipV="1">
            <a:off x="9028253" y="5207363"/>
            <a:ext cx="1167334" cy="1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4" name="iconfont-10471-5111210"/>
          <p:cNvSpPr/>
          <p:nvPr>
            <p:custDataLst>
              <p:tags r:id="rId61"/>
            </p:custDataLst>
          </p:nvPr>
        </p:nvSpPr>
        <p:spPr>
          <a:xfrm>
            <a:off x="9510475" y="5086600"/>
            <a:ext cx="202565" cy="202565"/>
          </a:xfrm>
          <a:custGeom>
            <a:avLst/>
            <a:gdLst>
              <a:gd name="T0" fmla="*/ 4753 w 9506"/>
              <a:gd name="T1" fmla="*/ 0 h 9506"/>
              <a:gd name="T2" fmla="*/ 0 w 9506"/>
              <a:gd name="T3" fmla="*/ 4753 h 9506"/>
              <a:gd name="T4" fmla="*/ 4753 w 9506"/>
              <a:gd name="T5" fmla="*/ 9506 h 9506"/>
              <a:gd name="T6" fmla="*/ 9506 w 9506"/>
              <a:gd name="T7" fmla="*/ 4753 h 9506"/>
              <a:gd name="T8" fmla="*/ 4753 w 9506"/>
              <a:gd name="T9" fmla="*/ 0 h 9506"/>
              <a:gd name="T10" fmla="*/ 4019 w 9506"/>
              <a:gd name="T11" fmla="*/ 6437 h 9506"/>
              <a:gd name="T12" fmla="*/ 3818 w 9506"/>
              <a:gd name="T13" fmla="*/ 6538 h 9506"/>
              <a:gd name="T14" fmla="*/ 3615 w 9506"/>
              <a:gd name="T15" fmla="*/ 6435 h 9506"/>
              <a:gd name="T16" fmla="*/ 2335 w 9506"/>
              <a:gd name="T17" fmla="*/ 5155 h 9506"/>
              <a:gd name="T18" fmla="*/ 2742 w 9506"/>
              <a:gd name="T19" fmla="*/ 4748 h 9506"/>
              <a:gd name="T20" fmla="*/ 3821 w 9506"/>
              <a:gd name="T21" fmla="*/ 5827 h 9506"/>
              <a:gd name="T22" fmla="*/ 6673 w 9506"/>
              <a:gd name="T23" fmla="*/ 2955 h 9506"/>
              <a:gd name="T24" fmla="*/ 7072 w 9506"/>
              <a:gd name="T25" fmla="*/ 3368 h 9506"/>
              <a:gd name="T26" fmla="*/ 4019 w 9506"/>
              <a:gd name="T27" fmla="*/ 6437 h 9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506" h="9506">
                <a:moveTo>
                  <a:pt x="4753" y="0"/>
                </a:moveTo>
                <a:cubicBezTo>
                  <a:pt x="2127" y="0"/>
                  <a:pt x="0" y="2127"/>
                  <a:pt x="0" y="4753"/>
                </a:cubicBezTo>
                <a:cubicBezTo>
                  <a:pt x="0" y="7379"/>
                  <a:pt x="2127" y="9506"/>
                  <a:pt x="4753" y="9506"/>
                </a:cubicBezTo>
                <a:cubicBezTo>
                  <a:pt x="7379" y="9506"/>
                  <a:pt x="9506" y="7379"/>
                  <a:pt x="9506" y="4753"/>
                </a:cubicBezTo>
                <a:cubicBezTo>
                  <a:pt x="9506" y="2127"/>
                  <a:pt x="7379" y="0"/>
                  <a:pt x="4753" y="0"/>
                </a:cubicBezTo>
                <a:close/>
                <a:moveTo>
                  <a:pt x="4019" y="6437"/>
                </a:moveTo>
                <a:cubicBezTo>
                  <a:pt x="3965" y="6492"/>
                  <a:pt x="3887" y="6538"/>
                  <a:pt x="3818" y="6538"/>
                </a:cubicBezTo>
                <a:cubicBezTo>
                  <a:pt x="3750" y="6538"/>
                  <a:pt x="3672" y="6490"/>
                  <a:pt x="3615" y="6435"/>
                </a:cubicBezTo>
                <a:lnTo>
                  <a:pt x="2335" y="5155"/>
                </a:lnTo>
                <a:lnTo>
                  <a:pt x="2742" y="4748"/>
                </a:lnTo>
                <a:lnTo>
                  <a:pt x="3821" y="5827"/>
                </a:lnTo>
                <a:lnTo>
                  <a:pt x="6673" y="2955"/>
                </a:lnTo>
                <a:lnTo>
                  <a:pt x="7072" y="3368"/>
                </a:lnTo>
                <a:lnTo>
                  <a:pt x="4019" y="6437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iconfont-1153-479382"/>
          <p:cNvSpPr/>
          <p:nvPr>
            <p:custDataLst>
              <p:tags r:id="rId62"/>
            </p:custDataLst>
          </p:nvPr>
        </p:nvSpPr>
        <p:spPr>
          <a:xfrm>
            <a:off x="8438508" y="2260835"/>
            <a:ext cx="238365" cy="295318"/>
          </a:xfrm>
          <a:custGeom>
            <a:avLst/>
            <a:gdLst>
              <a:gd name="T0" fmla="*/ 7887 w 8090"/>
              <a:gd name="T1" fmla="*/ 3774 h 10023"/>
              <a:gd name="T2" fmla="*/ 7767 w 8090"/>
              <a:gd name="T3" fmla="*/ 4083 h 10023"/>
              <a:gd name="T4" fmla="*/ 7769 w 8090"/>
              <a:gd name="T5" fmla="*/ 4083 h 10023"/>
              <a:gd name="T6" fmla="*/ 7761 w 8090"/>
              <a:gd name="T7" fmla="*/ 4095 h 10023"/>
              <a:gd name="T8" fmla="*/ 6502 w 8090"/>
              <a:gd name="T9" fmla="*/ 6307 h 10023"/>
              <a:gd name="T10" fmla="*/ 6497 w 8090"/>
              <a:gd name="T11" fmla="*/ 6299 h 10023"/>
              <a:gd name="T12" fmla="*/ 6231 w 8090"/>
              <a:gd name="T13" fmla="*/ 6763 h 10023"/>
              <a:gd name="T14" fmla="*/ 7514 w 8090"/>
              <a:gd name="T15" fmla="*/ 6763 h 10023"/>
              <a:gd name="T16" fmla="*/ 5066 w 8090"/>
              <a:gd name="T17" fmla="*/ 10023 h 10023"/>
              <a:gd name="T18" fmla="*/ 5622 w 8090"/>
              <a:gd name="T19" fmla="*/ 7804 h 10023"/>
              <a:gd name="T20" fmla="*/ 4613 w 8090"/>
              <a:gd name="T21" fmla="*/ 7804 h 10023"/>
              <a:gd name="T22" fmla="*/ 4963 w 8090"/>
              <a:gd name="T23" fmla="*/ 6336 h 10023"/>
              <a:gd name="T24" fmla="*/ 3947 w 8090"/>
              <a:gd name="T25" fmla="*/ 6626 h 10023"/>
              <a:gd name="T26" fmla="*/ 2400 w 8090"/>
              <a:gd name="T27" fmla="*/ 6020 h 10023"/>
              <a:gd name="T28" fmla="*/ 2113 w 8090"/>
              <a:gd name="T29" fmla="*/ 5269 h 10023"/>
              <a:gd name="T30" fmla="*/ 3438 w 8090"/>
              <a:gd name="T31" fmla="*/ 5055 h 10023"/>
              <a:gd name="T32" fmla="*/ 4551 w 8090"/>
              <a:gd name="T33" fmla="*/ 4913 h 10023"/>
              <a:gd name="T34" fmla="*/ 1925 w 8090"/>
              <a:gd name="T35" fmla="*/ 4865 h 10023"/>
              <a:gd name="T36" fmla="*/ 646 w 8090"/>
              <a:gd name="T37" fmla="*/ 3204 h 10023"/>
              <a:gd name="T38" fmla="*/ 1098 w 8090"/>
              <a:gd name="T39" fmla="*/ 2990 h 10023"/>
              <a:gd name="T40" fmla="*/ 4506 w 8090"/>
              <a:gd name="T41" fmla="*/ 3739 h 10023"/>
              <a:gd name="T42" fmla="*/ 698 w 8090"/>
              <a:gd name="T43" fmla="*/ 2375 h 10023"/>
              <a:gd name="T44" fmla="*/ 60 w 8090"/>
              <a:gd name="T45" fmla="*/ 182 h 10023"/>
              <a:gd name="T46" fmla="*/ 272 w 8090"/>
              <a:gd name="T47" fmla="*/ 49 h 10023"/>
              <a:gd name="T48" fmla="*/ 4716 w 8090"/>
              <a:gd name="T49" fmla="*/ 1917 h 10023"/>
              <a:gd name="T50" fmla="*/ 7887 w 8090"/>
              <a:gd name="T51" fmla="*/ 3774 h 10023"/>
              <a:gd name="T52" fmla="*/ 7887 w 8090"/>
              <a:gd name="T53" fmla="*/ 3774 h 10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090" h="10023">
                <a:moveTo>
                  <a:pt x="7887" y="3774"/>
                </a:moveTo>
                <a:cubicBezTo>
                  <a:pt x="7870" y="3846"/>
                  <a:pt x="7827" y="3954"/>
                  <a:pt x="7767" y="4083"/>
                </a:cubicBezTo>
                <a:lnTo>
                  <a:pt x="7769" y="4083"/>
                </a:lnTo>
                <a:lnTo>
                  <a:pt x="7761" y="4095"/>
                </a:lnTo>
                <a:cubicBezTo>
                  <a:pt x="7412" y="4843"/>
                  <a:pt x="6502" y="6307"/>
                  <a:pt x="6502" y="6307"/>
                </a:cubicBezTo>
                <a:cubicBezTo>
                  <a:pt x="6502" y="6307"/>
                  <a:pt x="6501" y="6304"/>
                  <a:pt x="6497" y="6299"/>
                </a:cubicBezTo>
                <a:lnTo>
                  <a:pt x="6231" y="6763"/>
                </a:lnTo>
                <a:lnTo>
                  <a:pt x="7514" y="6763"/>
                </a:lnTo>
                <a:lnTo>
                  <a:pt x="5066" y="10023"/>
                </a:lnTo>
                <a:lnTo>
                  <a:pt x="5622" y="7804"/>
                </a:lnTo>
                <a:lnTo>
                  <a:pt x="4613" y="7804"/>
                </a:lnTo>
                <a:lnTo>
                  <a:pt x="4963" y="6336"/>
                </a:lnTo>
                <a:cubicBezTo>
                  <a:pt x="4680" y="6405"/>
                  <a:pt x="4345" y="6499"/>
                  <a:pt x="3947" y="6626"/>
                </a:cubicBezTo>
                <a:cubicBezTo>
                  <a:pt x="3947" y="6626"/>
                  <a:pt x="3410" y="6941"/>
                  <a:pt x="2400" y="6020"/>
                </a:cubicBezTo>
                <a:cubicBezTo>
                  <a:pt x="2400" y="6020"/>
                  <a:pt x="1718" y="5419"/>
                  <a:pt x="2113" y="5269"/>
                </a:cubicBezTo>
                <a:cubicBezTo>
                  <a:pt x="2281" y="5205"/>
                  <a:pt x="2928" y="5124"/>
                  <a:pt x="3438" y="5055"/>
                </a:cubicBezTo>
                <a:cubicBezTo>
                  <a:pt x="4127" y="4961"/>
                  <a:pt x="4551" y="4913"/>
                  <a:pt x="4551" y="4913"/>
                </a:cubicBezTo>
                <a:cubicBezTo>
                  <a:pt x="4551" y="4913"/>
                  <a:pt x="2428" y="4944"/>
                  <a:pt x="1925" y="4865"/>
                </a:cubicBezTo>
                <a:cubicBezTo>
                  <a:pt x="1421" y="4786"/>
                  <a:pt x="782" y="3944"/>
                  <a:pt x="646" y="3204"/>
                </a:cubicBezTo>
                <a:cubicBezTo>
                  <a:pt x="646" y="3204"/>
                  <a:pt x="436" y="2798"/>
                  <a:pt x="1098" y="2990"/>
                </a:cubicBezTo>
                <a:cubicBezTo>
                  <a:pt x="1761" y="3182"/>
                  <a:pt x="4506" y="3739"/>
                  <a:pt x="4506" y="3739"/>
                </a:cubicBezTo>
                <a:cubicBezTo>
                  <a:pt x="4506" y="3739"/>
                  <a:pt x="936" y="2642"/>
                  <a:pt x="698" y="2375"/>
                </a:cubicBezTo>
                <a:cubicBezTo>
                  <a:pt x="461" y="2107"/>
                  <a:pt x="0" y="915"/>
                  <a:pt x="60" y="182"/>
                </a:cubicBezTo>
                <a:cubicBezTo>
                  <a:pt x="60" y="182"/>
                  <a:pt x="86" y="0"/>
                  <a:pt x="272" y="49"/>
                </a:cubicBezTo>
                <a:cubicBezTo>
                  <a:pt x="272" y="49"/>
                  <a:pt x="2911" y="1256"/>
                  <a:pt x="4716" y="1917"/>
                </a:cubicBezTo>
                <a:cubicBezTo>
                  <a:pt x="6521" y="2581"/>
                  <a:pt x="8090" y="2917"/>
                  <a:pt x="7887" y="3774"/>
                </a:cubicBezTo>
                <a:close/>
                <a:moveTo>
                  <a:pt x="7887" y="3774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8" name="iconfont-1045-808622"/>
          <p:cNvSpPr/>
          <p:nvPr>
            <p:custDataLst>
              <p:tags r:id="rId63"/>
            </p:custDataLst>
          </p:nvPr>
        </p:nvSpPr>
        <p:spPr>
          <a:xfrm>
            <a:off x="7807851" y="2227697"/>
            <a:ext cx="338901" cy="332325"/>
          </a:xfrm>
          <a:custGeom>
            <a:avLst/>
            <a:gdLst>
              <a:gd name="T0" fmla="*/ 8910 w 10482"/>
              <a:gd name="T1" fmla="*/ 5699 h 10478"/>
              <a:gd name="T2" fmla="*/ 6818 w 10482"/>
              <a:gd name="T3" fmla="*/ 4067 h 10478"/>
              <a:gd name="T4" fmla="*/ 4725 w 10482"/>
              <a:gd name="T5" fmla="*/ 5699 h 10478"/>
              <a:gd name="T6" fmla="*/ 6798 w 10482"/>
              <a:gd name="T7" fmla="*/ 7329 h 10478"/>
              <a:gd name="T8" fmla="*/ 7754 w 10482"/>
              <a:gd name="T9" fmla="*/ 8007 h 10478"/>
              <a:gd name="T10" fmla="*/ 7361 w 10482"/>
              <a:gd name="T11" fmla="*/ 7273 h 10478"/>
              <a:gd name="T12" fmla="*/ 8910 w 10482"/>
              <a:gd name="T13" fmla="*/ 5699 h 10478"/>
              <a:gd name="T14" fmla="*/ 6122 w 10482"/>
              <a:gd name="T15" fmla="*/ 5444 h 10478"/>
              <a:gd name="T16" fmla="*/ 5877 w 10482"/>
              <a:gd name="T17" fmla="*/ 5200 h 10478"/>
              <a:gd name="T18" fmla="*/ 6122 w 10482"/>
              <a:gd name="T19" fmla="*/ 4955 h 10478"/>
              <a:gd name="T20" fmla="*/ 6366 w 10482"/>
              <a:gd name="T21" fmla="*/ 5200 h 10478"/>
              <a:gd name="T22" fmla="*/ 6122 w 10482"/>
              <a:gd name="T23" fmla="*/ 5444 h 10478"/>
              <a:gd name="T24" fmla="*/ 7462 w 10482"/>
              <a:gd name="T25" fmla="*/ 5444 h 10478"/>
              <a:gd name="T26" fmla="*/ 7217 w 10482"/>
              <a:gd name="T27" fmla="*/ 5200 h 10478"/>
              <a:gd name="T28" fmla="*/ 7462 w 10482"/>
              <a:gd name="T29" fmla="*/ 4955 h 10478"/>
              <a:gd name="T30" fmla="*/ 7705 w 10482"/>
              <a:gd name="T31" fmla="*/ 5200 h 10478"/>
              <a:gd name="T32" fmla="*/ 7462 w 10482"/>
              <a:gd name="T33" fmla="*/ 5444 h 10478"/>
              <a:gd name="T34" fmla="*/ 7462 w 10482"/>
              <a:gd name="T35" fmla="*/ 5444 h 10478"/>
              <a:gd name="T36" fmla="*/ 6563 w 10482"/>
              <a:gd name="T37" fmla="*/ 3782 h 10478"/>
              <a:gd name="T38" fmla="*/ 4142 w 10482"/>
              <a:gd name="T39" fmla="*/ 2459 h 10478"/>
              <a:gd name="T40" fmla="*/ 1574 w 10482"/>
              <a:gd name="T41" fmla="*/ 4441 h 10478"/>
              <a:gd name="T42" fmla="*/ 3552 w 10482"/>
              <a:gd name="T43" fmla="*/ 6370 h 10478"/>
              <a:gd name="T44" fmla="*/ 3065 w 10482"/>
              <a:gd name="T45" fmla="*/ 7329 h 10478"/>
              <a:gd name="T46" fmla="*/ 4281 w 10482"/>
              <a:gd name="T47" fmla="*/ 6423 h 10478"/>
              <a:gd name="T48" fmla="*/ 4272 w 10482"/>
              <a:gd name="T49" fmla="*/ 6421 h 10478"/>
              <a:gd name="T50" fmla="*/ 4622 w 10482"/>
              <a:gd name="T51" fmla="*/ 6389 h 10478"/>
              <a:gd name="T52" fmla="*/ 4384 w 10482"/>
              <a:gd name="T53" fmla="*/ 5590 h 10478"/>
              <a:gd name="T54" fmla="*/ 6563 w 10482"/>
              <a:gd name="T55" fmla="*/ 3782 h 10478"/>
              <a:gd name="T56" fmla="*/ 3376 w 10482"/>
              <a:gd name="T57" fmla="*/ 4110 h 10478"/>
              <a:gd name="T58" fmla="*/ 3052 w 10482"/>
              <a:gd name="T59" fmla="*/ 3787 h 10478"/>
              <a:gd name="T60" fmla="*/ 3376 w 10482"/>
              <a:gd name="T61" fmla="*/ 3463 h 10478"/>
              <a:gd name="T62" fmla="*/ 3698 w 10482"/>
              <a:gd name="T63" fmla="*/ 3787 h 10478"/>
              <a:gd name="T64" fmla="*/ 3376 w 10482"/>
              <a:gd name="T65" fmla="*/ 4110 h 10478"/>
              <a:gd name="T66" fmla="*/ 4682 w 10482"/>
              <a:gd name="T67" fmla="*/ 3787 h 10478"/>
              <a:gd name="T68" fmla="*/ 5006 w 10482"/>
              <a:gd name="T69" fmla="*/ 3463 h 10478"/>
              <a:gd name="T70" fmla="*/ 5329 w 10482"/>
              <a:gd name="T71" fmla="*/ 3787 h 10478"/>
              <a:gd name="T72" fmla="*/ 5006 w 10482"/>
              <a:gd name="T73" fmla="*/ 4110 h 10478"/>
              <a:gd name="T74" fmla="*/ 4682 w 10482"/>
              <a:gd name="T75" fmla="*/ 3787 h 10478"/>
              <a:gd name="T76" fmla="*/ 4682 w 10482"/>
              <a:gd name="T77" fmla="*/ 3787 h 10478"/>
              <a:gd name="T78" fmla="*/ 5242 w 10482"/>
              <a:gd name="T79" fmla="*/ 0 h 10478"/>
              <a:gd name="T80" fmla="*/ 0 w 10482"/>
              <a:gd name="T81" fmla="*/ 5239 h 10478"/>
              <a:gd name="T82" fmla="*/ 5242 w 10482"/>
              <a:gd name="T83" fmla="*/ 10478 h 10478"/>
              <a:gd name="T84" fmla="*/ 10482 w 10482"/>
              <a:gd name="T85" fmla="*/ 5239 h 10478"/>
              <a:gd name="T86" fmla="*/ 5242 w 10482"/>
              <a:gd name="T87" fmla="*/ 0 h 10478"/>
              <a:gd name="T88" fmla="*/ 5242 w 10482"/>
              <a:gd name="T89" fmla="*/ 9823 h 10478"/>
              <a:gd name="T90" fmla="*/ 656 w 10482"/>
              <a:gd name="T91" fmla="*/ 5239 h 10478"/>
              <a:gd name="T92" fmla="*/ 5242 w 10482"/>
              <a:gd name="T93" fmla="*/ 655 h 10478"/>
              <a:gd name="T94" fmla="*/ 9826 w 10482"/>
              <a:gd name="T95" fmla="*/ 5239 h 10478"/>
              <a:gd name="T96" fmla="*/ 5242 w 10482"/>
              <a:gd name="T97" fmla="*/ 9823 h 10478"/>
              <a:gd name="T98" fmla="*/ 5242 w 10482"/>
              <a:gd name="T99" fmla="*/ 9823 h 10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482" h="10478">
                <a:moveTo>
                  <a:pt x="8910" y="5699"/>
                </a:moveTo>
                <a:cubicBezTo>
                  <a:pt x="8910" y="4798"/>
                  <a:pt x="7974" y="4067"/>
                  <a:pt x="6818" y="4067"/>
                </a:cubicBezTo>
                <a:cubicBezTo>
                  <a:pt x="5662" y="4067"/>
                  <a:pt x="4725" y="4798"/>
                  <a:pt x="4725" y="5699"/>
                </a:cubicBezTo>
                <a:cubicBezTo>
                  <a:pt x="4725" y="6594"/>
                  <a:pt x="5651" y="7320"/>
                  <a:pt x="6798" y="7329"/>
                </a:cubicBezTo>
                <a:cubicBezTo>
                  <a:pt x="7297" y="8168"/>
                  <a:pt x="7754" y="8007"/>
                  <a:pt x="7754" y="8007"/>
                </a:cubicBezTo>
                <a:cubicBezTo>
                  <a:pt x="7754" y="8007"/>
                  <a:pt x="7398" y="7770"/>
                  <a:pt x="7361" y="7273"/>
                </a:cubicBezTo>
                <a:cubicBezTo>
                  <a:pt x="8253" y="7086"/>
                  <a:pt x="8910" y="6453"/>
                  <a:pt x="8910" y="5699"/>
                </a:cubicBezTo>
                <a:close/>
                <a:moveTo>
                  <a:pt x="6122" y="5444"/>
                </a:moveTo>
                <a:cubicBezTo>
                  <a:pt x="5987" y="5444"/>
                  <a:pt x="5877" y="5334"/>
                  <a:pt x="5877" y="5200"/>
                </a:cubicBezTo>
                <a:cubicBezTo>
                  <a:pt x="5877" y="5065"/>
                  <a:pt x="5987" y="4955"/>
                  <a:pt x="6122" y="4955"/>
                </a:cubicBezTo>
                <a:cubicBezTo>
                  <a:pt x="6257" y="4955"/>
                  <a:pt x="6366" y="5065"/>
                  <a:pt x="6366" y="5200"/>
                </a:cubicBezTo>
                <a:cubicBezTo>
                  <a:pt x="6366" y="5334"/>
                  <a:pt x="6257" y="5444"/>
                  <a:pt x="6122" y="5444"/>
                </a:cubicBezTo>
                <a:close/>
                <a:moveTo>
                  <a:pt x="7462" y="5444"/>
                </a:moveTo>
                <a:cubicBezTo>
                  <a:pt x="7326" y="5444"/>
                  <a:pt x="7217" y="5334"/>
                  <a:pt x="7217" y="5200"/>
                </a:cubicBezTo>
                <a:cubicBezTo>
                  <a:pt x="7217" y="5065"/>
                  <a:pt x="7326" y="4955"/>
                  <a:pt x="7462" y="4955"/>
                </a:cubicBezTo>
                <a:cubicBezTo>
                  <a:pt x="7597" y="4955"/>
                  <a:pt x="7705" y="5065"/>
                  <a:pt x="7705" y="5200"/>
                </a:cubicBezTo>
                <a:cubicBezTo>
                  <a:pt x="7705" y="5334"/>
                  <a:pt x="7597" y="5444"/>
                  <a:pt x="7462" y="5444"/>
                </a:cubicBezTo>
                <a:close/>
                <a:moveTo>
                  <a:pt x="7462" y="5444"/>
                </a:moveTo>
                <a:close/>
                <a:moveTo>
                  <a:pt x="6563" y="3782"/>
                </a:moveTo>
                <a:cubicBezTo>
                  <a:pt x="6212" y="3012"/>
                  <a:pt x="5261" y="2459"/>
                  <a:pt x="4142" y="2459"/>
                </a:cubicBezTo>
                <a:cubicBezTo>
                  <a:pt x="2723" y="2459"/>
                  <a:pt x="1574" y="3347"/>
                  <a:pt x="1574" y="4441"/>
                </a:cubicBezTo>
                <a:cubicBezTo>
                  <a:pt x="1574" y="5379"/>
                  <a:pt x="2418" y="6165"/>
                  <a:pt x="3552" y="6370"/>
                </a:cubicBezTo>
                <a:cubicBezTo>
                  <a:pt x="3530" y="7019"/>
                  <a:pt x="3065" y="7329"/>
                  <a:pt x="3065" y="7329"/>
                </a:cubicBezTo>
                <a:cubicBezTo>
                  <a:pt x="3065" y="7329"/>
                  <a:pt x="3652" y="7536"/>
                  <a:pt x="4281" y="6423"/>
                </a:cubicBezTo>
                <a:cubicBezTo>
                  <a:pt x="4281" y="6423"/>
                  <a:pt x="4278" y="6422"/>
                  <a:pt x="4272" y="6421"/>
                </a:cubicBezTo>
                <a:cubicBezTo>
                  <a:pt x="4391" y="6416"/>
                  <a:pt x="4508" y="6405"/>
                  <a:pt x="4622" y="6389"/>
                </a:cubicBezTo>
                <a:cubicBezTo>
                  <a:pt x="4470" y="6147"/>
                  <a:pt x="4384" y="5877"/>
                  <a:pt x="4384" y="5590"/>
                </a:cubicBezTo>
                <a:cubicBezTo>
                  <a:pt x="4384" y="4627"/>
                  <a:pt x="5347" y="3840"/>
                  <a:pt x="6563" y="3782"/>
                </a:cubicBezTo>
                <a:close/>
                <a:moveTo>
                  <a:pt x="3376" y="4110"/>
                </a:moveTo>
                <a:cubicBezTo>
                  <a:pt x="3196" y="4110"/>
                  <a:pt x="3052" y="3965"/>
                  <a:pt x="3052" y="3787"/>
                </a:cubicBezTo>
                <a:cubicBezTo>
                  <a:pt x="3052" y="3607"/>
                  <a:pt x="3196" y="3463"/>
                  <a:pt x="3376" y="3463"/>
                </a:cubicBezTo>
                <a:cubicBezTo>
                  <a:pt x="3554" y="3463"/>
                  <a:pt x="3698" y="3607"/>
                  <a:pt x="3698" y="3787"/>
                </a:cubicBezTo>
                <a:cubicBezTo>
                  <a:pt x="3698" y="3965"/>
                  <a:pt x="3554" y="4110"/>
                  <a:pt x="3376" y="4110"/>
                </a:cubicBezTo>
                <a:close/>
                <a:moveTo>
                  <a:pt x="4682" y="3787"/>
                </a:moveTo>
                <a:cubicBezTo>
                  <a:pt x="4682" y="3607"/>
                  <a:pt x="4826" y="3463"/>
                  <a:pt x="5006" y="3463"/>
                </a:cubicBezTo>
                <a:cubicBezTo>
                  <a:pt x="5184" y="3463"/>
                  <a:pt x="5329" y="3607"/>
                  <a:pt x="5329" y="3787"/>
                </a:cubicBezTo>
                <a:cubicBezTo>
                  <a:pt x="5329" y="3965"/>
                  <a:pt x="5184" y="4110"/>
                  <a:pt x="5006" y="4110"/>
                </a:cubicBezTo>
                <a:cubicBezTo>
                  <a:pt x="4826" y="4110"/>
                  <a:pt x="4682" y="3965"/>
                  <a:pt x="4682" y="3787"/>
                </a:cubicBezTo>
                <a:close/>
                <a:moveTo>
                  <a:pt x="4682" y="3787"/>
                </a:moveTo>
                <a:close/>
                <a:moveTo>
                  <a:pt x="5242" y="0"/>
                </a:moveTo>
                <a:cubicBezTo>
                  <a:pt x="2346" y="0"/>
                  <a:pt x="0" y="2345"/>
                  <a:pt x="0" y="5239"/>
                </a:cubicBezTo>
                <a:cubicBezTo>
                  <a:pt x="0" y="8133"/>
                  <a:pt x="2346" y="10478"/>
                  <a:pt x="5242" y="10478"/>
                </a:cubicBezTo>
                <a:cubicBezTo>
                  <a:pt x="8136" y="10478"/>
                  <a:pt x="10482" y="8133"/>
                  <a:pt x="10482" y="5239"/>
                </a:cubicBezTo>
                <a:cubicBezTo>
                  <a:pt x="10482" y="2345"/>
                  <a:pt x="8136" y="0"/>
                  <a:pt x="5242" y="0"/>
                </a:cubicBezTo>
                <a:close/>
                <a:moveTo>
                  <a:pt x="5242" y="9823"/>
                </a:moveTo>
                <a:cubicBezTo>
                  <a:pt x="2708" y="9823"/>
                  <a:pt x="656" y="7770"/>
                  <a:pt x="656" y="5239"/>
                </a:cubicBezTo>
                <a:cubicBezTo>
                  <a:pt x="656" y="2708"/>
                  <a:pt x="2708" y="655"/>
                  <a:pt x="5242" y="655"/>
                </a:cubicBezTo>
                <a:cubicBezTo>
                  <a:pt x="7774" y="655"/>
                  <a:pt x="9826" y="2708"/>
                  <a:pt x="9826" y="5239"/>
                </a:cubicBezTo>
                <a:cubicBezTo>
                  <a:pt x="9826" y="7770"/>
                  <a:pt x="7774" y="9823"/>
                  <a:pt x="5242" y="9823"/>
                </a:cubicBezTo>
                <a:close/>
                <a:moveTo>
                  <a:pt x="5242" y="9823"/>
                </a:move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iconfont-1153-479382"/>
          <p:cNvSpPr/>
          <p:nvPr>
            <p:custDataLst>
              <p:tags r:id="rId64"/>
            </p:custDataLst>
          </p:nvPr>
        </p:nvSpPr>
        <p:spPr>
          <a:xfrm>
            <a:off x="8959836" y="2199700"/>
            <a:ext cx="250756" cy="357366"/>
          </a:xfrm>
          <a:custGeom>
            <a:avLst/>
            <a:gdLst>
              <a:gd name="T0" fmla="*/ 5364 w 10171"/>
              <a:gd name="T1" fmla="*/ 9821 h 11145"/>
              <a:gd name="T2" fmla="*/ 4876 w 10171"/>
              <a:gd name="T3" fmla="*/ 9821 h 11145"/>
              <a:gd name="T4" fmla="*/ 4528 w 10171"/>
              <a:gd name="T5" fmla="*/ 9890 h 11145"/>
              <a:gd name="T6" fmla="*/ 2020 w 10171"/>
              <a:gd name="T7" fmla="*/ 10100 h 11145"/>
              <a:gd name="T8" fmla="*/ 2090 w 10171"/>
              <a:gd name="T9" fmla="*/ 9124 h 11145"/>
              <a:gd name="T10" fmla="*/ 2299 w 10171"/>
              <a:gd name="T11" fmla="*/ 8497 h 11145"/>
              <a:gd name="T12" fmla="*/ 1602 w 10171"/>
              <a:gd name="T13" fmla="*/ 7801 h 11145"/>
              <a:gd name="T14" fmla="*/ 1254 w 10171"/>
              <a:gd name="T15" fmla="*/ 7941 h 11145"/>
              <a:gd name="T16" fmla="*/ 975 w 10171"/>
              <a:gd name="T17" fmla="*/ 8149 h 11145"/>
              <a:gd name="T18" fmla="*/ 975 w 10171"/>
              <a:gd name="T19" fmla="*/ 6408 h 11145"/>
              <a:gd name="T20" fmla="*/ 1811 w 10171"/>
              <a:gd name="T21" fmla="*/ 4945 h 11145"/>
              <a:gd name="T22" fmla="*/ 2020 w 10171"/>
              <a:gd name="T23" fmla="*/ 4180 h 11145"/>
              <a:gd name="T24" fmla="*/ 2089 w 10171"/>
              <a:gd name="T25" fmla="*/ 3901 h 11145"/>
              <a:gd name="T26" fmla="*/ 5085 w 10171"/>
              <a:gd name="T27" fmla="*/ 836 h 11145"/>
              <a:gd name="T28" fmla="*/ 8151 w 10171"/>
              <a:gd name="T29" fmla="*/ 3900 h 11145"/>
              <a:gd name="T30" fmla="*/ 8220 w 10171"/>
              <a:gd name="T31" fmla="*/ 4179 h 11145"/>
              <a:gd name="T32" fmla="*/ 8429 w 10171"/>
              <a:gd name="T33" fmla="*/ 4945 h 11145"/>
              <a:gd name="T34" fmla="*/ 9265 w 10171"/>
              <a:gd name="T35" fmla="*/ 6407 h 11145"/>
              <a:gd name="T36" fmla="*/ 9195 w 10171"/>
              <a:gd name="T37" fmla="*/ 8148 h 11145"/>
              <a:gd name="T38" fmla="*/ 8568 w 10171"/>
              <a:gd name="T39" fmla="*/ 7800 h 11145"/>
              <a:gd name="T40" fmla="*/ 8151 w 10171"/>
              <a:gd name="T41" fmla="*/ 8009 h 11145"/>
              <a:gd name="T42" fmla="*/ 7733 w 10171"/>
              <a:gd name="T43" fmla="*/ 8845 h 11145"/>
              <a:gd name="T44" fmla="*/ 8429 w 10171"/>
              <a:gd name="T45" fmla="*/ 9613 h 11145"/>
              <a:gd name="T46" fmla="*/ 6896 w 10171"/>
              <a:gd name="T47" fmla="*/ 10309 h 11145"/>
              <a:gd name="T48" fmla="*/ 5364 w 10171"/>
              <a:gd name="T49" fmla="*/ 9821 h 11145"/>
              <a:gd name="T50" fmla="*/ 6966 w 10171"/>
              <a:gd name="T51" fmla="*/ 11145 h 11145"/>
              <a:gd name="T52" fmla="*/ 9334 w 10171"/>
              <a:gd name="T53" fmla="*/ 9613 h 11145"/>
              <a:gd name="T54" fmla="*/ 9404 w 10171"/>
              <a:gd name="T55" fmla="*/ 8846 h 11145"/>
              <a:gd name="T56" fmla="*/ 9893 w 10171"/>
              <a:gd name="T57" fmla="*/ 6130 h 11145"/>
              <a:gd name="T58" fmla="*/ 9126 w 10171"/>
              <a:gd name="T59" fmla="*/ 4807 h 11145"/>
              <a:gd name="T60" fmla="*/ 7803 w 10171"/>
              <a:gd name="T61" fmla="*/ 1114 h 11145"/>
              <a:gd name="T62" fmla="*/ 2369 w 10171"/>
              <a:gd name="T63" fmla="*/ 1114 h 11145"/>
              <a:gd name="T64" fmla="*/ 1045 w 10171"/>
              <a:gd name="T65" fmla="*/ 4806 h 11145"/>
              <a:gd name="T66" fmla="*/ 279 w 10171"/>
              <a:gd name="T67" fmla="*/ 6130 h 11145"/>
              <a:gd name="T68" fmla="*/ 766 w 10171"/>
              <a:gd name="T69" fmla="*/ 8846 h 11145"/>
              <a:gd name="T70" fmla="*/ 836 w 10171"/>
              <a:gd name="T71" fmla="*/ 9613 h 11145"/>
              <a:gd name="T72" fmla="*/ 3135 w 10171"/>
              <a:gd name="T73" fmla="*/ 11145 h 11145"/>
              <a:gd name="T74" fmla="*/ 5225 w 10171"/>
              <a:gd name="T75" fmla="*/ 10657 h 11145"/>
              <a:gd name="T76" fmla="*/ 6966 w 10171"/>
              <a:gd name="T77" fmla="*/ 11145 h 11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171" h="11145">
                <a:moveTo>
                  <a:pt x="5364" y="9821"/>
                </a:moveTo>
                <a:lnTo>
                  <a:pt x="5364" y="9821"/>
                </a:lnTo>
                <a:lnTo>
                  <a:pt x="5085" y="9821"/>
                </a:lnTo>
                <a:lnTo>
                  <a:pt x="4876" y="9821"/>
                </a:lnTo>
                <a:lnTo>
                  <a:pt x="4807" y="9821"/>
                </a:lnTo>
                <a:cubicBezTo>
                  <a:pt x="4737" y="9821"/>
                  <a:pt x="4598" y="9821"/>
                  <a:pt x="4528" y="9890"/>
                </a:cubicBezTo>
                <a:cubicBezTo>
                  <a:pt x="4249" y="10169"/>
                  <a:pt x="3762" y="10309"/>
                  <a:pt x="3135" y="10309"/>
                </a:cubicBezTo>
                <a:cubicBezTo>
                  <a:pt x="2717" y="10309"/>
                  <a:pt x="2369" y="10239"/>
                  <a:pt x="2020" y="10100"/>
                </a:cubicBezTo>
                <a:cubicBezTo>
                  <a:pt x="1742" y="9960"/>
                  <a:pt x="1602" y="9821"/>
                  <a:pt x="1602" y="9612"/>
                </a:cubicBezTo>
                <a:cubicBezTo>
                  <a:pt x="1602" y="9403"/>
                  <a:pt x="1742" y="9264"/>
                  <a:pt x="2090" y="9124"/>
                </a:cubicBezTo>
                <a:cubicBezTo>
                  <a:pt x="2299" y="9055"/>
                  <a:pt x="2369" y="8985"/>
                  <a:pt x="2369" y="8845"/>
                </a:cubicBezTo>
                <a:cubicBezTo>
                  <a:pt x="2369" y="8706"/>
                  <a:pt x="2369" y="8567"/>
                  <a:pt x="2299" y="8497"/>
                </a:cubicBezTo>
                <a:cubicBezTo>
                  <a:pt x="2160" y="8359"/>
                  <a:pt x="2090" y="8149"/>
                  <a:pt x="1951" y="8010"/>
                </a:cubicBezTo>
                <a:cubicBezTo>
                  <a:pt x="1881" y="7871"/>
                  <a:pt x="1742" y="7801"/>
                  <a:pt x="1602" y="7801"/>
                </a:cubicBezTo>
                <a:lnTo>
                  <a:pt x="1602" y="7801"/>
                </a:lnTo>
                <a:cubicBezTo>
                  <a:pt x="1463" y="7801"/>
                  <a:pt x="1393" y="7871"/>
                  <a:pt x="1254" y="7941"/>
                </a:cubicBezTo>
                <a:cubicBezTo>
                  <a:pt x="1115" y="8080"/>
                  <a:pt x="1045" y="8149"/>
                  <a:pt x="975" y="8149"/>
                </a:cubicBezTo>
                <a:lnTo>
                  <a:pt x="975" y="8149"/>
                </a:lnTo>
                <a:cubicBezTo>
                  <a:pt x="906" y="8149"/>
                  <a:pt x="837" y="7941"/>
                  <a:pt x="837" y="7593"/>
                </a:cubicBezTo>
                <a:cubicBezTo>
                  <a:pt x="837" y="7245"/>
                  <a:pt x="906" y="6826"/>
                  <a:pt x="975" y="6408"/>
                </a:cubicBezTo>
                <a:cubicBezTo>
                  <a:pt x="1114" y="5990"/>
                  <a:pt x="1323" y="5642"/>
                  <a:pt x="1671" y="5294"/>
                </a:cubicBezTo>
                <a:cubicBezTo>
                  <a:pt x="1741" y="5225"/>
                  <a:pt x="1811" y="5085"/>
                  <a:pt x="1811" y="4945"/>
                </a:cubicBezTo>
                <a:lnTo>
                  <a:pt x="1811" y="4807"/>
                </a:lnTo>
                <a:cubicBezTo>
                  <a:pt x="1811" y="4597"/>
                  <a:pt x="1880" y="4389"/>
                  <a:pt x="2020" y="4180"/>
                </a:cubicBezTo>
                <a:cubicBezTo>
                  <a:pt x="2089" y="4110"/>
                  <a:pt x="2089" y="4040"/>
                  <a:pt x="2089" y="3971"/>
                </a:cubicBezTo>
                <a:lnTo>
                  <a:pt x="2089" y="3901"/>
                </a:lnTo>
                <a:cubicBezTo>
                  <a:pt x="2090" y="3065"/>
                  <a:pt x="2368" y="2368"/>
                  <a:pt x="2995" y="1741"/>
                </a:cubicBezTo>
                <a:cubicBezTo>
                  <a:pt x="3553" y="1114"/>
                  <a:pt x="4249" y="836"/>
                  <a:pt x="5085" y="836"/>
                </a:cubicBezTo>
                <a:cubicBezTo>
                  <a:pt x="5921" y="836"/>
                  <a:pt x="6618" y="1114"/>
                  <a:pt x="7245" y="1741"/>
                </a:cubicBezTo>
                <a:cubicBezTo>
                  <a:pt x="7802" y="2368"/>
                  <a:pt x="8151" y="3065"/>
                  <a:pt x="8151" y="3900"/>
                </a:cubicBezTo>
                <a:lnTo>
                  <a:pt x="8151" y="3970"/>
                </a:lnTo>
                <a:cubicBezTo>
                  <a:pt x="8151" y="4039"/>
                  <a:pt x="8151" y="4109"/>
                  <a:pt x="8220" y="4179"/>
                </a:cubicBezTo>
                <a:cubicBezTo>
                  <a:pt x="8359" y="4388"/>
                  <a:pt x="8429" y="4596"/>
                  <a:pt x="8429" y="4806"/>
                </a:cubicBezTo>
                <a:lnTo>
                  <a:pt x="8429" y="4945"/>
                </a:lnTo>
                <a:cubicBezTo>
                  <a:pt x="8429" y="5084"/>
                  <a:pt x="8429" y="5224"/>
                  <a:pt x="8568" y="5293"/>
                </a:cubicBezTo>
                <a:cubicBezTo>
                  <a:pt x="8916" y="5641"/>
                  <a:pt x="9125" y="5989"/>
                  <a:pt x="9265" y="6407"/>
                </a:cubicBezTo>
                <a:cubicBezTo>
                  <a:pt x="9404" y="6825"/>
                  <a:pt x="9474" y="7244"/>
                  <a:pt x="9404" y="7592"/>
                </a:cubicBezTo>
                <a:cubicBezTo>
                  <a:pt x="9404" y="7940"/>
                  <a:pt x="9334" y="8079"/>
                  <a:pt x="9195" y="8148"/>
                </a:cubicBezTo>
                <a:cubicBezTo>
                  <a:pt x="9126" y="8148"/>
                  <a:pt x="9056" y="8079"/>
                  <a:pt x="8916" y="7940"/>
                </a:cubicBezTo>
                <a:cubicBezTo>
                  <a:pt x="8847" y="7871"/>
                  <a:pt x="8707" y="7800"/>
                  <a:pt x="8568" y="7800"/>
                </a:cubicBezTo>
                <a:lnTo>
                  <a:pt x="8499" y="7800"/>
                </a:lnTo>
                <a:cubicBezTo>
                  <a:pt x="8359" y="7800"/>
                  <a:pt x="8220" y="7870"/>
                  <a:pt x="8151" y="8009"/>
                </a:cubicBezTo>
                <a:cubicBezTo>
                  <a:pt x="8081" y="8218"/>
                  <a:pt x="7941" y="8358"/>
                  <a:pt x="7802" y="8497"/>
                </a:cubicBezTo>
                <a:cubicBezTo>
                  <a:pt x="7733" y="8567"/>
                  <a:pt x="7663" y="8706"/>
                  <a:pt x="7733" y="8845"/>
                </a:cubicBezTo>
                <a:cubicBezTo>
                  <a:pt x="7733" y="8985"/>
                  <a:pt x="7872" y="9054"/>
                  <a:pt x="7941" y="9124"/>
                </a:cubicBezTo>
                <a:cubicBezTo>
                  <a:pt x="8289" y="9264"/>
                  <a:pt x="8429" y="9404"/>
                  <a:pt x="8429" y="9613"/>
                </a:cubicBezTo>
                <a:cubicBezTo>
                  <a:pt x="8429" y="9821"/>
                  <a:pt x="8289" y="9961"/>
                  <a:pt x="8011" y="10100"/>
                </a:cubicBezTo>
                <a:cubicBezTo>
                  <a:pt x="7732" y="10239"/>
                  <a:pt x="7314" y="10309"/>
                  <a:pt x="6896" y="10309"/>
                </a:cubicBezTo>
                <a:cubicBezTo>
                  <a:pt x="6269" y="10309"/>
                  <a:pt x="5851" y="10169"/>
                  <a:pt x="5503" y="9891"/>
                </a:cubicBezTo>
                <a:cubicBezTo>
                  <a:pt x="5573" y="9891"/>
                  <a:pt x="5433" y="9821"/>
                  <a:pt x="5364" y="9821"/>
                </a:cubicBezTo>
                <a:lnTo>
                  <a:pt x="5364" y="9821"/>
                </a:lnTo>
                <a:close/>
                <a:moveTo>
                  <a:pt x="6966" y="11145"/>
                </a:moveTo>
                <a:cubicBezTo>
                  <a:pt x="7663" y="11145"/>
                  <a:pt x="8220" y="11006"/>
                  <a:pt x="8638" y="10728"/>
                </a:cubicBezTo>
                <a:cubicBezTo>
                  <a:pt x="9056" y="10448"/>
                  <a:pt x="9334" y="10100"/>
                  <a:pt x="9334" y="9613"/>
                </a:cubicBezTo>
                <a:cubicBezTo>
                  <a:pt x="9334" y="9334"/>
                  <a:pt x="9265" y="9125"/>
                  <a:pt x="9126" y="8916"/>
                </a:cubicBezTo>
                <a:cubicBezTo>
                  <a:pt x="9196" y="8916"/>
                  <a:pt x="9334" y="8916"/>
                  <a:pt x="9404" y="8846"/>
                </a:cubicBezTo>
                <a:cubicBezTo>
                  <a:pt x="9822" y="8708"/>
                  <a:pt x="10031" y="8359"/>
                  <a:pt x="10101" y="7801"/>
                </a:cubicBezTo>
                <a:cubicBezTo>
                  <a:pt x="10171" y="7314"/>
                  <a:pt x="10101" y="6757"/>
                  <a:pt x="9893" y="6130"/>
                </a:cubicBezTo>
                <a:cubicBezTo>
                  <a:pt x="9753" y="5642"/>
                  <a:pt x="9475" y="5225"/>
                  <a:pt x="9126" y="4807"/>
                </a:cubicBezTo>
                <a:lnTo>
                  <a:pt x="9126" y="4807"/>
                </a:lnTo>
                <a:cubicBezTo>
                  <a:pt x="9126" y="4458"/>
                  <a:pt x="9057" y="4180"/>
                  <a:pt x="8917" y="3831"/>
                </a:cubicBezTo>
                <a:cubicBezTo>
                  <a:pt x="8917" y="2787"/>
                  <a:pt x="8569" y="1881"/>
                  <a:pt x="7803" y="1114"/>
                </a:cubicBezTo>
                <a:cubicBezTo>
                  <a:pt x="7036" y="348"/>
                  <a:pt x="6130" y="0"/>
                  <a:pt x="5085" y="0"/>
                </a:cubicBezTo>
                <a:cubicBezTo>
                  <a:pt x="4040" y="0"/>
                  <a:pt x="3135" y="348"/>
                  <a:pt x="2369" y="1114"/>
                </a:cubicBezTo>
                <a:cubicBezTo>
                  <a:pt x="1671" y="1880"/>
                  <a:pt x="1254" y="2786"/>
                  <a:pt x="1254" y="3831"/>
                </a:cubicBezTo>
                <a:cubicBezTo>
                  <a:pt x="1115" y="4110"/>
                  <a:pt x="1045" y="4458"/>
                  <a:pt x="1045" y="4806"/>
                </a:cubicBezTo>
                <a:lnTo>
                  <a:pt x="1045" y="4876"/>
                </a:lnTo>
                <a:cubicBezTo>
                  <a:pt x="627" y="5224"/>
                  <a:pt x="418" y="5712"/>
                  <a:pt x="279" y="6130"/>
                </a:cubicBezTo>
                <a:cubicBezTo>
                  <a:pt x="70" y="6756"/>
                  <a:pt x="0" y="7314"/>
                  <a:pt x="70" y="7801"/>
                </a:cubicBezTo>
                <a:cubicBezTo>
                  <a:pt x="139" y="8359"/>
                  <a:pt x="418" y="8707"/>
                  <a:pt x="766" y="8846"/>
                </a:cubicBezTo>
                <a:cubicBezTo>
                  <a:pt x="836" y="8846"/>
                  <a:pt x="975" y="8916"/>
                  <a:pt x="1045" y="8916"/>
                </a:cubicBezTo>
                <a:cubicBezTo>
                  <a:pt x="906" y="9124"/>
                  <a:pt x="836" y="9334"/>
                  <a:pt x="836" y="9613"/>
                </a:cubicBezTo>
                <a:cubicBezTo>
                  <a:pt x="836" y="10030"/>
                  <a:pt x="1045" y="10448"/>
                  <a:pt x="1533" y="10727"/>
                </a:cubicBezTo>
                <a:cubicBezTo>
                  <a:pt x="1951" y="11006"/>
                  <a:pt x="2508" y="11145"/>
                  <a:pt x="3135" y="11145"/>
                </a:cubicBezTo>
                <a:cubicBezTo>
                  <a:pt x="3831" y="11145"/>
                  <a:pt x="4458" y="11006"/>
                  <a:pt x="4876" y="10657"/>
                </a:cubicBezTo>
                <a:lnTo>
                  <a:pt x="5225" y="10657"/>
                </a:lnTo>
                <a:cubicBezTo>
                  <a:pt x="5713" y="11006"/>
                  <a:pt x="6269" y="11145"/>
                  <a:pt x="6966" y="11145"/>
                </a:cubicBezTo>
                <a:lnTo>
                  <a:pt x="6966" y="111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组合 101"/>
          <p:cNvGrpSpPr/>
          <p:nvPr/>
        </p:nvGrpSpPr>
        <p:grpSpPr>
          <a:xfrm>
            <a:off x="10228853" y="4959357"/>
            <a:ext cx="1045555" cy="713746"/>
            <a:chOff x="5007659" y="2239605"/>
            <a:chExt cx="497211" cy="427788"/>
          </a:xfrm>
        </p:grpSpPr>
        <p:sp>
          <p:nvSpPr>
            <p:cNvPr id="103" name="Freeform 6"/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5007659" y="2239605"/>
              <a:ext cx="497211" cy="427788"/>
            </a:xfrm>
            <a:custGeom>
              <a:avLst/>
              <a:gdLst>
                <a:gd name="T0" fmla="*/ 67 w 290"/>
                <a:gd name="T1" fmla="*/ 269 h 277"/>
                <a:gd name="T2" fmla="*/ 129 w 290"/>
                <a:gd name="T3" fmla="*/ 269 h 277"/>
                <a:gd name="T4" fmla="*/ 129 w 290"/>
                <a:gd name="T5" fmla="*/ 229 h 277"/>
                <a:gd name="T6" fmla="*/ 0 w 290"/>
                <a:gd name="T7" fmla="*/ 229 h 277"/>
                <a:gd name="T8" fmla="*/ 0 w 290"/>
                <a:gd name="T9" fmla="*/ 0 h 277"/>
                <a:gd name="T10" fmla="*/ 290 w 290"/>
                <a:gd name="T11" fmla="*/ 0 h 277"/>
                <a:gd name="T12" fmla="*/ 290 w 290"/>
                <a:gd name="T13" fmla="*/ 229 h 277"/>
                <a:gd name="T14" fmla="*/ 177 w 290"/>
                <a:gd name="T15" fmla="*/ 229 h 277"/>
                <a:gd name="T16" fmla="*/ 177 w 290"/>
                <a:gd name="T17" fmla="*/ 269 h 277"/>
                <a:gd name="T18" fmla="*/ 240 w 290"/>
                <a:gd name="T19" fmla="*/ 269 h 277"/>
                <a:gd name="T20" fmla="*/ 240 w 290"/>
                <a:gd name="T21" fmla="*/ 277 h 277"/>
                <a:gd name="T22" fmla="*/ 67 w 290"/>
                <a:gd name="T23" fmla="*/ 277 h 277"/>
                <a:gd name="T24" fmla="*/ 67 w 290"/>
                <a:gd name="T25" fmla="*/ 269 h 277"/>
                <a:gd name="T26" fmla="*/ 15 w 290"/>
                <a:gd name="T27" fmla="*/ 18 h 277"/>
                <a:gd name="T28" fmla="*/ 275 w 290"/>
                <a:gd name="T29" fmla="*/ 18 h 277"/>
                <a:gd name="T30" fmla="*/ 275 w 290"/>
                <a:gd name="T31" fmla="*/ 206 h 277"/>
                <a:gd name="T32" fmla="*/ 15 w 290"/>
                <a:gd name="T33" fmla="*/ 206 h 277"/>
                <a:gd name="T34" fmla="*/ 15 w 290"/>
                <a:gd name="T35" fmla="*/ 1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277">
                  <a:moveTo>
                    <a:pt x="67" y="269"/>
                  </a:moveTo>
                  <a:lnTo>
                    <a:pt x="129" y="269"/>
                  </a:lnTo>
                  <a:lnTo>
                    <a:pt x="129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90" y="229"/>
                  </a:lnTo>
                  <a:lnTo>
                    <a:pt x="177" y="229"/>
                  </a:lnTo>
                  <a:lnTo>
                    <a:pt x="177" y="269"/>
                  </a:lnTo>
                  <a:lnTo>
                    <a:pt x="240" y="269"/>
                  </a:lnTo>
                  <a:lnTo>
                    <a:pt x="240" y="277"/>
                  </a:lnTo>
                  <a:lnTo>
                    <a:pt x="67" y="277"/>
                  </a:lnTo>
                  <a:lnTo>
                    <a:pt x="67" y="269"/>
                  </a:lnTo>
                  <a:close/>
                  <a:moveTo>
                    <a:pt x="15" y="18"/>
                  </a:moveTo>
                  <a:lnTo>
                    <a:pt x="275" y="18"/>
                  </a:lnTo>
                  <a:lnTo>
                    <a:pt x="275" y="206"/>
                  </a:lnTo>
                  <a:lnTo>
                    <a:pt x="15" y="206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矩形 105"/>
            <p:cNvSpPr/>
            <p:nvPr>
              <p:custDataLst>
                <p:tags r:id="rId66"/>
              </p:custDataLst>
            </p:nvPr>
          </p:nvSpPr>
          <p:spPr>
            <a:xfrm>
              <a:off x="5029533" y="2266525"/>
              <a:ext cx="453431" cy="301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7" name="文本框 106"/>
          <p:cNvSpPr txBox="1"/>
          <p:nvPr>
            <p:custDataLst>
              <p:tags r:id="rId67"/>
            </p:custDataLst>
          </p:nvPr>
        </p:nvSpPr>
        <p:spPr>
          <a:xfrm>
            <a:off x="9216621" y="4288902"/>
            <a:ext cx="1071880" cy="3492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天翼云电脑</a:t>
            </a:r>
            <a:endParaRPr lang="zh-CN" altLang="en-US" sz="14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68"/>
            </p:custDataLst>
          </p:nvPr>
        </p:nvSpPr>
        <p:spPr>
          <a:xfrm>
            <a:off x="9204443" y="4768793"/>
            <a:ext cx="82586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跨部门传阅</a:t>
            </a:r>
            <a:endParaRPr lang="zh-CN" altLang="en-US" sz="10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0" name="图片 109"/>
          <p:cNvPicPr/>
          <p:nvPr>
            <p:custDataLst>
              <p:tags r:id="rId69"/>
            </p:custDataLst>
          </p:nvPr>
        </p:nvPicPr>
        <p:blipFill>
          <a:blip r:embed="rId70"/>
          <a:stretch>
            <a:fillRect/>
          </a:stretch>
        </p:blipFill>
        <p:spPr>
          <a:xfrm>
            <a:off x="6264910" y="1893570"/>
            <a:ext cx="982980" cy="1447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1" name="直线箭头连接符 25"/>
          <p:cNvCxnSpPr/>
          <p:nvPr>
            <p:custDataLst>
              <p:tags r:id="rId71"/>
            </p:custDataLst>
          </p:nvPr>
        </p:nvCxnSpPr>
        <p:spPr>
          <a:xfrm flipV="1">
            <a:off x="7794669" y="3024715"/>
            <a:ext cx="8890" cy="1613535"/>
          </a:xfrm>
          <a:prstGeom prst="straightConnector1">
            <a:avLst/>
          </a:prstGeom>
          <a:ln w="28575"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>
            <p:custDataLst>
              <p:tags r:id="rId72"/>
            </p:custDataLst>
          </p:nvPr>
        </p:nvSpPr>
        <p:spPr>
          <a:xfrm>
            <a:off x="6764021" y="3471546"/>
            <a:ext cx="10712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②未经审批外发</a:t>
            </a:r>
            <a:endParaRPr lang="zh-CN" altLang="en-US" sz="11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文本框 112"/>
          <p:cNvSpPr txBox="1"/>
          <p:nvPr>
            <p:custDataLst>
              <p:tags r:id="rId73"/>
            </p:custDataLst>
          </p:nvPr>
        </p:nvSpPr>
        <p:spPr>
          <a:xfrm>
            <a:off x="6335868" y="1617714"/>
            <a:ext cx="9448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无法正常打开</a:t>
            </a:r>
            <a:endParaRPr lang="zh-CN" altLang="en-US" sz="10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26" name="图片 325" descr="11641665644836_.pic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75"/>
          <a:stretch>
            <a:fillRect/>
          </a:stretch>
        </p:blipFill>
        <p:spPr>
          <a:xfrm>
            <a:off x="9977055" y="2226055"/>
            <a:ext cx="359025" cy="354297"/>
          </a:xfrm>
          <a:prstGeom prst="rect">
            <a:avLst/>
          </a:prstGeom>
        </p:spPr>
      </p:pic>
      <p:sp>
        <p:nvSpPr>
          <p:cNvPr id="115" name="圆角矩形 114"/>
          <p:cNvSpPr/>
          <p:nvPr>
            <p:custDataLst>
              <p:tags r:id="rId76"/>
            </p:custDataLst>
          </p:nvPr>
        </p:nvSpPr>
        <p:spPr>
          <a:xfrm>
            <a:off x="9807576" y="2140586"/>
            <a:ext cx="697865" cy="561975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圆角矩形 115"/>
          <p:cNvSpPr/>
          <p:nvPr>
            <p:custDataLst>
              <p:tags r:id="rId77"/>
            </p:custDataLst>
          </p:nvPr>
        </p:nvSpPr>
        <p:spPr>
          <a:xfrm>
            <a:off x="7675246" y="2138046"/>
            <a:ext cx="2065655" cy="561975"/>
          </a:xfrm>
          <a:prstGeom prst="roundRect">
            <a:avLst/>
          </a:prstGeom>
          <a:noFill/>
          <a:ln>
            <a:solidFill>
              <a:srgbClr val="DE072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7" name="图片 116" descr="32313537363434353b32313537363433333bcbabcff2"/>
          <p:cNvPicPr>
            <a:picLocks noChangeAspect="1"/>
          </p:cNvPicPr>
          <p:nvPr>
            <p:custDataLst>
              <p:tags r:id="rId78"/>
            </p:custDataLst>
          </p:nvPr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 rot="20520000">
            <a:off x="9358630" y="2914650"/>
            <a:ext cx="1028700" cy="1028700"/>
          </a:xfrm>
          <a:prstGeom prst="rect">
            <a:avLst/>
          </a:prstGeom>
        </p:spPr>
      </p:pic>
      <p:sp>
        <p:nvSpPr>
          <p:cNvPr id="118" name="文本框 117"/>
          <p:cNvSpPr txBox="1"/>
          <p:nvPr>
            <p:custDataLst>
              <p:tags r:id="rId81"/>
            </p:custDataLst>
          </p:nvPr>
        </p:nvSpPr>
        <p:spPr>
          <a:xfrm>
            <a:off x="10056091" y="3221468"/>
            <a:ext cx="1249680" cy="6076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同一加密环境</a:t>
            </a:r>
            <a:endParaRPr lang="zh-CN" altLang="en-US" sz="14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4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无需脱密</a:t>
            </a:r>
            <a:endParaRPr lang="zh-CN" altLang="en-US" sz="14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0" name="图片 119"/>
          <p:cNvPicPr/>
          <p:nvPr>
            <p:custDataLst>
              <p:tags r:id="rId82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9047481" y="1387475"/>
            <a:ext cx="705485" cy="637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" name="文本框 121"/>
          <p:cNvSpPr txBox="1"/>
          <p:nvPr>
            <p:custDataLst>
              <p:tags r:id="rId84"/>
            </p:custDataLst>
          </p:nvPr>
        </p:nvSpPr>
        <p:spPr>
          <a:xfrm>
            <a:off x="9830273" y="1568184"/>
            <a:ext cx="6908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正常打开</a:t>
            </a:r>
            <a:endParaRPr lang="zh-CN" altLang="en-US" sz="10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6" name="直线箭头连接符 25"/>
          <p:cNvCxnSpPr/>
          <p:nvPr>
            <p:custDataLst>
              <p:tags r:id="rId85"/>
            </p:custDataLst>
          </p:nvPr>
        </p:nvCxnSpPr>
        <p:spPr>
          <a:xfrm flipH="1" flipV="1">
            <a:off x="9009839" y="5416279"/>
            <a:ext cx="1204595" cy="444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8" name="图片 127" descr="32313537313638393b32313537313637343bb4ed"/>
          <p:cNvPicPr>
            <a:picLocks noChangeAspect="1"/>
          </p:cNvPicPr>
          <p:nvPr>
            <p:custDataLst>
              <p:tags r:id="rId86"/>
            </p:custDataLst>
          </p:nvPr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9512300" y="5323205"/>
            <a:ext cx="220980" cy="220980"/>
          </a:xfrm>
          <a:prstGeom prst="rect">
            <a:avLst/>
          </a:prstGeom>
        </p:spPr>
      </p:pic>
      <p:sp>
        <p:nvSpPr>
          <p:cNvPr id="130" name="文本框 129"/>
          <p:cNvSpPr txBox="1"/>
          <p:nvPr>
            <p:custDataLst>
              <p:tags r:id="rId89"/>
            </p:custDataLst>
          </p:nvPr>
        </p:nvSpPr>
        <p:spPr>
          <a:xfrm>
            <a:off x="6716061" y="4664017"/>
            <a:ext cx="8178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高级别密钥</a:t>
            </a:r>
            <a:endParaRPr lang="zh-CN" altLang="en-US" sz="10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3" name="文本框 132"/>
          <p:cNvSpPr txBox="1"/>
          <p:nvPr>
            <p:custDataLst>
              <p:tags r:id="rId90"/>
            </p:custDataLst>
          </p:nvPr>
        </p:nvSpPr>
        <p:spPr>
          <a:xfrm>
            <a:off x="10261901" y="4977707"/>
            <a:ext cx="8178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1000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低级别密钥</a:t>
            </a:r>
            <a:endParaRPr lang="zh-CN" altLang="en-US" sz="1000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云电脑安全防护套件（</a:t>
            </a:r>
            <a:r>
              <a:rPr lang="en-US" altLang="zh-CN">
                <a:sym typeface="+mn-ea"/>
              </a:rPr>
              <a:t>5</a:t>
            </a:r>
            <a:r>
              <a:rPr lang="en-US" altLang="zh-CN">
                <a:sym typeface="+mn-ea"/>
              </a:rPr>
              <a:t>/5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+mn-ea"/>
              </a:rPr>
              <a:t>打印管控，用户无需配置打印机</a:t>
            </a:r>
            <a:endParaRPr lang="zh-CN" altLang="en-US" dirty="0"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7650" y="2355850"/>
            <a:ext cx="6120765" cy="521970"/>
            <a:chOff x="1091" y="3844"/>
            <a:chExt cx="9639" cy="822"/>
          </a:xfrm>
        </p:grpSpPr>
        <p:sp>
          <p:nvSpPr>
            <p:cNvPr id="7" name="文本框 6"/>
            <p:cNvSpPr txBox="1"/>
            <p:nvPr>
              <p:custDataLst>
                <p:tags r:id="rId1"/>
              </p:custDataLst>
            </p:nvPr>
          </p:nvSpPr>
          <p:spPr>
            <a:xfrm>
              <a:off x="1449" y="3844"/>
              <a:ext cx="92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齐全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：适配市面绝大多数打印机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PingFang SC Regular" panose="020B0400000000000000" charset="-122"/>
              </a:endParaRPr>
            </a:p>
            <a:p>
              <a:pPr algn="l"/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</a:rPr>
                <a:t>集合市面绝大多数打印机版本驱动，保障可用。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1091" y="3844"/>
              <a:ext cx="7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buFont typeface="Wingdings" panose="05000000000000000000" charset="0"/>
                <a:buChar char=""/>
              </a:pPr>
              <a:r>
                <a:rPr lang="en-US" altLang="zh-CN" sz="1600" b="1">
                  <a:solidFill>
                    <a:srgbClr val="C00000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Regular" panose="020B0400000000000000" charset="-122"/>
                </a:rPr>
                <a:t> </a:t>
              </a:r>
              <a:endParaRPr lang="en-US" altLang="zh-CN" sz="1600" b="1">
                <a:solidFill>
                  <a:srgbClr val="C0000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Regular" panose="020B040000000000000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47650" y="4113530"/>
            <a:ext cx="6121400" cy="521970"/>
            <a:chOff x="1091" y="5431"/>
            <a:chExt cx="9640" cy="822"/>
          </a:xfrm>
        </p:grpSpPr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449" y="5431"/>
              <a:ext cx="92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稳定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：免维护，自动更新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PingFang SC Regular" panose="020B0400000000000000" charset="-122"/>
              </a:endParaRPr>
            </a:p>
            <a:p>
              <a:pPr algn="l"/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  <a:sym typeface="+mn-ea"/>
                </a:rPr>
                <a:t>统一纳管打印机，驱动更新一次搞定，无需考虑版本更新。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091" y="5431"/>
              <a:ext cx="7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buFont typeface="Wingdings" panose="05000000000000000000" charset="0"/>
                <a:buChar char=""/>
              </a:pPr>
              <a:r>
                <a:rPr lang="en-US" altLang="zh-CN" sz="1600" b="1">
                  <a:solidFill>
                    <a:srgbClr val="C00000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Regular" panose="020B0400000000000000" charset="-122"/>
                </a:rPr>
                <a:t> </a:t>
              </a:r>
              <a:endParaRPr lang="en-US" altLang="zh-CN" sz="1600" b="1">
                <a:solidFill>
                  <a:srgbClr val="C0000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Regular" panose="020B0400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47650" y="4992370"/>
            <a:ext cx="6120765" cy="521970"/>
            <a:chOff x="1091" y="8520"/>
            <a:chExt cx="9639" cy="822"/>
          </a:xfrm>
        </p:grpSpPr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449" y="8520"/>
              <a:ext cx="928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安全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：集中管控，安全保密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PingFang SC Regular" panose="020B0400000000000000" charset="-122"/>
              </a:endParaRPr>
            </a:p>
            <a:p>
              <a:pPr algn="l"/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</a:rPr>
                <a:t>支持权限管控，方便管理分配各员工打印权限。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6"/>
              </p:custDataLst>
            </p:nvPr>
          </p:nvSpPr>
          <p:spPr>
            <a:xfrm>
              <a:off x="1091" y="8583"/>
              <a:ext cx="7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buFont typeface="Wingdings" panose="05000000000000000000" charset="0"/>
                <a:buChar char=""/>
              </a:pPr>
              <a:r>
                <a:rPr lang="en-US" altLang="zh-CN" sz="1600" b="1">
                  <a:solidFill>
                    <a:srgbClr val="C00000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Regular" panose="020B0400000000000000" charset="-122"/>
                </a:rPr>
                <a:t> </a:t>
              </a:r>
              <a:endParaRPr lang="en-US" altLang="zh-CN" sz="1600" b="1">
                <a:solidFill>
                  <a:srgbClr val="C0000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Regular" panose="020B040000000000000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47650" y="3234690"/>
            <a:ext cx="6121400" cy="521970"/>
            <a:chOff x="1091" y="5431"/>
            <a:chExt cx="9640" cy="822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449" y="5431"/>
              <a:ext cx="92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易用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PingFang SC Regular" panose="020B0400000000000000" charset="-122"/>
                </a:rPr>
                <a:t>：免安装，即开即用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PingFang SC Regular" panose="020B0400000000000000" charset="-122"/>
              </a:endParaRPr>
            </a:p>
            <a:p>
              <a:pPr algn="l"/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PingFang SC Regular" panose="020B0400000000000000" charset="-122"/>
                  <a:ea typeface="PingFang SC Regular" panose="020B0400000000000000" charset="-122"/>
                  <a:cs typeface="PingFang SC Regular" panose="020B0400000000000000" charset="-122"/>
                </a:rPr>
                <a:t>云电脑自动发现打印机，无需安装和配置。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PingFang SC Regular" panose="020B0400000000000000" charset="-122"/>
                <a:ea typeface="PingFang SC Regular" panose="020B0400000000000000" charset="-122"/>
                <a:cs typeface="PingFang SC Regular" panose="020B0400000000000000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091" y="5431"/>
              <a:ext cx="70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buFont typeface="Wingdings" panose="05000000000000000000" charset="0"/>
                <a:buChar char=""/>
              </a:pPr>
              <a:r>
                <a:rPr lang="en-US" altLang="zh-CN" sz="1600" b="1">
                  <a:solidFill>
                    <a:srgbClr val="C00000"/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Regular" panose="020B0400000000000000" charset="-122"/>
                </a:rPr>
                <a:t> </a:t>
              </a:r>
              <a:endParaRPr lang="en-US" altLang="zh-CN" sz="1600" b="1">
                <a:solidFill>
                  <a:srgbClr val="C0000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Regular" panose="020B0400000000000000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47590" y="2442210"/>
            <a:ext cx="5800725" cy="34804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圆角矩形 16"/>
          <p:cNvSpPr/>
          <p:nvPr>
            <p:custDataLst>
              <p:tags r:id="rId11"/>
            </p:custDataLst>
          </p:nvPr>
        </p:nvSpPr>
        <p:spPr>
          <a:xfrm>
            <a:off x="6917690" y="3016250"/>
            <a:ext cx="392430" cy="18224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/>
          <a:srcRect l="37103" t="61838" r="6325" b="11069"/>
          <a:stretch>
            <a:fillRect/>
          </a:stretch>
        </p:blipFill>
        <p:spPr>
          <a:xfrm>
            <a:off x="7021830" y="4399915"/>
            <a:ext cx="3261360" cy="937260"/>
          </a:xfrm>
          <a:prstGeom prst="rect">
            <a:avLst/>
          </a:prstGeom>
        </p:spPr>
      </p:pic>
      <p:sp>
        <p:nvSpPr>
          <p:cNvPr id="19" name="圆角矩形 18"/>
          <p:cNvSpPr/>
          <p:nvPr>
            <p:custDataLst>
              <p:tags r:id="rId13"/>
            </p:custDataLst>
          </p:nvPr>
        </p:nvSpPr>
        <p:spPr>
          <a:xfrm>
            <a:off x="8004810" y="4399915"/>
            <a:ext cx="1128395" cy="21145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cxnSp>
        <p:nvCxnSpPr>
          <p:cNvPr id="20" name="肘形连接符 19"/>
          <p:cNvCxnSpPr>
            <a:stCxn id="17" idx="0"/>
          </p:cNvCxnSpPr>
          <p:nvPr>
            <p:custDataLst>
              <p:tags r:id="rId14"/>
            </p:custDataLst>
          </p:nvPr>
        </p:nvCxnSpPr>
        <p:spPr>
          <a:xfrm rot="16200000">
            <a:off x="8184515" y="1244600"/>
            <a:ext cx="701040" cy="2842260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9956165" y="2073910"/>
            <a:ext cx="1607820" cy="337185"/>
            <a:chOff x="15046" y="3665"/>
            <a:chExt cx="2532" cy="531"/>
          </a:xfrm>
        </p:grpSpPr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15046" y="3665"/>
              <a:ext cx="89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285750" indent="-285750">
                <a:buFont typeface="Wingdings" panose="05000000000000000000" charset="0"/>
                <a:buChar char=""/>
              </a:pPr>
              <a:r>
                <a:rPr lang="en-US" altLang="zh-CN" sz="1600">
                  <a:solidFill>
                    <a:srgbClr val="C00000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 </a:t>
              </a:r>
              <a:endParaRPr lang="en-US" altLang="zh-CN" sz="1600">
                <a:solidFill>
                  <a:srgbClr val="C00000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6"/>
              </p:custDataLst>
            </p:nvPr>
          </p:nvSpPr>
          <p:spPr>
            <a:xfrm>
              <a:off x="15370" y="3665"/>
              <a:ext cx="220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indent="0"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选择“开启”</a:t>
              </a:r>
              <a:endParaRPr lang="zh-CN" altLang="en-US" sz="1600">
                <a:solidFill>
                  <a:schemeClr val="tx1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016490" y="2780665"/>
            <a:ext cx="1811020" cy="337185"/>
            <a:chOff x="15046" y="3665"/>
            <a:chExt cx="2852" cy="531"/>
          </a:xfrm>
        </p:grpSpPr>
        <p:sp>
          <p:nvSpPr>
            <p:cNvPr id="39" name="文本框 38"/>
            <p:cNvSpPr txBox="1"/>
            <p:nvPr>
              <p:custDataLst>
                <p:tags r:id="rId17"/>
              </p:custDataLst>
            </p:nvPr>
          </p:nvSpPr>
          <p:spPr>
            <a:xfrm>
              <a:off x="15046" y="3665"/>
              <a:ext cx="89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285750" indent="-285750">
                <a:buFont typeface="Wingdings" panose="05000000000000000000" charset="0"/>
                <a:buChar char=""/>
              </a:pPr>
              <a:r>
                <a:rPr lang="en-US" altLang="zh-CN" sz="1600">
                  <a:solidFill>
                    <a:srgbClr val="C00000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 </a:t>
              </a:r>
              <a:endParaRPr lang="en-US" altLang="zh-CN" sz="1600">
                <a:solidFill>
                  <a:srgbClr val="C00000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8"/>
              </p:custDataLst>
            </p:nvPr>
          </p:nvSpPr>
          <p:spPr>
            <a:xfrm>
              <a:off x="15370" y="3665"/>
              <a:ext cx="252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indent="0"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选择“翼打印”</a:t>
              </a:r>
              <a:endParaRPr lang="zh-CN" altLang="en-US" sz="1600">
                <a:solidFill>
                  <a:schemeClr val="tx1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434705" y="5027295"/>
            <a:ext cx="4445000" cy="337185"/>
            <a:chOff x="15046" y="3665"/>
            <a:chExt cx="7000" cy="531"/>
          </a:xfrm>
        </p:grpSpPr>
        <p:sp>
          <p:nvSpPr>
            <p:cNvPr id="45" name="文本框 44"/>
            <p:cNvSpPr txBox="1"/>
            <p:nvPr>
              <p:custDataLst>
                <p:tags r:id="rId19"/>
              </p:custDataLst>
            </p:nvPr>
          </p:nvSpPr>
          <p:spPr>
            <a:xfrm>
              <a:off x="15046" y="3665"/>
              <a:ext cx="89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285750" indent="-285750">
                <a:buFont typeface="Wingdings" panose="05000000000000000000" charset="0"/>
                <a:buChar char=""/>
              </a:pPr>
              <a:r>
                <a:rPr lang="en-US" altLang="zh-CN" sz="1600">
                  <a:solidFill>
                    <a:srgbClr val="C00000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 </a:t>
              </a:r>
              <a:endParaRPr lang="en-US" altLang="zh-CN" sz="1600">
                <a:solidFill>
                  <a:srgbClr val="C00000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0"/>
              </p:custDataLst>
            </p:nvPr>
          </p:nvSpPr>
          <p:spPr>
            <a:xfrm>
              <a:off x="15370" y="3665"/>
              <a:ext cx="66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>
                <a:buNone/>
              </a:pPr>
              <a:r>
                <a:rPr lang="zh-CN" altLang="en-US" sz="1600" dirty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勾选</a:t>
              </a:r>
              <a:r>
                <a:rPr lang="en-US" altLang="zh-CN" sz="1600" dirty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扫描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指定</a:t>
              </a:r>
              <a:r>
                <a:rPr lang="en-US" altLang="zh-CN" sz="1600" dirty="0" smtClean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IP</a:t>
              </a:r>
              <a:r>
                <a:rPr lang="zh-CN" altLang="en-US" sz="1600" dirty="0" smtClean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的</a:t>
              </a:r>
              <a:r>
                <a:rPr lang="zh-CN" altLang="en-US" sz="1600" dirty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网络打印机</a:t>
              </a:r>
              <a:r>
                <a:rPr lang="en-US" altLang="zh-CN" sz="1600" dirty="0">
                  <a:solidFill>
                    <a:schemeClr val="tx1"/>
                  </a:solidFill>
                  <a:latin typeface="PingFang SC Regular" panose="020B0400000000000000" charset="-122"/>
                  <a:ea typeface="PingFang SC Regular" panose="020B0400000000000000" charset="-122"/>
                </a:rPr>
                <a:t>”</a:t>
              </a:r>
              <a:endParaRPr lang="en-US" altLang="zh-CN" sz="1600" dirty="0">
                <a:solidFill>
                  <a:schemeClr val="tx1"/>
                </a:solidFill>
                <a:latin typeface="PingFang SC Regular" panose="020B0400000000000000" charset="-122"/>
                <a:ea typeface="PingFang SC Regular" panose="020B0400000000000000" charset="-122"/>
              </a:endParaRPr>
            </a:p>
          </p:txBody>
        </p:sp>
      </p:grpSp>
      <p:cxnSp>
        <p:nvCxnSpPr>
          <p:cNvPr id="49" name="肘形连接符 48"/>
          <p:cNvCxnSpPr>
            <a:stCxn id="55" idx="0"/>
          </p:cNvCxnSpPr>
          <p:nvPr>
            <p:custDataLst>
              <p:tags r:id="rId21"/>
            </p:custDataLst>
          </p:nvPr>
        </p:nvCxnSpPr>
        <p:spPr>
          <a:xfrm rot="16200000">
            <a:off x="8609965" y="2774950"/>
            <a:ext cx="1170940" cy="1521460"/>
          </a:xfrm>
          <a:prstGeom prst="bentConnector2">
            <a:avLst/>
          </a:prstGeom>
          <a:ln w="63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肘形连接符 50"/>
          <p:cNvCxnSpPr>
            <a:stCxn id="19" idx="3"/>
            <a:endCxn id="46" idx="0"/>
          </p:cNvCxnSpPr>
          <p:nvPr>
            <p:custDataLst>
              <p:tags r:id="rId22"/>
            </p:custDataLst>
          </p:nvPr>
        </p:nvCxnSpPr>
        <p:spPr>
          <a:xfrm>
            <a:off x="9133205" y="4505960"/>
            <a:ext cx="1626870" cy="521335"/>
          </a:xfrm>
          <a:prstGeom prst="bentConnector2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>
            <p:custDataLst>
              <p:tags r:id="rId23"/>
            </p:custDataLst>
          </p:nvPr>
        </p:nvSpPr>
        <p:spPr>
          <a:xfrm>
            <a:off x="7637145" y="5327650"/>
            <a:ext cx="2646045" cy="211455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pic>
        <p:nvPicPr>
          <p:cNvPr id="53" name="图片 5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8359140" y="4157980"/>
            <a:ext cx="382270" cy="166370"/>
          </a:xfrm>
          <a:prstGeom prst="rect">
            <a:avLst/>
          </a:prstGeom>
        </p:spPr>
      </p:pic>
      <p:sp>
        <p:nvSpPr>
          <p:cNvPr id="54" name="文本框 53"/>
          <p:cNvSpPr txBox="1"/>
          <p:nvPr>
            <p:custDataLst>
              <p:tags r:id="rId26"/>
            </p:custDataLst>
          </p:nvPr>
        </p:nvSpPr>
        <p:spPr>
          <a:xfrm>
            <a:off x="8305800" y="4121150"/>
            <a:ext cx="485775" cy="1682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翼打印</a:t>
            </a:r>
            <a:endParaRPr lang="zh-CN" altLang="en-US" sz="5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圆角矩形 54"/>
          <p:cNvSpPr/>
          <p:nvPr>
            <p:custDataLst>
              <p:tags r:id="rId27"/>
            </p:custDataLst>
          </p:nvPr>
        </p:nvSpPr>
        <p:spPr>
          <a:xfrm>
            <a:off x="8211820" y="4121150"/>
            <a:ext cx="445770" cy="18415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云电脑协同办公套件（</a:t>
            </a:r>
            <a:r>
              <a:rPr lang="en-US" altLang="zh-CN">
                <a:sym typeface="+mn-ea"/>
              </a:rPr>
              <a:t>1/3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Arial" panose="020B0604020202020204" pitchFamily="34" charset="0"/>
              </a:rPr>
              <a:t>共享存储，基于内网高速传输</a:t>
            </a:r>
            <a:endParaRPr lang="zh-CN" altLang="en-US" dirty="0">
              <a:sym typeface="+mn-ea"/>
            </a:endParaRPr>
          </a:p>
        </p:txBody>
      </p:sp>
      <p:pic>
        <p:nvPicPr>
          <p:cNvPr id="3" name="图片 2" descr="32313535323638343b32313535323633363bd4c6b6e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3265" y="3296285"/>
            <a:ext cx="4335780" cy="3729990"/>
          </a:xfrm>
          <a:prstGeom prst="rect">
            <a:avLst/>
          </a:prstGeom>
          <a:noFill/>
        </p:spPr>
      </p:pic>
      <p:pic>
        <p:nvPicPr>
          <p:cNvPr id="5" name="图片 4" descr="32313539393237363b32313539393232343bc0cfcaa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6390" y="2321560"/>
            <a:ext cx="914400" cy="914400"/>
          </a:xfrm>
          <a:prstGeom prst="rect">
            <a:avLst/>
          </a:prstGeom>
        </p:spPr>
      </p:pic>
      <p:pic>
        <p:nvPicPr>
          <p:cNvPr id="6" name="图片 5" descr="32313537353431313b32313537353430353bd2bdd4ba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8950" y="4942840"/>
            <a:ext cx="914400" cy="914400"/>
          </a:xfrm>
          <a:prstGeom prst="rect">
            <a:avLst/>
          </a:prstGeom>
        </p:spPr>
      </p:pic>
      <p:sp>
        <p:nvSpPr>
          <p:cNvPr id="17" name="圆角矩形标注 16"/>
          <p:cNvSpPr/>
          <p:nvPr>
            <p:custDataLst>
              <p:tags r:id="rId10"/>
            </p:custDataLst>
          </p:nvPr>
        </p:nvSpPr>
        <p:spPr>
          <a:xfrm>
            <a:off x="1596390" y="1437640"/>
            <a:ext cx="1725930" cy="7315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课件共享</a:t>
            </a:r>
            <a:endParaRPr lang="zh-CN" altLang="en-US"/>
          </a:p>
          <a:p>
            <a:pPr algn="ctr"/>
            <a:r>
              <a:rPr lang="zh-CN" altLang="en-US"/>
              <a:t>简单易用</a:t>
            </a:r>
            <a:endParaRPr lang="zh-CN" altLang="en-US"/>
          </a:p>
        </p:txBody>
      </p:sp>
      <p:sp>
        <p:nvSpPr>
          <p:cNvPr id="19" name="圆角矩形标注 18"/>
          <p:cNvSpPr/>
          <p:nvPr>
            <p:custDataLst>
              <p:tags r:id="rId11"/>
            </p:custDataLst>
          </p:nvPr>
        </p:nvSpPr>
        <p:spPr>
          <a:xfrm>
            <a:off x="4088765" y="1427480"/>
            <a:ext cx="1725930" cy="7315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r>
              <a:rPr lang="zh-CN" altLang="en-US"/>
              <a:t>跨部门协作</a:t>
            </a:r>
            <a:endParaRPr lang="zh-CN" altLang="en-US"/>
          </a:p>
          <a:p>
            <a:pPr algn="ctr"/>
            <a:r>
              <a:rPr lang="zh-CN" altLang="en-US"/>
              <a:t>多维权限管控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0" name="圆角矩形标注 19"/>
          <p:cNvSpPr/>
          <p:nvPr>
            <p:custDataLst>
              <p:tags r:id="rId12"/>
            </p:custDataLst>
          </p:nvPr>
        </p:nvSpPr>
        <p:spPr>
          <a:xfrm>
            <a:off x="1503045" y="3840480"/>
            <a:ext cx="1725930" cy="7315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高速阅览</a:t>
            </a:r>
            <a:r>
              <a:rPr lang="en-US" altLang="zh-CN"/>
              <a:t>CT</a:t>
            </a:r>
            <a:r>
              <a:rPr lang="zh-CN" altLang="en-US"/>
              <a:t>图</a:t>
            </a:r>
            <a:endParaRPr lang="zh-CN" altLang="en-US"/>
          </a:p>
          <a:p>
            <a:pPr algn="ctr"/>
            <a:r>
              <a:rPr lang="zh-CN" altLang="en-US"/>
              <a:t>千兆带宽</a:t>
            </a:r>
            <a:endParaRPr lang="zh-CN" altLang="en-US"/>
          </a:p>
        </p:txBody>
      </p:sp>
      <p:sp>
        <p:nvSpPr>
          <p:cNvPr id="21" name="圆角矩形标注 20"/>
          <p:cNvSpPr/>
          <p:nvPr>
            <p:custDataLst>
              <p:tags r:id="rId13"/>
            </p:custDataLst>
          </p:nvPr>
        </p:nvSpPr>
        <p:spPr>
          <a:xfrm>
            <a:off x="4068445" y="3855720"/>
            <a:ext cx="1725930" cy="7315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数据不出本地</a:t>
            </a:r>
            <a:endParaRPr lang="zh-CN" altLang="en-US"/>
          </a:p>
          <a:p>
            <a:pPr algn="ctr"/>
            <a:r>
              <a:rPr lang="zh-CN" altLang="en-US"/>
              <a:t>内网部署</a:t>
            </a:r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14"/>
            </p:custDataLst>
          </p:nvPr>
        </p:nvSpPr>
        <p:spPr>
          <a:xfrm>
            <a:off x="1677670" y="331343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5"/>
            </p:custDataLst>
          </p:nvPr>
        </p:nvSpPr>
        <p:spPr>
          <a:xfrm>
            <a:off x="1855470" y="585724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4583430" y="584708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军队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4446270" y="339090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政府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927340" y="4857750"/>
            <a:ext cx="633730" cy="49657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20"/>
            </p:custDataLst>
          </p:nvPr>
        </p:nvSpPr>
        <p:spPr>
          <a:xfrm>
            <a:off x="6960870" y="1403986"/>
            <a:ext cx="4508500" cy="5086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 anchor="ctr">
            <a:noAutofit/>
          </a:bodyPr>
          <a:p>
            <a:pPr algn="ctr">
              <a:defRPr/>
            </a:pPr>
            <a:r>
              <a:rPr lang="zh-CN" altLang="zh-CN" sz="2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传统网盘 </a:t>
            </a:r>
            <a:r>
              <a:rPr lang="zh-CN" altLang="zh-C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VS </a:t>
            </a:r>
            <a:r>
              <a:rPr lang="zh-CN" altLang="zh-CN" sz="20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翼共享</a:t>
            </a:r>
            <a:r>
              <a:rPr lang="en-US" altLang="zh-CN" sz="2000" baseline="30000" dirty="0">
                <a:solidFill>
                  <a:schemeClr val="bg1"/>
                </a:solidFill>
                <a:latin typeface="Arial" panose="020B0604020202020204" pitchFamily="34" charset="0"/>
                <a:cs typeface="微软雅黑" panose="020B0503020204020204" pitchFamily="34" charset="-122"/>
                <a:sym typeface="Arial" panose="020B0604020202020204" pitchFamily="34" charset="0"/>
              </a:rPr>
              <a:t>© </a:t>
            </a:r>
            <a:endParaRPr lang="en-US" altLang="zh-CN" sz="2000" b="1" baseline="30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1"/>
            </p:custDataLst>
          </p:nvPr>
        </p:nvSpPr>
        <p:spPr>
          <a:xfrm>
            <a:off x="9147109" y="5421805"/>
            <a:ext cx="1036691" cy="387798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lvl="0" algn="ctr">
              <a:lnSpc>
                <a:spcPct val="120000"/>
              </a:lnSpc>
              <a:defRPr/>
            </a:pPr>
            <a:r>
              <a:rPr lang="zh-CN" altLang="zh-CN" sz="1600" b="1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翼共享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©</a:t>
            </a:r>
            <a:endParaRPr lang="zh-CN" altLang="zh-CN" sz="1600" b="1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6" name="图片 6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394825" y="4866640"/>
            <a:ext cx="491490" cy="491490"/>
          </a:xfrm>
          <a:prstGeom prst="rect">
            <a:avLst/>
          </a:prstGeom>
        </p:spPr>
      </p:pic>
      <p:sp>
        <p:nvSpPr>
          <p:cNvPr id="14" name="文本框 12"/>
          <p:cNvSpPr txBox="1"/>
          <p:nvPr>
            <p:custDataLst>
              <p:tags r:id="rId24"/>
            </p:custDataLst>
          </p:nvPr>
        </p:nvSpPr>
        <p:spPr>
          <a:xfrm>
            <a:off x="7732964" y="5391960"/>
            <a:ext cx="1036691" cy="386080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lvl="0" algn="ctr">
              <a:lnSpc>
                <a:spcPct val="120000"/>
              </a:lnSpc>
              <a:defRPr/>
            </a:pPr>
            <a:r>
              <a:rPr lang="zh-CN" altLang="en-US" sz="1600" b="1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endParaRPr lang="zh-CN" altLang="en-US" sz="1600" b="1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25"/>
            </p:custDataLst>
          </p:nvPr>
        </p:nvSpPr>
        <p:spPr>
          <a:xfrm>
            <a:off x="7884160" y="5882641"/>
            <a:ext cx="2557780" cy="3638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numCol="1" spcCol="0" rtlCol="0" fromWordArt="0" anchor="ctr" anchorCtr="0" forceAA="0" compatLnSpc="0">
            <a:noAutofit/>
          </a:bodyPr>
          <a:p>
            <a:pPr algn="ctr">
              <a:defRPr/>
            </a:pPr>
            <a:r>
              <a:rPr lang="zh-CN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更快、更安全、更易用</a:t>
            </a:r>
            <a:endParaRPr lang="zh-CN" altLang="zh-CN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8" name="直接连接符 17"/>
          <p:cNvCxnSpPr>
            <a:stCxn id="11" idx="3"/>
            <a:endCxn id="66" idx="1"/>
          </p:cNvCxnSpPr>
          <p:nvPr>
            <p:custDataLst>
              <p:tags r:id="rId26"/>
            </p:custDataLst>
          </p:nvPr>
        </p:nvCxnSpPr>
        <p:spPr>
          <a:xfrm>
            <a:off x="8561071" y="5106035"/>
            <a:ext cx="833755" cy="63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12"/>
          <p:cNvSpPr txBox="1"/>
          <p:nvPr>
            <p:custDataLst>
              <p:tags r:id="rId27"/>
            </p:custDataLst>
          </p:nvPr>
        </p:nvSpPr>
        <p:spPr>
          <a:xfrm>
            <a:off x="8047289" y="3407586"/>
            <a:ext cx="1036691" cy="460375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lvl="0"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互联网</a:t>
            </a:r>
            <a:endParaRPr lang="zh-CN" altLang="en-US" sz="2000" b="1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12"/>
          <p:cNvSpPr/>
          <p:nvPr>
            <p:custDataLst>
              <p:tags r:id="rId28"/>
            </p:custDataLst>
          </p:nvPr>
        </p:nvSpPr>
        <p:spPr>
          <a:xfrm>
            <a:off x="6988811" y="2063116"/>
            <a:ext cx="4420235" cy="4235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numCol="1" spcCol="0" rtlCol="0" fromWordArt="0" anchor="ctr" anchorCtr="0" forceAA="0" compatLnSpc="0">
            <a:noAutofit/>
          </a:bodyPr>
          <a:p>
            <a:pPr algn="ctr">
              <a:defRPr/>
            </a:pPr>
            <a:r>
              <a:rPr lang="zh-CN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非会员限速、带宽抢占、数据出租户···</a:t>
            </a: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··</a:t>
            </a:r>
            <a:r>
              <a:rPr lang="zh-CN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endParaRPr lang="zh-CN" altLang="zh-CN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7765" y="2558415"/>
            <a:ext cx="2665730" cy="612140"/>
          </a:xfrm>
          <a:prstGeom prst="rect">
            <a:avLst/>
          </a:prstGeom>
        </p:spPr>
      </p:pic>
      <p:pic>
        <p:nvPicPr>
          <p:cNvPr id="27" name="图片 26" descr="编组@2x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211529" y="4802713"/>
            <a:ext cx="274021" cy="303290"/>
          </a:xfrm>
          <a:prstGeom prst="rect">
            <a:avLst/>
          </a:prstGeom>
        </p:spPr>
      </p:pic>
      <p:pic>
        <p:nvPicPr>
          <p:cNvPr id="39" name="图片 38" descr="编组@2x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10226769" y="5233243"/>
            <a:ext cx="274021" cy="303290"/>
          </a:xfrm>
          <a:prstGeom prst="rect">
            <a:avLst/>
          </a:prstGeom>
        </p:spPr>
      </p:pic>
      <p:sp>
        <p:nvSpPr>
          <p:cNvPr id="42" name="矩形 41"/>
          <p:cNvSpPr/>
          <p:nvPr>
            <p:custDataLst>
              <p:tags r:id="rId34"/>
            </p:custDataLst>
          </p:nvPr>
        </p:nvSpPr>
        <p:spPr>
          <a:xfrm>
            <a:off x="7356476" y="2571115"/>
            <a:ext cx="3253105" cy="6248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 anchor="ctr">
            <a:noAutofit/>
          </a:bodyPr>
          <a:p>
            <a:pPr algn="ctr">
              <a:defRPr/>
            </a:pPr>
            <a:endParaRPr lang="zh-CN" altLang="zh-CN" sz="20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35"/>
            </p:custDataLst>
          </p:nvPr>
        </p:nvCxnSpPr>
        <p:spPr>
          <a:xfrm flipH="1" flipV="1">
            <a:off x="9084310" y="3218180"/>
            <a:ext cx="10160" cy="73152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36"/>
            </p:custDataLst>
          </p:nvPr>
        </p:nvSpPr>
        <p:spPr>
          <a:xfrm>
            <a:off x="8606155" y="4442461"/>
            <a:ext cx="690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000" b="1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内网</a:t>
            </a:r>
            <a:endParaRPr lang="zh-CN" altLang="en-US" sz="2000" b="1" dirty="0">
              <a:solidFill>
                <a:srgbClr val="0F142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45" descr="32313539353637393b32313539353538393bc6f0c1a2d0fbcac4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309110" y="4846955"/>
            <a:ext cx="914400" cy="914400"/>
          </a:xfrm>
          <a:prstGeom prst="rect">
            <a:avLst/>
          </a:prstGeom>
        </p:spPr>
      </p:pic>
      <p:pic>
        <p:nvPicPr>
          <p:cNvPr id="49" name="图片 48" descr="32303236333630363b32303236333730363bd5feb8ae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4309110" y="2379980"/>
            <a:ext cx="914400" cy="914400"/>
          </a:xfrm>
          <a:prstGeom prst="rect">
            <a:avLst/>
          </a:prstGeom>
        </p:spPr>
      </p:pic>
      <p:pic>
        <p:nvPicPr>
          <p:cNvPr id="132" name="图片 20" descr="形状结合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254626" y="4009315"/>
            <a:ext cx="1691640" cy="283210"/>
          </a:xfrm>
          <a:prstGeom prst="rect">
            <a:avLst/>
          </a:prstGeom>
        </p:spPr>
      </p:pic>
      <p:sp>
        <p:nvSpPr>
          <p:cNvPr id="51" name="矩形 50"/>
          <p:cNvSpPr/>
          <p:nvPr>
            <p:custDataLst>
              <p:tags r:id="rId46"/>
            </p:custDataLst>
          </p:nvPr>
        </p:nvSpPr>
        <p:spPr>
          <a:xfrm>
            <a:off x="6960870" y="2037715"/>
            <a:ext cx="4471670" cy="439166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云电脑协同办公套件（</a:t>
            </a:r>
            <a:r>
              <a:rPr lang="en-US" altLang="zh-CN">
                <a:sym typeface="+mn-ea"/>
              </a:rPr>
              <a:t>2/3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Arial" panose="020B0604020202020204" pitchFamily="34" charset="0"/>
              </a:rPr>
              <a:t>即时通信APP，消息不留存服务器</a:t>
            </a:r>
            <a:endParaRPr lang="zh-CN" altLang="en-US" dirty="0"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1"/>
            </p:custDataLst>
          </p:nvPr>
        </p:nvSpPr>
        <p:spPr>
          <a:xfrm>
            <a:off x="450404" y="1227536"/>
            <a:ext cx="1124267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面向企业用户，保证内部沟通数据不外泄。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7"/>
          <p:cNvSpPr/>
          <p:nvPr>
            <p:custDataLst>
              <p:tags r:id="rId2"/>
            </p:custDataLst>
          </p:nvPr>
        </p:nvSpPr>
        <p:spPr>
          <a:xfrm>
            <a:off x="9043746" y="2608370"/>
            <a:ext cx="2031326" cy="692497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会议通话</a:t>
            </a:r>
            <a:r>
              <a:rPr lang="en-US" altLang="en-US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稳定的多人在线音视频会议</a:t>
            </a:r>
            <a:endParaRPr lang="zh-CN" altLang="zh-CN"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37"/>
          <p:cNvSpPr/>
          <p:nvPr>
            <p:custDataLst>
              <p:tags r:id="rId3"/>
            </p:custDataLst>
          </p:nvPr>
        </p:nvSpPr>
        <p:spPr>
          <a:xfrm>
            <a:off x="6896518" y="2608370"/>
            <a:ext cx="1723549" cy="692497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 dirty="0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即时通讯</a:t>
            </a:r>
            <a:r>
              <a:rPr lang="en-US" altLang="en-US" sz="1400" b="1" dirty="0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高效的消息与待办通知</a:t>
            </a:r>
            <a:endParaRPr lang="zh-CN" altLang="zh-CN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69885" y="2031557"/>
            <a:ext cx="576812" cy="576812"/>
          </a:xfrm>
          <a:prstGeom prst="rect">
            <a:avLst/>
          </a:prstGeom>
        </p:spPr>
      </p:pic>
      <p:sp>
        <p:nvSpPr>
          <p:cNvPr id="23" name="矩形 37"/>
          <p:cNvSpPr/>
          <p:nvPr>
            <p:custDataLst>
              <p:tags r:id="rId6"/>
            </p:custDataLst>
          </p:nvPr>
        </p:nvSpPr>
        <p:spPr>
          <a:xfrm>
            <a:off x="9046871" y="4059933"/>
            <a:ext cx="2031326" cy="692497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应用中心</a:t>
            </a:r>
            <a:r>
              <a:rPr lang="en-US" altLang="en-US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开放、兼容的应用集成平台</a:t>
            </a:r>
            <a:endParaRPr lang="zh-CN" altLang="zh-CN"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37"/>
          <p:cNvSpPr/>
          <p:nvPr>
            <p:custDataLst>
              <p:tags r:id="rId7"/>
            </p:custDataLst>
          </p:nvPr>
        </p:nvSpPr>
        <p:spPr>
          <a:xfrm>
            <a:off x="6665720" y="4059932"/>
            <a:ext cx="2185215" cy="969496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工作台</a:t>
            </a:r>
            <a:r>
              <a:rPr lang="en-US" altLang="en-US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灵活的自定义一站式工作导航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矩形 37"/>
          <p:cNvSpPr/>
          <p:nvPr>
            <p:custDataLst>
              <p:tags r:id="rId8"/>
            </p:custDataLst>
          </p:nvPr>
        </p:nvSpPr>
        <p:spPr>
          <a:xfrm>
            <a:off x="8890112" y="5456136"/>
            <a:ext cx="2339103" cy="692497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组织架构管理</a:t>
            </a:r>
            <a:r>
              <a:rPr lang="en-US" altLang="en-US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统一管理、分级分权的组织架构</a:t>
            </a:r>
            <a:endParaRPr lang="zh-CN" altLang="zh-CN"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37"/>
          <p:cNvSpPr/>
          <p:nvPr>
            <p:custDataLst>
              <p:tags r:id="rId9"/>
            </p:custDataLst>
          </p:nvPr>
        </p:nvSpPr>
        <p:spPr>
          <a:xfrm>
            <a:off x="6829842" y="5456135"/>
            <a:ext cx="1877437" cy="969496"/>
          </a:xfrm>
          <a:prstGeom prst="rect">
            <a:avLst/>
          </a:prstGeom>
          <a:ln w="0"/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企业空间、知识库</a:t>
            </a:r>
            <a:r>
              <a:rPr lang="en-US" altLang="en-US" sz="1400" b="1">
                <a:solidFill>
                  <a:srgbClr val="CC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r>
              <a:rPr lang="zh-CN" altLang="zh-CN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安全的专属云端协作空间</a:t>
            </a:r>
            <a:r>
              <a:rPr lang="en-US" altLang="en-US" sz="12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
</a:t>
            </a:r>
            <a:endParaRPr lang="en-US" altLang="en-US" sz="1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771002" y="2031557"/>
            <a:ext cx="576812" cy="57681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69886" y="3464668"/>
            <a:ext cx="557787" cy="55778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771003" y="3464668"/>
            <a:ext cx="595265" cy="59526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69885" y="4860871"/>
            <a:ext cx="576812" cy="57681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771003" y="4860872"/>
            <a:ext cx="595265" cy="59526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34642" y="2045905"/>
            <a:ext cx="4490201" cy="5925319"/>
            <a:chOff x="1253411" y="2482209"/>
            <a:chExt cx="4490201" cy="5925319"/>
          </a:xfrm>
        </p:grpSpPr>
        <p:grpSp>
          <p:nvGrpSpPr>
            <p:cNvPr id="37" name="组合 36"/>
            <p:cNvGrpSpPr/>
            <p:nvPr/>
          </p:nvGrpSpPr>
          <p:grpSpPr>
            <a:xfrm>
              <a:off x="3321160" y="2482209"/>
              <a:ext cx="2422452" cy="1328422"/>
              <a:chOff x="3716814" y="2247399"/>
              <a:chExt cx="2422452" cy="1328422"/>
            </a:xfrm>
          </p:grpSpPr>
          <p:sp>
            <p:nvSpPr>
              <p:cNvPr id="133" name="cloud_607"/>
              <p:cNvSpPr/>
              <p:nvPr>
                <p:custDataLst>
                  <p:tags r:id="rId20"/>
                </p:custDataLst>
              </p:nvPr>
            </p:nvSpPr>
            <p:spPr>
              <a:xfrm>
                <a:off x="3716814" y="2247399"/>
                <a:ext cx="2422452" cy="1328422"/>
              </a:xfrm>
              <a:custGeom>
                <a:avLst/>
                <a:gdLst>
                  <a:gd name="T0" fmla="*/ 68 w 448"/>
                  <a:gd name="T1" fmla="*/ 258 h 258"/>
                  <a:gd name="T2" fmla="*/ 327 w 448"/>
                  <a:gd name="T3" fmla="*/ 258 h 258"/>
                  <a:gd name="T4" fmla="*/ 327 w 448"/>
                  <a:gd name="T5" fmla="*/ 110 h 258"/>
                  <a:gd name="T6" fmla="*/ 239 w 448"/>
                  <a:gd name="T7" fmla="*/ 12 h 258"/>
                  <a:gd name="T8" fmla="*/ 144 w 448"/>
                  <a:gd name="T9" fmla="*/ 66 h 258"/>
                  <a:gd name="T10" fmla="*/ 90 w 448"/>
                  <a:gd name="T11" fmla="*/ 62 h 258"/>
                  <a:gd name="T12" fmla="*/ 63 w 448"/>
                  <a:gd name="T13" fmla="*/ 108 h 258"/>
                  <a:gd name="T14" fmla="*/ 9 w 448"/>
                  <a:gd name="T15" fmla="*/ 177 h 258"/>
                  <a:gd name="T16" fmla="*/ 68 w 448"/>
                  <a:gd name="T17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258">
                    <a:moveTo>
                      <a:pt x="68" y="258"/>
                    </a:moveTo>
                    <a:lnTo>
                      <a:pt x="327" y="258"/>
                    </a:lnTo>
                    <a:cubicBezTo>
                      <a:pt x="327" y="258"/>
                      <a:pt x="448" y="185"/>
                      <a:pt x="327" y="110"/>
                    </a:cubicBezTo>
                    <a:cubicBezTo>
                      <a:pt x="327" y="110"/>
                      <a:pt x="323" y="19"/>
                      <a:pt x="239" y="12"/>
                    </a:cubicBezTo>
                    <a:cubicBezTo>
                      <a:pt x="239" y="12"/>
                      <a:pt x="172" y="0"/>
                      <a:pt x="144" y="66"/>
                    </a:cubicBezTo>
                    <a:cubicBezTo>
                      <a:pt x="144" y="66"/>
                      <a:pt x="123" y="49"/>
                      <a:pt x="90" y="62"/>
                    </a:cubicBezTo>
                    <a:cubicBezTo>
                      <a:pt x="90" y="62"/>
                      <a:pt x="64" y="71"/>
                      <a:pt x="63" y="108"/>
                    </a:cubicBezTo>
                    <a:cubicBezTo>
                      <a:pt x="63" y="108"/>
                      <a:pt x="10" y="113"/>
                      <a:pt x="9" y="177"/>
                    </a:cubicBezTo>
                    <a:cubicBezTo>
                      <a:pt x="9" y="177"/>
                      <a:pt x="0" y="247"/>
                      <a:pt x="68" y="25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文本框 13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264025" y="2609545"/>
                <a:ext cx="1082348" cy="35086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lvl="0" algn="ctr">
                  <a:lnSpc>
                    <a:spcPct val="120000"/>
                  </a:lnSpc>
                  <a:buClrTx/>
                  <a:buSzTx/>
                  <a:buFontTx/>
                  <a:defRPr/>
                </a:pPr>
                <a:r>
                  <a:rPr lang="zh-CN" altLang="en-US" sz="1400" b="1" dirty="0">
                    <a:solidFill>
                      <a:srgbClr val="0F142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+mn-ea"/>
                  </a:rPr>
                  <a:t>互联网环境</a:t>
                </a:r>
                <a:endParaRPr lang="zh-CN" altLang="en-US" sz="1400" b="1" dirty="0">
                  <a:solidFill>
                    <a:srgbClr val="0F1423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iconfont-1153-479382"/>
              <p:cNvSpPr/>
              <p:nvPr>
                <p:custDataLst>
                  <p:tags r:id="rId22"/>
                </p:custDataLst>
              </p:nvPr>
            </p:nvSpPr>
            <p:spPr>
              <a:xfrm>
                <a:off x="4705641" y="3064218"/>
                <a:ext cx="238365" cy="295318"/>
              </a:xfrm>
              <a:custGeom>
                <a:avLst/>
                <a:gdLst>
                  <a:gd name="T0" fmla="*/ 7887 w 8090"/>
                  <a:gd name="T1" fmla="*/ 3774 h 10023"/>
                  <a:gd name="T2" fmla="*/ 7767 w 8090"/>
                  <a:gd name="T3" fmla="*/ 4083 h 10023"/>
                  <a:gd name="T4" fmla="*/ 7769 w 8090"/>
                  <a:gd name="T5" fmla="*/ 4083 h 10023"/>
                  <a:gd name="T6" fmla="*/ 7761 w 8090"/>
                  <a:gd name="T7" fmla="*/ 4095 h 10023"/>
                  <a:gd name="T8" fmla="*/ 6502 w 8090"/>
                  <a:gd name="T9" fmla="*/ 6307 h 10023"/>
                  <a:gd name="T10" fmla="*/ 6497 w 8090"/>
                  <a:gd name="T11" fmla="*/ 6299 h 10023"/>
                  <a:gd name="T12" fmla="*/ 6231 w 8090"/>
                  <a:gd name="T13" fmla="*/ 6763 h 10023"/>
                  <a:gd name="T14" fmla="*/ 7514 w 8090"/>
                  <a:gd name="T15" fmla="*/ 6763 h 10023"/>
                  <a:gd name="T16" fmla="*/ 5066 w 8090"/>
                  <a:gd name="T17" fmla="*/ 10023 h 10023"/>
                  <a:gd name="T18" fmla="*/ 5622 w 8090"/>
                  <a:gd name="T19" fmla="*/ 7804 h 10023"/>
                  <a:gd name="T20" fmla="*/ 4613 w 8090"/>
                  <a:gd name="T21" fmla="*/ 7804 h 10023"/>
                  <a:gd name="T22" fmla="*/ 4963 w 8090"/>
                  <a:gd name="T23" fmla="*/ 6336 h 10023"/>
                  <a:gd name="T24" fmla="*/ 3947 w 8090"/>
                  <a:gd name="T25" fmla="*/ 6626 h 10023"/>
                  <a:gd name="T26" fmla="*/ 2400 w 8090"/>
                  <a:gd name="T27" fmla="*/ 6020 h 10023"/>
                  <a:gd name="T28" fmla="*/ 2113 w 8090"/>
                  <a:gd name="T29" fmla="*/ 5269 h 10023"/>
                  <a:gd name="T30" fmla="*/ 3438 w 8090"/>
                  <a:gd name="T31" fmla="*/ 5055 h 10023"/>
                  <a:gd name="T32" fmla="*/ 4551 w 8090"/>
                  <a:gd name="T33" fmla="*/ 4913 h 10023"/>
                  <a:gd name="T34" fmla="*/ 1925 w 8090"/>
                  <a:gd name="T35" fmla="*/ 4865 h 10023"/>
                  <a:gd name="T36" fmla="*/ 646 w 8090"/>
                  <a:gd name="T37" fmla="*/ 3204 h 10023"/>
                  <a:gd name="T38" fmla="*/ 1098 w 8090"/>
                  <a:gd name="T39" fmla="*/ 2990 h 10023"/>
                  <a:gd name="T40" fmla="*/ 4506 w 8090"/>
                  <a:gd name="T41" fmla="*/ 3739 h 10023"/>
                  <a:gd name="T42" fmla="*/ 698 w 8090"/>
                  <a:gd name="T43" fmla="*/ 2375 h 10023"/>
                  <a:gd name="T44" fmla="*/ 60 w 8090"/>
                  <a:gd name="T45" fmla="*/ 182 h 10023"/>
                  <a:gd name="T46" fmla="*/ 272 w 8090"/>
                  <a:gd name="T47" fmla="*/ 49 h 10023"/>
                  <a:gd name="T48" fmla="*/ 4716 w 8090"/>
                  <a:gd name="T49" fmla="*/ 1917 h 10023"/>
                  <a:gd name="T50" fmla="*/ 7887 w 8090"/>
                  <a:gd name="T51" fmla="*/ 3774 h 10023"/>
                  <a:gd name="T52" fmla="*/ 7887 w 8090"/>
                  <a:gd name="T53" fmla="*/ 3774 h 10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090" h="10023">
                    <a:moveTo>
                      <a:pt x="7887" y="3774"/>
                    </a:moveTo>
                    <a:cubicBezTo>
                      <a:pt x="7870" y="3846"/>
                      <a:pt x="7827" y="3954"/>
                      <a:pt x="7767" y="4083"/>
                    </a:cubicBezTo>
                    <a:lnTo>
                      <a:pt x="7769" y="4083"/>
                    </a:lnTo>
                    <a:lnTo>
                      <a:pt x="7761" y="4095"/>
                    </a:lnTo>
                    <a:cubicBezTo>
                      <a:pt x="7412" y="4843"/>
                      <a:pt x="6502" y="6307"/>
                      <a:pt x="6502" y="6307"/>
                    </a:cubicBezTo>
                    <a:cubicBezTo>
                      <a:pt x="6502" y="6307"/>
                      <a:pt x="6501" y="6304"/>
                      <a:pt x="6497" y="6299"/>
                    </a:cubicBezTo>
                    <a:lnTo>
                      <a:pt x="6231" y="6763"/>
                    </a:lnTo>
                    <a:lnTo>
                      <a:pt x="7514" y="6763"/>
                    </a:lnTo>
                    <a:lnTo>
                      <a:pt x="5066" y="10023"/>
                    </a:lnTo>
                    <a:lnTo>
                      <a:pt x="5622" y="7804"/>
                    </a:lnTo>
                    <a:lnTo>
                      <a:pt x="4613" y="7804"/>
                    </a:lnTo>
                    <a:lnTo>
                      <a:pt x="4963" y="6336"/>
                    </a:lnTo>
                    <a:cubicBezTo>
                      <a:pt x="4680" y="6405"/>
                      <a:pt x="4345" y="6499"/>
                      <a:pt x="3947" y="6626"/>
                    </a:cubicBezTo>
                    <a:cubicBezTo>
                      <a:pt x="3947" y="6626"/>
                      <a:pt x="3410" y="6941"/>
                      <a:pt x="2400" y="6020"/>
                    </a:cubicBezTo>
                    <a:cubicBezTo>
                      <a:pt x="2400" y="6020"/>
                      <a:pt x="1718" y="5419"/>
                      <a:pt x="2113" y="5269"/>
                    </a:cubicBezTo>
                    <a:cubicBezTo>
                      <a:pt x="2281" y="5205"/>
                      <a:pt x="2928" y="5124"/>
                      <a:pt x="3438" y="5055"/>
                    </a:cubicBezTo>
                    <a:cubicBezTo>
                      <a:pt x="4127" y="4961"/>
                      <a:pt x="4551" y="4913"/>
                      <a:pt x="4551" y="4913"/>
                    </a:cubicBezTo>
                    <a:cubicBezTo>
                      <a:pt x="4551" y="4913"/>
                      <a:pt x="2428" y="4944"/>
                      <a:pt x="1925" y="4865"/>
                    </a:cubicBezTo>
                    <a:cubicBezTo>
                      <a:pt x="1421" y="4786"/>
                      <a:pt x="782" y="3944"/>
                      <a:pt x="646" y="3204"/>
                    </a:cubicBezTo>
                    <a:cubicBezTo>
                      <a:pt x="646" y="3204"/>
                      <a:pt x="436" y="2798"/>
                      <a:pt x="1098" y="2990"/>
                    </a:cubicBezTo>
                    <a:cubicBezTo>
                      <a:pt x="1761" y="3182"/>
                      <a:pt x="4506" y="3739"/>
                      <a:pt x="4506" y="3739"/>
                    </a:cubicBezTo>
                    <a:cubicBezTo>
                      <a:pt x="4506" y="3739"/>
                      <a:pt x="936" y="2642"/>
                      <a:pt x="698" y="2375"/>
                    </a:cubicBezTo>
                    <a:cubicBezTo>
                      <a:pt x="461" y="2107"/>
                      <a:pt x="0" y="915"/>
                      <a:pt x="60" y="182"/>
                    </a:cubicBezTo>
                    <a:cubicBezTo>
                      <a:pt x="60" y="182"/>
                      <a:pt x="86" y="0"/>
                      <a:pt x="272" y="49"/>
                    </a:cubicBezTo>
                    <a:cubicBezTo>
                      <a:pt x="272" y="49"/>
                      <a:pt x="2911" y="1256"/>
                      <a:pt x="4716" y="1917"/>
                    </a:cubicBezTo>
                    <a:cubicBezTo>
                      <a:pt x="6521" y="2581"/>
                      <a:pt x="8090" y="2917"/>
                      <a:pt x="7887" y="3774"/>
                    </a:cubicBezTo>
                    <a:close/>
                    <a:moveTo>
                      <a:pt x="7887" y="3774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6" name="iconfont-1045-808622"/>
              <p:cNvSpPr/>
              <p:nvPr>
                <p:custDataLst>
                  <p:tags r:id="rId23"/>
                </p:custDataLst>
              </p:nvPr>
            </p:nvSpPr>
            <p:spPr>
              <a:xfrm>
                <a:off x="4079381" y="3045715"/>
                <a:ext cx="338901" cy="332325"/>
              </a:xfrm>
              <a:custGeom>
                <a:avLst/>
                <a:gdLst>
                  <a:gd name="T0" fmla="*/ 8910 w 10482"/>
                  <a:gd name="T1" fmla="*/ 5699 h 10478"/>
                  <a:gd name="T2" fmla="*/ 6818 w 10482"/>
                  <a:gd name="T3" fmla="*/ 4067 h 10478"/>
                  <a:gd name="T4" fmla="*/ 4725 w 10482"/>
                  <a:gd name="T5" fmla="*/ 5699 h 10478"/>
                  <a:gd name="T6" fmla="*/ 6798 w 10482"/>
                  <a:gd name="T7" fmla="*/ 7329 h 10478"/>
                  <a:gd name="T8" fmla="*/ 7754 w 10482"/>
                  <a:gd name="T9" fmla="*/ 8007 h 10478"/>
                  <a:gd name="T10" fmla="*/ 7361 w 10482"/>
                  <a:gd name="T11" fmla="*/ 7273 h 10478"/>
                  <a:gd name="T12" fmla="*/ 8910 w 10482"/>
                  <a:gd name="T13" fmla="*/ 5699 h 10478"/>
                  <a:gd name="T14" fmla="*/ 6122 w 10482"/>
                  <a:gd name="T15" fmla="*/ 5444 h 10478"/>
                  <a:gd name="T16" fmla="*/ 5877 w 10482"/>
                  <a:gd name="T17" fmla="*/ 5200 h 10478"/>
                  <a:gd name="T18" fmla="*/ 6122 w 10482"/>
                  <a:gd name="T19" fmla="*/ 4955 h 10478"/>
                  <a:gd name="T20" fmla="*/ 6366 w 10482"/>
                  <a:gd name="T21" fmla="*/ 5200 h 10478"/>
                  <a:gd name="T22" fmla="*/ 6122 w 10482"/>
                  <a:gd name="T23" fmla="*/ 5444 h 10478"/>
                  <a:gd name="T24" fmla="*/ 7462 w 10482"/>
                  <a:gd name="T25" fmla="*/ 5444 h 10478"/>
                  <a:gd name="T26" fmla="*/ 7217 w 10482"/>
                  <a:gd name="T27" fmla="*/ 5200 h 10478"/>
                  <a:gd name="T28" fmla="*/ 7462 w 10482"/>
                  <a:gd name="T29" fmla="*/ 4955 h 10478"/>
                  <a:gd name="T30" fmla="*/ 7705 w 10482"/>
                  <a:gd name="T31" fmla="*/ 5200 h 10478"/>
                  <a:gd name="T32" fmla="*/ 7462 w 10482"/>
                  <a:gd name="T33" fmla="*/ 5444 h 10478"/>
                  <a:gd name="T34" fmla="*/ 7462 w 10482"/>
                  <a:gd name="T35" fmla="*/ 5444 h 10478"/>
                  <a:gd name="T36" fmla="*/ 6563 w 10482"/>
                  <a:gd name="T37" fmla="*/ 3782 h 10478"/>
                  <a:gd name="T38" fmla="*/ 4142 w 10482"/>
                  <a:gd name="T39" fmla="*/ 2459 h 10478"/>
                  <a:gd name="T40" fmla="*/ 1574 w 10482"/>
                  <a:gd name="T41" fmla="*/ 4441 h 10478"/>
                  <a:gd name="T42" fmla="*/ 3552 w 10482"/>
                  <a:gd name="T43" fmla="*/ 6370 h 10478"/>
                  <a:gd name="T44" fmla="*/ 3065 w 10482"/>
                  <a:gd name="T45" fmla="*/ 7329 h 10478"/>
                  <a:gd name="T46" fmla="*/ 4281 w 10482"/>
                  <a:gd name="T47" fmla="*/ 6423 h 10478"/>
                  <a:gd name="T48" fmla="*/ 4272 w 10482"/>
                  <a:gd name="T49" fmla="*/ 6421 h 10478"/>
                  <a:gd name="T50" fmla="*/ 4622 w 10482"/>
                  <a:gd name="T51" fmla="*/ 6389 h 10478"/>
                  <a:gd name="T52" fmla="*/ 4384 w 10482"/>
                  <a:gd name="T53" fmla="*/ 5590 h 10478"/>
                  <a:gd name="T54" fmla="*/ 6563 w 10482"/>
                  <a:gd name="T55" fmla="*/ 3782 h 10478"/>
                  <a:gd name="T56" fmla="*/ 3376 w 10482"/>
                  <a:gd name="T57" fmla="*/ 4110 h 10478"/>
                  <a:gd name="T58" fmla="*/ 3052 w 10482"/>
                  <a:gd name="T59" fmla="*/ 3787 h 10478"/>
                  <a:gd name="T60" fmla="*/ 3376 w 10482"/>
                  <a:gd name="T61" fmla="*/ 3463 h 10478"/>
                  <a:gd name="T62" fmla="*/ 3698 w 10482"/>
                  <a:gd name="T63" fmla="*/ 3787 h 10478"/>
                  <a:gd name="T64" fmla="*/ 3376 w 10482"/>
                  <a:gd name="T65" fmla="*/ 4110 h 10478"/>
                  <a:gd name="T66" fmla="*/ 4682 w 10482"/>
                  <a:gd name="T67" fmla="*/ 3787 h 10478"/>
                  <a:gd name="T68" fmla="*/ 5006 w 10482"/>
                  <a:gd name="T69" fmla="*/ 3463 h 10478"/>
                  <a:gd name="T70" fmla="*/ 5329 w 10482"/>
                  <a:gd name="T71" fmla="*/ 3787 h 10478"/>
                  <a:gd name="T72" fmla="*/ 5006 w 10482"/>
                  <a:gd name="T73" fmla="*/ 4110 h 10478"/>
                  <a:gd name="T74" fmla="*/ 4682 w 10482"/>
                  <a:gd name="T75" fmla="*/ 3787 h 10478"/>
                  <a:gd name="T76" fmla="*/ 4682 w 10482"/>
                  <a:gd name="T77" fmla="*/ 3787 h 10478"/>
                  <a:gd name="T78" fmla="*/ 5242 w 10482"/>
                  <a:gd name="T79" fmla="*/ 0 h 10478"/>
                  <a:gd name="T80" fmla="*/ 0 w 10482"/>
                  <a:gd name="T81" fmla="*/ 5239 h 10478"/>
                  <a:gd name="T82" fmla="*/ 5242 w 10482"/>
                  <a:gd name="T83" fmla="*/ 10478 h 10478"/>
                  <a:gd name="T84" fmla="*/ 10482 w 10482"/>
                  <a:gd name="T85" fmla="*/ 5239 h 10478"/>
                  <a:gd name="T86" fmla="*/ 5242 w 10482"/>
                  <a:gd name="T87" fmla="*/ 0 h 10478"/>
                  <a:gd name="T88" fmla="*/ 5242 w 10482"/>
                  <a:gd name="T89" fmla="*/ 9823 h 10478"/>
                  <a:gd name="T90" fmla="*/ 656 w 10482"/>
                  <a:gd name="T91" fmla="*/ 5239 h 10478"/>
                  <a:gd name="T92" fmla="*/ 5242 w 10482"/>
                  <a:gd name="T93" fmla="*/ 655 h 10478"/>
                  <a:gd name="T94" fmla="*/ 9826 w 10482"/>
                  <a:gd name="T95" fmla="*/ 5239 h 10478"/>
                  <a:gd name="T96" fmla="*/ 5242 w 10482"/>
                  <a:gd name="T97" fmla="*/ 9823 h 10478"/>
                  <a:gd name="T98" fmla="*/ 5242 w 10482"/>
                  <a:gd name="T99" fmla="*/ 9823 h 10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482" h="10478">
                    <a:moveTo>
                      <a:pt x="8910" y="5699"/>
                    </a:moveTo>
                    <a:cubicBezTo>
                      <a:pt x="8910" y="4798"/>
                      <a:pt x="7974" y="4067"/>
                      <a:pt x="6818" y="4067"/>
                    </a:cubicBezTo>
                    <a:cubicBezTo>
                      <a:pt x="5662" y="4067"/>
                      <a:pt x="4725" y="4798"/>
                      <a:pt x="4725" y="5699"/>
                    </a:cubicBezTo>
                    <a:cubicBezTo>
                      <a:pt x="4725" y="6594"/>
                      <a:pt x="5651" y="7320"/>
                      <a:pt x="6798" y="7329"/>
                    </a:cubicBezTo>
                    <a:cubicBezTo>
                      <a:pt x="7297" y="8168"/>
                      <a:pt x="7754" y="8007"/>
                      <a:pt x="7754" y="8007"/>
                    </a:cubicBezTo>
                    <a:cubicBezTo>
                      <a:pt x="7754" y="8007"/>
                      <a:pt x="7398" y="7770"/>
                      <a:pt x="7361" y="7273"/>
                    </a:cubicBezTo>
                    <a:cubicBezTo>
                      <a:pt x="8253" y="7086"/>
                      <a:pt x="8910" y="6453"/>
                      <a:pt x="8910" y="5699"/>
                    </a:cubicBezTo>
                    <a:close/>
                    <a:moveTo>
                      <a:pt x="6122" y="5444"/>
                    </a:moveTo>
                    <a:cubicBezTo>
                      <a:pt x="5987" y="5444"/>
                      <a:pt x="5877" y="5334"/>
                      <a:pt x="5877" y="5200"/>
                    </a:cubicBezTo>
                    <a:cubicBezTo>
                      <a:pt x="5877" y="5065"/>
                      <a:pt x="5987" y="4955"/>
                      <a:pt x="6122" y="4955"/>
                    </a:cubicBezTo>
                    <a:cubicBezTo>
                      <a:pt x="6257" y="4955"/>
                      <a:pt x="6366" y="5065"/>
                      <a:pt x="6366" y="5200"/>
                    </a:cubicBezTo>
                    <a:cubicBezTo>
                      <a:pt x="6366" y="5334"/>
                      <a:pt x="6257" y="5444"/>
                      <a:pt x="6122" y="5444"/>
                    </a:cubicBezTo>
                    <a:close/>
                    <a:moveTo>
                      <a:pt x="7462" y="5444"/>
                    </a:moveTo>
                    <a:cubicBezTo>
                      <a:pt x="7326" y="5444"/>
                      <a:pt x="7217" y="5334"/>
                      <a:pt x="7217" y="5200"/>
                    </a:cubicBezTo>
                    <a:cubicBezTo>
                      <a:pt x="7217" y="5065"/>
                      <a:pt x="7326" y="4955"/>
                      <a:pt x="7462" y="4955"/>
                    </a:cubicBezTo>
                    <a:cubicBezTo>
                      <a:pt x="7597" y="4955"/>
                      <a:pt x="7705" y="5065"/>
                      <a:pt x="7705" y="5200"/>
                    </a:cubicBezTo>
                    <a:cubicBezTo>
                      <a:pt x="7705" y="5334"/>
                      <a:pt x="7597" y="5444"/>
                      <a:pt x="7462" y="5444"/>
                    </a:cubicBezTo>
                    <a:close/>
                    <a:moveTo>
                      <a:pt x="7462" y="5444"/>
                    </a:moveTo>
                    <a:close/>
                    <a:moveTo>
                      <a:pt x="6563" y="3782"/>
                    </a:moveTo>
                    <a:cubicBezTo>
                      <a:pt x="6212" y="3012"/>
                      <a:pt x="5261" y="2459"/>
                      <a:pt x="4142" y="2459"/>
                    </a:cubicBezTo>
                    <a:cubicBezTo>
                      <a:pt x="2723" y="2459"/>
                      <a:pt x="1574" y="3347"/>
                      <a:pt x="1574" y="4441"/>
                    </a:cubicBezTo>
                    <a:cubicBezTo>
                      <a:pt x="1574" y="5379"/>
                      <a:pt x="2418" y="6165"/>
                      <a:pt x="3552" y="6370"/>
                    </a:cubicBezTo>
                    <a:cubicBezTo>
                      <a:pt x="3530" y="7019"/>
                      <a:pt x="3065" y="7329"/>
                      <a:pt x="3065" y="7329"/>
                    </a:cubicBezTo>
                    <a:cubicBezTo>
                      <a:pt x="3065" y="7329"/>
                      <a:pt x="3652" y="7536"/>
                      <a:pt x="4281" y="6423"/>
                    </a:cubicBezTo>
                    <a:cubicBezTo>
                      <a:pt x="4281" y="6423"/>
                      <a:pt x="4278" y="6422"/>
                      <a:pt x="4272" y="6421"/>
                    </a:cubicBezTo>
                    <a:cubicBezTo>
                      <a:pt x="4391" y="6416"/>
                      <a:pt x="4508" y="6405"/>
                      <a:pt x="4622" y="6389"/>
                    </a:cubicBezTo>
                    <a:cubicBezTo>
                      <a:pt x="4470" y="6147"/>
                      <a:pt x="4384" y="5877"/>
                      <a:pt x="4384" y="5590"/>
                    </a:cubicBezTo>
                    <a:cubicBezTo>
                      <a:pt x="4384" y="4627"/>
                      <a:pt x="5347" y="3840"/>
                      <a:pt x="6563" y="3782"/>
                    </a:cubicBezTo>
                    <a:close/>
                    <a:moveTo>
                      <a:pt x="3376" y="4110"/>
                    </a:moveTo>
                    <a:cubicBezTo>
                      <a:pt x="3196" y="4110"/>
                      <a:pt x="3052" y="3965"/>
                      <a:pt x="3052" y="3787"/>
                    </a:cubicBezTo>
                    <a:cubicBezTo>
                      <a:pt x="3052" y="3607"/>
                      <a:pt x="3196" y="3463"/>
                      <a:pt x="3376" y="3463"/>
                    </a:cubicBezTo>
                    <a:cubicBezTo>
                      <a:pt x="3554" y="3463"/>
                      <a:pt x="3698" y="3607"/>
                      <a:pt x="3698" y="3787"/>
                    </a:cubicBezTo>
                    <a:cubicBezTo>
                      <a:pt x="3698" y="3965"/>
                      <a:pt x="3554" y="4110"/>
                      <a:pt x="3376" y="4110"/>
                    </a:cubicBezTo>
                    <a:close/>
                    <a:moveTo>
                      <a:pt x="4682" y="3787"/>
                    </a:moveTo>
                    <a:cubicBezTo>
                      <a:pt x="4682" y="3607"/>
                      <a:pt x="4826" y="3463"/>
                      <a:pt x="5006" y="3463"/>
                    </a:cubicBezTo>
                    <a:cubicBezTo>
                      <a:pt x="5184" y="3463"/>
                      <a:pt x="5329" y="3607"/>
                      <a:pt x="5329" y="3787"/>
                    </a:cubicBezTo>
                    <a:cubicBezTo>
                      <a:pt x="5329" y="3965"/>
                      <a:pt x="5184" y="4110"/>
                      <a:pt x="5006" y="4110"/>
                    </a:cubicBezTo>
                    <a:cubicBezTo>
                      <a:pt x="4826" y="4110"/>
                      <a:pt x="4682" y="3965"/>
                      <a:pt x="4682" y="3787"/>
                    </a:cubicBezTo>
                    <a:close/>
                    <a:moveTo>
                      <a:pt x="4682" y="3787"/>
                    </a:moveTo>
                    <a:close/>
                    <a:moveTo>
                      <a:pt x="5242" y="0"/>
                    </a:moveTo>
                    <a:cubicBezTo>
                      <a:pt x="2346" y="0"/>
                      <a:pt x="0" y="2345"/>
                      <a:pt x="0" y="5239"/>
                    </a:cubicBezTo>
                    <a:cubicBezTo>
                      <a:pt x="0" y="8133"/>
                      <a:pt x="2346" y="10478"/>
                      <a:pt x="5242" y="10478"/>
                    </a:cubicBezTo>
                    <a:cubicBezTo>
                      <a:pt x="8136" y="10478"/>
                      <a:pt x="10482" y="8133"/>
                      <a:pt x="10482" y="5239"/>
                    </a:cubicBezTo>
                    <a:cubicBezTo>
                      <a:pt x="10482" y="2345"/>
                      <a:pt x="8136" y="0"/>
                      <a:pt x="5242" y="0"/>
                    </a:cubicBezTo>
                    <a:close/>
                    <a:moveTo>
                      <a:pt x="5242" y="9823"/>
                    </a:moveTo>
                    <a:cubicBezTo>
                      <a:pt x="2708" y="9823"/>
                      <a:pt x="656" y="7770"/>
                      <a:pt x="656" y="5239"/>
                    </a:cubicBezTo>
                    <a:cubicBezTo>
                      <a:pt x="656" y="2708"/>
                      <a:pt x="2708" y="655"/>
                      <a:pt x="5242" y="655"/>
                    </a:cubicBezTo>
                    <a:cubicBezTo>
                      <a:pt x="7774" y="655"/>
                      <a:pt x="9826" y="2708"/>
                      <a:pt x="9826" y="5239"/>
                    </a:cubicBezTo>
                    <a:cubicBezTo>
                      <a:pt x="9826" y="7770"/>
                      <a:pt x="7774" y="9823"/>
                      <a:pt x="5242" y="9823"/>
                    </a:cubicBezTo>
                    <a:close/>
                    <a:moveTo>
                      <a:pt x="5242" y="9823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iconfont-1153-47938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231366" y="3050507"/>
                <a:ext cx="327807" cy="322741"/>
              </a:xfrm>
              <a:custGeom>
                <a:avLst/>
                <a:gdLst>
                  <a:gd name="T0" fmla="*/ 5364 w 10171"/>
                  <a:gd name="T1" fmla="*/ 9821 h 11145"/>
                  <a:gd name="T2" fmla="*/ 4876 w 10171"/>
                  <a:gd name="T3" fmla="*/ 9821 h 11145"/>
                  <a:gd name="T4" fmla="*/ 4528 w 10171"/>
                  <a:gd name="T5" fmla="*/ 9890 h 11145"/>
                  <a:gd name="T6" fmla="*/ 2020 w 10171"/>
                  <a:gd name="T7" fmla="*/ 10100 h 11145"/>
                  <a:gd name="T8" fmla="*/ 2090 w 10171"/>
                  <a:gd name="T9" fmla="*/ 9124 h 11145"/>
                  <a:gd name="T10" fmla="*/ 2299 w 10171"/>
                  <a:gd name="T11" fmla="*/ 8497 h 11145"/>
                  <a:gd name="T12" fmla="*/ 1602 w 10171"/>
                  <a:gd name="T13" fmla="*/ 7801 h 11145"/>
                  <a:gd name="T14" fmla="*/ 1254 w 10171"/>
                  <a:gd name="T15" fmla="*/ 7941 h 11145"/>
                  <a:gd name="T16" fmla="*/ 975 w 10171"/>
                  <a:gd name="T17" fmla="*/ 8149 h 11145"/>
                  <a:gd name="T18" fmla="*/ 975 w 10171"/>
                  <a:gd name="T19" fmla="*/ 6408 h 11145"/>
                  <a:gd name="T20" fmla="*/ 1811 w 10171"/>
                  <a:gd name="T21" fmla="*/ 4945 h 11145"/>
                  <a:gd name="T22" fmla="*/ 2020 w 10171"/>
                  <a:gd name="T23" fmla="*/ 4180 h 11145"/>
                  <a:gd name="T24" fmla="*/ 2089 w 10171"/>
                  <a:gd name="T25" fmla="*/ 3901 h 11145"/>
                  <a:gd name="T26" fmla="*/ 5085 w 10171"/>
                  <a:gd name="T27" fmla="*/ 836 h 11145"/>
                  <a:gd name="T28" fmla="*/ 8151 w 10171"/>
                  <a:gd name="T29" fmla="*/ 3900 h 11145"/>
                  <a:gd name="T30" fmla="*/ 8220 w 10171"/>
                  <a:gd name="T31" fmla="*/ 4179 h 11145"/>
                  <a:gd name="T32" fmla="*/ 8429 w 10171"/>
                  <a:gd name="T33" fmla="*/ 4945 h 11145"/>
                  <a:gd name="T34" fmla="*/ 9265 w 10171"/>
                  <a:gd name="T35" fmla="*/ 6407 h 11145"/>
                  <a:gd name="T36" fmla="*/ 9195 w 10171"/>
                  <a:gd name="T37" fmla="*/ 8148 h 11145"/>
                  <a:gd name="T38" fmla="*/ 8568 w 10171"/>
                  <a:gd name="T39" fmla="*/ 7800 h 11145"/>
                  <a:gd name="T40" fmla="*/ 8151 w 10171"/>
                  <a:gd name="T41" fmla="*/ 8009 h 11145"/>
                  <a:gd name="T42" fmla="*/ 7733 w 10171"/>
                  <a:gd name="T43" fmla="*/ 8845 h 11145"/>
                  <a:gd name="T44" fmla="*/ 8429 w 10171"/>
                  <a:gd name="T45" fmla="*/ 9613 h 11145"/>
                  <a:gd name="T46" fmla="*/ 6896 w 10171"/>
                  <a:gd name="T47" fmla="*/ 10309 h 11145"/>
                  <a:gd name="T48" fmla="*/ 5364 w 10171"/>
                  <a:gd name="T49" fmla="*/ 9821 h 11145"/>
                  <a:gd name="T50" fmla="*/ 6966 w 10171"/>
                  <a:gd name="T51" fmla="*/ 11145 h 11145"/>
                  <a:gd name="T52" fmla="*/ 9334 w 10171"/>
                  <a:gd name="T53" fmla="*/ 9613 h 11145"/>
                  <a:gd name="T54" fmla="*/ 9404 w 10171"/>
                  <a:gd name="T55" fmla="*/ 8846 h 11145"/>
                  <a:gd name="T56" fmla="*/ 9893 w 10171"/>
                  <a:gd name="T57" fmla="*/ 6130 h 11145"/>
                  <a:gd name="T58" fmla="*/ 9126 w 10171"/>
                  <a:gd name="T59" fmla="*/ 4807 h 11145"/>
                  <a:gd name="T60" fmla="*/ 7803 w 10171"/>
                  <a:gd name="T61" fmla="*/ 1114 h 11145"/>
                  <a:gd name="T62" fmla="*/ 2369 w 10171"/>
                  <a:gd name="T63" fmla="*/ 1114 h 11145"/>
                  <a:gd name="T64" fmla="*/ 1045 w 10171"/>
                  <a:gd name="T65" fmla="*/ 4806 h 11145"/>
                  <a:gd name="T66" fmla="*/ 279 w 10171"/>
                  <a:gd name="T67" fmla="*/ 6130 h 11145"/>
                  <a:gd name="T68" fmla="*/ 766 w 10171"/>
                  <a:gd name="T69" fmla="*/ 8846 h 11145"/>
                  <a:gd name="T70" fmla="*/ 836 w 10171"/>
                  <a:gd name="T71" fmla="*/ 9613 h 11145"/>
                  <a:gd name="T72" fmla="*/ 3135 w 10171"/>
                  <a:gd name="T73" fmla="*/ 11145 h 11145"/>
                  <a:gd name="T74" fmla="*/ 5225 w 10171"/>
                  <a:gd name="T75" fmla="*/ 10657 h 11145"/>
                  <a:gd name="T76" fmla="*/ 6966 w 10171"/>
                  <a:gd name="T77" fmla="*/ 11145 h 1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71" h="11145">
                    <a:moveTo>
                      <a:pt x="5364" y="9821"/>
                    </a:moveTo>
                    <a:lnTo>
                      <a:pt x="5364" y="9821"/>
                    </a:lnTo>
                    <a:lnTo>
                      <a:pt x="5085" y="9821"/>
                    </a:lnTo>
                    <a:lnTo>
                      <a:pt x="4876" y="9821"/>
                    </a:lnTo>
                    <a:lnTo>
                      <a:pt x="4807" y="9821"/>
                    </a:lnTo>
                    <a:cubicBezTo>
                      <a:pt x="4737" y="9821"/>
                      <a:pt x="4598" y="9821"/>
                      <a:pt x="4528" y="9890"/>
                    </a:cubicBezTo>
                    <a:cubicBezTo>
                      <a:pt x="4249" y="10169"/>
                      <a:pt x="3762" y="10309"/>
                      <a:pt x="3135" y="10309"/>
                    </a:cubicBezTo>
                    <a:cubicBezTo>
                      <a:pt x="2717" y="10309"/>
                      <a:pt x="2369" y="10239"/>
                      <a:pt x="2020" y="10100"/>
                    </a:cubicBezTo>
                    <a:cubicBezTo>
                      <a:pt x="1742" y="9960"/>
                      <a:pt x="1602" y="9821"/>
                      <a:pt x="1602" y="9612"/>
                    </a:cubicBezTo>
                    <a:cubicBezTo>
                      <a:pt x="1602" y="9403"/>
                      <a:pt x="1742" y="9264"/>
                      <a:pt x="2090" y="9124"/>
                    </a:cubicBezTo>
                    <a:cubicBezTo>
                      <a:pt x="2299" y="9055"/>
                      <a:pt x="2369" y="8985"/>
                      <a:pt x="2369" y="8845"/>
                    </a:cubicBezTo>
                    <a:cubicBezTo>
                      <a:pt x="2369" y="8706"/>
                      <a:pt x="2369" y="8567"/>
                      <a:pt x="2299" y="8497"/>
                    </a:cubicBezTo>
                    <a:cubicBezTo>
                      <a:pt x="2160" y="8359"/>
                      <a:pt x="2090" y="8149"/>
                      <a:pt x="1951" y="8010"/>
                    </a:cubicBezTo>
                    <a:cubicBezTo>
                      <a:pt x="1881" y="7871"/>
                      <a:pt x="1742" y="7801"/>
                      <a:pt x="1602" y="7801"/>
                    </a:cubicBezTo>
                    <a:lnTo>
                      <a:pt x="1602" y="7801"/>
                    </a:lnTo>
                    <a:cubicBezTo>
                      <a:pt x="1463" y="7801"/>
                      <a:pt x="1393" y="7871"/>
                      <a:pt x="1254" y="7941"/>
                    </a:cubicBezTo>
                    <a:cubicBezTo>
                      <a:pt x="1115" y="8080"/>
                      <a:pt x="1045" y="8149"/>
                      <a:pt x="975" y="8149"/>
                    </a:cubicBezTo>
                    <a:lnTo>
                      <a:pt x="975" y="8149"/>
                    </a:lnTo>
                    <a:cubicBezTo>
                      <a:pt x="906" y="8149"/>
                      <a:pt x="837" y="7941"/>
                      <a:pt x="837" y="7593"/>
                    </a:cubicBezTo>
                    <a:cubicBezTo>
                      <a:pt x="837" y="7245"/>
                      <a:pt x="906" y="6826"/>
                      <a:pt x="975" y="6408"/>
                    </a:cubicBezTo>
                    <a:cubicBezTo>
                      <a:pt x="1114" y="5990"/>
                      <a:pt x="1323" y="5642"/>
                      <a:pt x="1671" y="5294"/>
                    </a:cubicBezTo>
                    <a:cubicBezTo>
                      <a:pt x="1741" y="5225"/>
                      <a:pt x="1811" y="5085"/>
                      <a:pt x="1811" y="4945"/>
                    </a:cubicBezTo>
                    <a:lnTo>
                      <a:pt x="1811" y="4807"/>
                    </a:lnTo>
                    <a:cubicBezTo>
                      <a:pt x="1811" y="4597"/>
                      <a:pt x="1880" y="4389"/>
                      <a:pt x="2020" y="4180"/>
                    </a:cubicBezTo>
                    <a:cubicBezTo>
                      <a:pt x="2089" y="4110"/>
                      <a:pt x="2089" y="4040"/>
                      <a:pt x="2089" y="3971"/>
                    </a:cubicBezTo>
                    <a:lnTo>
                      <a:pt x="2089" y="3901"/>
                    </a:lnTo>
                    <a:cubicBezTo>
                      <a:pt x="2090" y="3065"/>
                      <a:pt x="2368" y="2368"/>
                      <a:pt x="2995" y="1741"/>
                    </a:cubicBezTo>
                    <a:cubicBezTo>
                      <a:pt x="3553" y="1114"/>
                      <a:pt x="4249" y="836"/>
                      <a:pt x="5085" y="836"/>
                    </a:cubicBezTo>
                    <a:cubicBezTo>
                      <a:pt x="5921" y="836"/>
                      <a:pt x="6618" y="1114"/>
                      <a:pt x="7245" y="1741"/>
                    </a:cubicBezTo>
                    <a:cubicBezTo>
                      <a:pt x="7802" y="2368"/>
                      <a:pt x="8151" y="3065"/>
                      <a:pt x="8151" y="3900"/>
                    </a:cubicBezTo>
                    <a:lnTo>
                      <a:pt x="8151" y="3970"/>
                    </a:lnTo>
                    <a:cubicBezTo>
                      <a:pt x="8151" y="4039"/>
                      <a:pt x="8151" y="4109"/>
                      <a:pt x="8220" y="4179"/>
                    </a:cubicBezTo>
                    <a:cubicBezTo>
                      <a:pt x="8359" y="4388"/>
                      <a:pt x="8429" y="4596"/>
                      <a:pt x="8429" y="4806"/>
                    </a:cubicBezTo>
                    <a:lnTo>
                      <a:pt x="8429" y="4945"/>
                    </a:lnTo>
                    <a:cubicBezTo>
                      <a:pt x="8429" y="5084"/>
                      <a:pt x="8429" y="5224"/>
                      <a:pt x="8568" y="5293"/>
                    </a:cubicBezTo>
                    <a:cubicBezTo>
                      <a:pt x="8916" y="5641"/>
                      <a:pt x="9125" y="5989"/>
                      <a:pt x="9265" y="6407"/>
                    </a:cubicBezTo>
                    <a:cubicBezTo>
                      <a:pt x="9404" y="6825"/>
                      <a:pt x="9474" y="7244"/>
                      <a:pt x="9404" y="7592"/>
                    </a:cubicBezTo>
                    <a:cubicBezTo>
                      <a:pt x="9404" y="7940"/>
                      <a:pt x="9334" y="8079"/>
                      <a:pt x="9195" y="8148"/>
                    </a:cubicBezTo>
                    <a:cubicBezTo>
                      <a:pt x="9126" y="8148"/>
                      <a:pt x="9056" y="8079"/>
                      <a:pt x="8916" y="7940"/>
                    </a:cubicBezTo>
                    <a:cubicBezTo>
                      <a:pt x="8847" y="7871"/>
                      <a:pt x="8707" y="7800"/>
                      <a:pt x="8568" y="7800"/>
                    </a:cubicBezTo>
                    <a:lnTo>
                      <a:pt x="8499" y="7800"/>
                    </a:lnTo>
                    <a:cubicBezTo>
                      <a:pt x="8359" y="7800"/>
                      <a:pt x="8220" y="7870"/>
                      <a:pt x="8151" y="8009"/>
                    </a:cubicBezTo>
                    <a:cubicBezTo>
                      <a:pt x="8081" y="8218"/>
                      <a:pt x="7941" y="8358"/>
                      <a:pt x="7802" y="8497"/>
                    </a:cubicBezTo>
                    <a:cubicBezTo>
                      <a:pt x="7733" y="8567"/>
                      <a:pt x="7663" y="8706"/>
                      <a:pt x="7733" y="8845"/>
                    </a:cubicBezTo>
                    <a:cubicBezTo>
                      <a:pt x="7733" y="8985"/>
                      <a:pt x="7872" y="9054"/>
                      <a:pt x="7941" y="9124"/>
                    </a:cubicBezTo>
                    <a:cubicBezTo>
                      <a:pt x="8289" y="9264"/>
                      <a:pt x="8429" y="9404"/>
                      <a:pt x="8429" y="9613"/>
                    </a:cubicBezTo>
                    <a:cubicBezTo>
                      <a:pt x="8429" y="9821"/>
                      <a:pt x="8289" y="9961"/>
                      <a:pt x="8011" y="10100"/>
                    </a:cubicBezTo>
                    <a:cubicBezTo>
                      <a:pt x="7732" y="10239"/>
                      <a:pt x="7314" y="10309"/>
                      <a:pt x="6896" y="10309"/>
                    </a:cubicBezTo>
                    <a:cubicBezTo>
                      <a:pt x="6269" y="10309"/>
                      <a:pt x="5851" y="10169"/>
                      <a:pt x="5503" y="9891"/>
                    </a:cubicBezTo>
                    <a:cubicBezTo>
                      <a:pt x="5573" y="9891"/>
                      <a:pt x="5433" y="9821"/>
                      <a:pt x="5364" y="9821"/>
                    </a:cubicBezTo>
                    <a:lnTo>
                      <a:pt x="5364" y="9821"/>
                    </a:lnTo>
                    <a:close/>
                    <a:moveTo>
                      <a:pt x="6966" y="11145"/>
                    </a:moveTo>
                    <a:cubicBezTo>
                      <a:pt x="7663" y="11145"/>
                      <a:pt x="8220" y="11006"/>
                      <a:pt x="8638" y="10728"/>
                    </a:cubicBezTo>
                    <a:cubicBezTo>
                      <a:pt x="9056" y="10448"/>
                      <a:pt x="9334" y="10100"/>
                      <a:pt x="9334" y="9613"/>
                    </a:cubicBezTo>
                    <a:cubicBezTo>
                      <a:pt x="9334" y="9334"/>
                      <a:pt x="9265" y="9125"/>
                      <a:pt x="9126" y="8916"/>
                    </a:cubicBezTo>
                    <a:cubicBezTo>
                      <a:pt x="9196" y="8916"/>
                      <a:pt x="9334" y="8916"/>
                      <a:pt x="9404" y="8846"/>
                    </a:cubicBezTo>
                    <a:cubicBezTo>
                      <a:pt x="9822" y="8708"/>
                      <a:pt x="10031" y="8359"/>
                      <a:pt x="10101" y="7801"/>
                    </a:cubicBezTo>
                    <a:cubicBezTo>
                      <a:pt x="10171" y="7314"/>
                      <a:pt x="10101" y="6757"/>
                      <a:pt x="9893" y="6130"/>
                    </a:cubicBezTo>
                    <a:cubicBezTo>
                      <a:pt x="9753" y="5642"/>
                      <a:pt x="9475" y="5225"/>
                      <a:pt x="9126" y="4807"/>
                    </a:cubicBezTo>
                    <a:lnTo>
                      <a:pt x="9126" y="4807"/>
                    </a:lnTo>
                    <a:cubicBezTo>
                      <a:pt x="9126" y="4458"/>
                      <a:pt x="9057" y="4180"/>
                      <a:pt x="8917" y="3831"/>
                    </a:cubicBezTo>
                    <a:cubicBezTo>
                      <a:pt x="8917" y="2787"/>
                      <a:pt x="8569" y="1881"/>
                      <a:pt x="7803" y="1114"/>
                    </a:cubicBezTo>
                    <a:cubicBezTo>
                      <a:pt x="7036" y="348"/>
                      <a:pt x="6130" y="0"/>
                      <a:pt x="5085" y="0"/>
                    </a:cubicBezTo>
                    <a:cubicBezTo>
                      <a:pt x="4040" y="0"/>
                      <a:pt x="3135" y="348"/>
                      <a:pt x="2369" y="1114"/>
                    </a:cubicBezTo>
                    <a:cubicBezTo>
                      <a:pt x="1671" y="1880"/>
                      <a:pt x="1254" y="2786"/>
                      <a:pt x="1254" y="3831"/>
                    </a:cubicBezTo>
                    <a:cubicBezTo>
                      <a:pt x="1115" y="4110"/>
                      <a:pt x="1045" y="4458"/>
                      <a:pt x="1045" y="4806"/>
                    </a:cubicBezTo>
                    <a:lnTo>
                      <a:pt x="1045" y="4876"/>
                    </a:lnTo>
                    <a:cubicBezTo>
                      <a:pt x="627" y="5224"/>
                      <a:pt x="418" y="5712"/>
                      <a:pt x="279" y="6130"/>
                    </a:cubicBezTo>
                    <a:cubicBezTo>
                      <a:pt x="70" y="6756"/>
                      <a:pt x="0" y="7314"/>
                      <a:pt x="70" y="7801"/>
                    </a:cubicBezTo>
                    <a:cubicBezTo>
                      <a:pt x="139" y="8359"/>
                      <a:pt x="418" y="8707"/>
                      <a:pt x="766" y="8846"/>
                    </a:cubicBezTo>
                    <a:cubicBezTo>
                      <a:pt x="836" y="8846"/>
                      <a:pt x="975" y="8916"/>
                      <a:pt x="1045" y="8916"/>
                    </a:cubicBezTo>
                    <a:cubicBezTo>
                      <a:pt x="906" y="9124"/>
                      <a:pt x="836" y="9334"/>
                      <a:pt x="836" y="9613"/>
                    </a:cubicBezTo>
                    <a:cubicBezTo>
                      <a:pt x="836" y="10030"/>
                      <a:pt x="1045" y="10448"/>
                      <a:pt x="1533" y="10727"/>
                    </a:cubicBezTo>
                    <a:cubicBezTo>
                      <a:pt x="1951" y="11006"/>
                      <a:pt x="2508" y="11145"/>
                      <a:pt x="3135" y="11145"/>
                    </a:cubicBezTo>
                    <a:cubicBezTo>
                      <a:pt x="3831" y="11145"/>
                      <a:pt x="4458" y="11006"/>
                      <a:pt x="4876" y="10657"/>
                    </a:cubicBezTo>
                    <a:lnTo>
                      <a:pt x="5225" y="10657"/>
                    </a:lnTo>
                    <a:cubicBezTo>
                      <a:pt x="5713" y="11006"/>
                      <a:pt x="6269" y="11145"/>
                      <a:pt x="6966" y="11145"/>
                    </a:cubicBezTo>
                    <a:lnTo>
                      <a:pt x="6966" y="111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253411" y="4437606"/>
              <a:ext cx="4300804" cy="3969922"/>
              <a:chOff x="1253411" y="4437606"/>
              <a:chExt cx="4300804" cy="3969922"/>
            </a:xfrm>
          </p:grpSpPr>
          <p:sp>
            <p:nvSpPr>
              <p:cNvPr id="40" name="矩形: 圆角 747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1330085" y="4437606"/>
                <a:ext cx="4224130" cy="2193905"/>
              </a:xfrm>
              <a:prstGeom prst="roundRect">
                <a:avLst>
                  <a:gd name="adj" fmla="val 398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0" lvl="0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457200" lvl="1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914400" lvl="2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371600" lvl="3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1828800" lvl="4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286000" lvl="5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743200" lvl="6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200400" lvl="7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657600" lvl="8" algn="l" defTabSz="914400">
                  <a:defRPr sz="1800" kern="12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356349" y="4550554"/>
                <a:ext cx="548983" cy="521852"/>
                <a:chOff x="969023" y="4363163"/>
                <a:chExt cx="704655" cy="669830"/>
              </a:xfrm>
            </p:grpSpPr>
            <p:sp>
              <p:nvSpPr>
                <p:cNvPr id="131" name="文本框 130"/>
                <p:cNvSpPr txBox="1"/>
                <p:nvPr>
                  <p:custDataLst>
                    <p:tags r:id="rId26"/>
                  </p:custDataLst>
                </p:nvPr>
              </p:nvSpPr>
              <p:spPr>
                <a:xfrm>
                  <a:off x="969023" y="4707076"/>
                  <a:ext cx="704655" cy="325917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zh-CN" altLang="en-US" sz="1050" b="1" dirty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PingFang SC" panose="020B0400000000000000" charset="-122"/>
                      <a:sym typeface="Arial" panose="020B0604020202020204" pitchFamily="34" charset="0"/>
                    </a:rPr>
                    <a:t>翼连</a:t>
                  </a:r>
                  <a:r>
                    <a:rPr lang="en-US" altLang="zh-CN" sz="1050" baseline="30000" dirty="0">
                      <a:latin typeface="Arial" panose="020B0604020202020204" pitchFamily="34" charset="0"/>
                      <a:ea typeface="微软雅黑" panose="020B0503020204020204" pitchFamily="34" charset="-122"/>
                      <a:cs typeface="微软雅黑" panose="020B0503020204020204" pitchFamily="34" charset="-122"/>
                      <a:sym typeface="Arial" panose="020B0604020202020204" pitchFamily="34" charset="0"/>
                    </a:rPr>
                    <a:t>©</a:t>
                  </a:r>
                  <a:endParaRPr lang="zh-CN" altLang="en-US" sz="105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PingFang SC" panose="020B0400000000000000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43" name="图片 42" descr="11641665644836_.pic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40904" y="4363163"/>
                  <a:ext cx="359025" cy="354297"/>
                </a:xfrm>
                <a:prstGeom prst="rect">
                  <a:avLst/>
                </a:prstGeom>
              </p:spPr>
            </p:pic>
          </p:grpSp>
          <p:grpSp>
            <p:nvGrpSpPr>
              <p:cNvPr id="47" name="组合 46"/>
              <p:cNvGrpSpPr/>
              <p:nvPr/>
            </p:nvGrpSpPr>
            <p:grpSpPr>
              <a:xfrm>
                <a:off x="3736787" y="5455463"/>
                <a:ext cx="1324513" cy="609685"/>
                <a:chOff x="3684216" y="5455463"/>
                <a:chExt cx="1324513" cy="609685"/>
              </a:xfrm>
            </p:grpSpPr>
            <p:sp>
              <p:nvSpPr>
                <p:cNvPr id="129" name="iconfont-1188-868656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3684216" y="5455463"/>
                  <a:ext cx="609685" cy="609685"/>
                </a:xfrm>
                <a:custGeom>
                  <a:avLst/>
                  <a:gdLst>
                    <a:gd name="T0" fmla="*/ 0 w 12800"/>
                    <a:gd name="T1" fmla="*/ 4000 h 12800"/>
                    <a:gd name="T2" fmla="*/ 12800 w 12800"/>
                    <a:gd name="T3" fmla="*/ 0 h 12800"/>
                    <a:gd name="T4" fmla="*/ 800 w 12800"/>
                    <a:gd name="T5" fmla="*/ 3200 h 12800"/>
                    <a:gd name="T6" fmla="*/ 12000 w 12800"/>
                    <a:gd name="T7" fmla="*/ 800 h 12800"/>
                    <a:gd name="T8" fmla="*/ 800 w 12800"/>
                    <a:gd name="T9" fmla="*/ 3200 h 12800"/>
                    <a:gd name="T10" fmla="*/ 10240 w 12800"/>
                    <a:gd name="T11" fmla="*/ 2000 h 12800"/>
                    <a:gd name="T12" fmla="*/ 11520 w 12800"/>
                    <a:gd name="T13" fmla="*/ 2000 h 12800"/>
                    <a:gd name="T14" fmla="*/ 9040 w 12800"/>
                    <a:gd name="T15" fmla="*/ 1360 h 12800"/>
                    <a:gd name="T16" fmla="*/ 9040 w 12800"/>
                    <a:gd name="T17" fmla="*/ 2640 h 12800"/>
                    <a:gd name="T18" fmla="*/ 9040 w 12800"/>
                    <a:gd name="T19" fmla="*/ 1360 h 12800"/>
                    <a:gd name="T20" fmla="*/ 6560 w 12800"/>
                    <a:gd name="T21" fmla="*/ 2000 h 12800"/>
                    <a:gd name="T22" fmla="*/ 7840 w 12800"/>
                    <a:gd name="T23" fmla="*/ 2000 h 12800"/>
                    <a:gd name="T24" fmla="*/ 10880 w 12800"/>
                    <a:gd name="T25" fmla="*/ 5760 h 12800"/>
                    <a:gd name="T26" fmla="*/ 10880 w 12800"/>
                    <a:gd name="T27" fmla="*/ 7040 h 12800"/>
                    <a:gd name="T28" fmla="*/ 10880 w 12800"/>
                    <a:gd name="T29" fmla="*/ 5760 h 12800"/>
                    <a:gd name="T30" fmla="*/ 8400 w 12800"/>
                    <a:gd name="T31" fmla="*/ 6400 h 12800"/>
                    <a:gd name="T32" fmla="*/ 9680 w 12800"/>
                    <a:gd name="T33" fmla="*/ 6400 h 12800"/>
                    <a:gd name="T34" fmla="*/ 7200 w 12800"/>
                    <a:gd name="T35" fmla="*/ 5760 h 12800"/>
                    <a:gd name="T36" fmla="*/ 7200 w 12800"/>
                    <a:gd name="T37" fmla="*/ 7040 h 12800"/>
                    <a:gd name="T38" fmla="*/ 7200 w 12800"/>
                    <a:gd name="T39" fmla="*/ 5760 h 12800"/>
                    <a:gd name="T40" fmla="*/ 10240 w 12800"/>
                    <a:gd name="T41" fmla="*/ 10880 h 12800"/>
                    <a:gd name="T42" fmla="*/ 11520 w 12800"/>
                    <a:gd name="T43" fmla="*/ 10880 h 12800"/>
                    <a:gd name="T44" fmla="*/ 9040 w 12800"/>
                    <a:gd name="T45" fmla="*/ 10240 h 12800"/>
                    <a:gd name="T46" fmla="*/ 9040 w 12800"/>
                    <a:gd name="T47" fmla="*/ 11520 h 12800"/>
                    <a:gd name="T48" fmla="*/ 9040 w 12800"/>
                    <a:gd name="T49" fmla="*/ 10240 h 12800"/>
                    <a:gd name="T50" fmla="*/ 6560 w 12800"/>
                    <a:gd name="T51" fmla="*/ 10880 h 12800"/>
                    <a:gd name="T52" fmla="*/ 7840 w 12800"/>
                    <a:gd name="T53" fmla="*/ 10880 h 12800"/>
                    <a:gd name="T54" fmla="*/ 12800 w 12800"/>
                    <a:gd name="T55" fmla="*/ 8400 h 12800"/>
                    <a:gd name="T56" fmla="*/ 0 w 12800"/>
                    <a:gd name="T57" fmla="*/ 4400 h 12800"/>
                    <a:gd name="T58" fmla="*/ 12800 w 12800"/>
                    <a:gd name="T59" fmla="*/ 8400 h 12800"/>
                    <a:gd name="T60" fmla="*/ 12000 w 12800"/>
                    <a:gd name="T61" fmla="*/ 7600 h 12800"/>
                    <a:gd name="T62" fmla="*/ 800 w 12800"/>
                    <a:gd name="T63" fmla="*/ 5200 h 12800"/>
                    <a:gd name="T64" fmla="*/ 12800 w 12800"/>
                    <a:gd name="T65" fmla="*/ 12800 h 12800"/>
                    <a:gd name="T66" fmla="*/ 0 w 12800"/>
                    <a:gd name="T67" fmla="*/ 8800 h 12800"/>
                    <a:gd name="T68" fmla="*/ 12800 w 12800"/>
                    <a:gd name="T69" fmla="*/ 12800 h 12800"/>
                    <a:gd name="T70" fmla="*/ 12000 w 12800"/>
                    <a:gd name="T71" fmla="*/ 12000 h 12800"/>
                    <a:gd name="T72" fmla="*/ 800 w 12800"/>
                    <a:gd name="T73" fmla="*/ 9600 h 12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800" h="12800">
                      <a:moveTo>
                        <a:pt x="12800" y="4000"/>
                      </a:moveTo>
                      <a:lnTo>
                        <a:pt x="0" y="4000"/>
                      </a:lnTo>
                      <a:lnTo>
                        <a:pt x="0" y="0"/>
                      </a:lnTo>
                      <a:lnTo>
                        <a:pt x="12800" y="0"/>
                      </a:lnTo>
                      <a:lnTo>
                        <a:pt x="12800" y="4000"/>
                      </a:lnTo>
                      <a:close/>
                      <a:moveTo>
                        <a:pt x="800" y="3200"/>
                      </a:moveTo>
                      <a:lnTo>
                        <a:pt x="12000" y="3200"/>
                      </a:lnTo>
                      <a:lnTo>
                        <a:pt x="12000" y="800"/>
                      </a:lnTo>
                      <a:lnTo>
                        <a:pt x="800" y="800"/>
                      </a:lnTo>
                      <a:lnTo>
                        <a:pt x="800" y="3200"/>
                      </a:lnTo>
                      <a:close/>
                      <a:moveTo>
                        <a:pt x="10880" y="1360"/>
                      </a:moveTo>
                      <a:cubicBezTo>
                        <a:pt x="10560" y="1360"/>
                        <a:pt x="10240" y="1680"/>
                        <a:pt x="10240" y="2000"/>
                      </a:cubicBezTo>
                      <a:cubicBezTo>
                        <a:pt x="10240" y="2320"/>
                        <a:pt x="10560" y="2640"/>
                        <a:pt x="10880" y="2640"/>
                      </a:cubicBezTo>
                      <a:cubicBezTo>
                        <a:pt x="11200" y="2640"/>
                        <a:pt x="11520" y="2320"/>
                        <a:pt x="11520" y="2000"/>
                      </a:cubicBezTo>
                      <a:cubicBezTo>
                        <a:pt x="11520" y="1680"/>
                        <a:pt x="11280" y="1360"/>
                        <a:pt x="10880" y="1360"/>
                      </a:cubicBezTo>
                      <a:close/>
                      <a:moveTo>
                        <a:pt x="9040" y="1360"/>
                      </a:moveTo>
                      <a:cubicBezTo>
                        <a:pt x="8720" y="1360"/>
                        <a:pt x="8400" y="1680"/>
                        <a:pt x="8400" y="2000"/>
                      </a:cubicBezTo>
                      <a:cubicBezTo>
                        <a:pt x="8400" y="2320"/>
                        <a:pt x="8720" y="2640"/>
                        <a:pt x="9040" y="2640"/>
                      </a:cubicBezTo>
                      <a:cubicBezTo>
                        <a:pt x="9360" y="2640"/>
                        <a:pt x="9680" y="2320"/>
                        <a:pt x="9680" y="2000"/>
                      </a:cubicBezTo>
                      <a:cubicBezTo>
                        <a:pt x="9680" y="1680"/>
                        <a:pt x="9440" y="1360"/>
                        <a:pt x="9040" y="1360"/>
                      </a:cubicBezTo>
                      <a:close/>
                      <a:moveTo>
                        <a:pt x="7200" y="1360"/>
                      </a:moveTo>
                      <a:cubicBezTo>
                        <a:pt x="6880" y="1360"/>
                        <a:pt x="6560" y="1600"/>
                        <a:pt x="6560" y="2000"/>
                      </a:cubicBezTo>
                      <a:cubicBezTo>
                        <a:pt x="6560" y="2400"/>
                        <a:pt x="6880" y="2640"/>
                        <a:pt x="7200" y="2640"/>
                      </a:cubicBezTo>
                      <a:cubicBezTo>
                        <a:pt x="7520" y="2640"/>
                        <a:pt x="7840" y="2320"/>
                        <a:pt x="7840" y="2000"/>
                      </a:cubicBezTo>
                      <a:cubicBezTo>
                        <a:pt x="7840" y="1680"/>
                        <a:pt x="7600" y="1360"/>
                        <a:pt x="7200" y="1360"/>
                      </a:cubicBezTo>
                      <a:close/>
                      <a:moveTo>
                        <a:pt x="10880" y="5760"/>
                      </a:moveTo>
                      <a:cubicBezTo>
                        <a:pt x="10560" y="5760"/>
                        <a:pt x="10240" y="6080"/>
                        <a:pt x="10240" y="6400"/>
                      </a:cubicBezTo>
                      <a:cubicBezTo>
                        <a:pt x="10240" y="6720"/>
                        <a:pt x="10560" y="7040"/>
                        <a:pt x="10880" y="7040"/>
                      </a:cubicBezTo>
                      <a:cubicBezTo>
                        <a:pt x="11200" y="7040"/>
                        <a:pt x="11520" y="6720"/>
                        <a:pt x="11520" y="6400"/>
                      </a:cubicBezTo>
                      <a:cubicBezTo>
                        <a:pt x="11520" y="6080"/>
                        <a:pt x="11280" y="5760"/>
                        <a:pt x="10880" y="5760"/>
                      </a:cubicBezTo>
                      <a:close/>
                      <a:moveTo>
                        <a:pt x="9040" y="5760"/>
                      </a:moveTo>
                      <a:cubicBezTo>
                        <a:pt x="8720" y="5760"/>
                        <a:pt x="8400" y="6080"/>
                        <a:pt x="8400" y="6400"/>
                      </a:cubicBezTo>
                      <a:cubicBezTo>
                        <a:pt x="8400" y="6720"/>
                        <a:pt x="8720" y="7040"/>
                        <a:pt x="9040" y="7040"/>
                      </a:cubicBezTo>
                      <a:cubicBezTo>
                        <a:pt x="9360" y="7040"/>
                        <a:pt x="9680" y="6720"/>
                        <a:pt x="9680" y="6400"/>
                      </a:cubicBezTo>
                      <a:cubicBezTo>
                        <a:pt x="9680" y="6080"/>
                        <a:pt x="9440" y="5760"/>
                        <a:pt x="9040" y="5760"/>
                      </a:cubicBezTo>
                      <a:close/>
                      <a:moveTo>
                        <a:pt x="7200" y="5760"/>
                      </a:moveTo>
                      <a:cubicBezTo>
                        <a:pt x="6880" y="5760"/>
                        <a:pt x="6560" y="6080"/>
                        <a:pt x="6560" y="6400"/>
                      </a:cubicBezTo>
                      <a:cubicBezTo>
                        <a:pt x="6560" y="6720"/>
                        <a:pt x="6880" y="7040"/>
                        <a:pt x="7200" y="7040"/>
                      </a:cubicBezTo>
                      <a:cubicBezTo>
                        <a:pt x="7520" y="7040"/>
                        <a:pt x="7840" y="6720"/>
                        <a:pt x="7840" y="6400"/>
                      </a:cubicBezTo>
                      <a:cubicBezTo>
                        <a:pt x="7840" y="6080"/>
                        <a:pt x="7600" y="5760"/>
                        <a:pt x="7200" y="5760"/>
                      </a:cubicBezTo>
                      <a:close/>
                      <a:moveTo>
                        <a:pt x="10880" y="10240"/>
                      </a:moveTo>
                      <a:cubicBezTo>
                        <a:pt x="10560" y="10240"/>
                        <a:pt x="10240" y="10560"/>
                        <a:pt x="10240" y="10880"/>
                      </a:cubicBezTo>
                      <a:cubicBezTo>
                        <a:pt x="10240" y="11200"/>
                        <a:pt x="10560" y="11520"/>
                        <a:pt x="10880" y="11520"/>
                      </a:cubicBezTo>
                      <a:cubicBezTo>
                        <a:pt x="11200" y="11520"/>
                        <a:pt x="11520" y="11200"/>
                        <a:pt x="11520" y="10880"/>
                      </a:cubicBezTo>
                      <a:cubicBezTo>
                        <a:pt x="11520" y="10560"/>
                        <a:pt x="11280" y="10240"/>
                        <a:pt x="10880" y="10240"/>
                      </a:cubicBezTo>
                      <a:close/>
                      <a:moveTo>
                        <a:pt x="9040" y="10240"/>
                      </a:moveTo>
                      <a:cubicBezTo>
                        <a:pt x="8720" y="10240"/>
                        <a:pt x="8400" y="10560"/>
                        <a:pt x="8400" y="10880"/>
                      </a:cubicBezTo>
                      <a:cubicBezTo>
                        <a:pt x="8400" y="11200"/>
                        <a:pt x="8720" y="11520"/>
                        <a:pt x="9040" y="11520"/>
                      </a:cubicBezTo>
                      <a:cubicBezTo>
                        <a:pt x="9360" y="11520"/>
                        <a:pt x="9680" y="11200"/>
                        <a:pt x="9680" y="10880"/>
                      </a:cubicBezTo>
                      <a:cubicBezTo>
                        <a:pt x="9680" y="10560"/>
                        <a:pt x="9440" y="10240"/>
                        <a:pt x="9040" y="10240"/>
                      </a:cubicBezTo>
                      <a:close/>
                      <a:moveTo>
                        <a:pt x="7200" y="10240"/>
                      </a:moveTo>
                      <a:cubicBezTo>
                        <a:pt x="6880" y="10240"/>
                        <a:pt x="6560" y="10560"/>
                        <a:pt x="6560" y="10880"/>
                      </a:cubicBezTo>
                      <a:cubicBezTo>
                        <a:pt x="6560" y="11200"/>
                        <a:pt x="6880" y="11520"/>
                        <a:pt x="7200" y="11520"/>
                      </a:cubicBezTo>
                      <a:cubicBezTo>
                        <a:pt x="7520" y="11520"/>
                        <a:pt x="7840" y="11200"/>
                        <a:pt x="7840" y="10880"/>
                      </a:cubicBezTo>
                      <a:cubicBezTo>
                        <a:pt x="7840" y="10560"/>
                        <a:pt x="7600" y="10240"/>
                        <a:pt x="7200" y="10240"/>
                      </a:cubicBezTo>
                      <a:close/>
                      <a:moveTo>
                        <a:pt x="12800" y="8400"/>
                      </a:moveTo>
                      <a:lnTo>
                        <a:pt x="0" y="8400"/>
                      </a:lnTo>
                      <a:lnTo>
                        <a:pt x="0" y="4400"/>
                      </a:lnTo>
                      <a:lnTo>
                        <a:pt x="12800" y="4400"/>
                      </a:lnTo>
                      <a:lnTo>
                        <a:pt x="12800" y="8400"/>
                      </a:lnTo>
                      <a:close/>
                      <a:moveTo>
                        <a:pt x="800" y="7600"/>
                      </a:moveTo>
                      <a:lnTo>
                        <a:pt x="12000" y="7600"/>
                      </a:lnTo>
                      <a:lnTo>
                        <a:pt x="12000" y="5200"/>
                      </a:lnTo>
                      <a:lnTo>
                        <a:pt x="800" y="5200"/>
                      </a:lnTo>
                      <a:lnTo>
                        <a:pt x="800" y="7600"/>
                      </a:lnTo>
                      <a:close/>
                      <a:moveTo>
                        <a:pt x="12800" y="12800"/>
                      </a:moveTo>
                      <a:lnTo>
                        <a:pt x="0" y="12800"/>
                      </a:lnTo>
                      <a:lnTo>
                        <a:pt x="0" y="8800"/>
                      </a:lnTo>
                      <a:lnTo>
                        <a:pt x="12800" y="8800"/>
                      </a:lnTo>
                      <a:lnTo>
                        <a:pt x="12800" y="12800"/>
                      </a:lnTo>
                      <a:close/>
                      <a:moveTo>
                        <a:pt x="800" y="12000"/>
                      </a:moveTo>
                      <a:lnTo>
                        <a:pt x="12000" y="12000"/>
                      </a:lnTo>
                      <a:lnTo>
                        <a:pt x="12000" y="9600"/>
                      </a:lnTo>
                      <a:lnTo>
                        <a:pt x="800" y="9600"/>
                      </a:lnTo>
                      <a:lnTo>
                        <a:pt x="800" y="12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iconfont-1188-86865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4399044" y="5455463"/>
                  <a:ext cx="609685" cy="609685"/>
                </a:xfrm>
                <a:custGeom>
                  <a:avLst/>
                  <a:gdLst>
                    <a:gd name="T0" fmla="*/ 0 w 12800"/>
                    <a:gd name="T1" fmla="*/ 4000 h 12800"/>
                    <a:gd name="T2" fmla="*/ 12800 w 12800"/>
                    <a:gd name="T3" fmla="*/ 0 h 12800"/>
                    <a:gd name="T4" fmla="*/ 800 w 12800"/>
                    <a:gd name="T5" fmla="*/ 3200 h 12800"/>
                    <a:gd name="T6" fmla="*/ 12000 w 12800"/>
                    <a:gd name="T7" fmla="*/ 800 h 12800"/>
                    <a:gd name="T8" fmla="*/ 800 w 12800"/>
                    <a:gd name="T9" fmla="*/ 3200 h 12800"/>
                    <a:gd name="T10" fmla="*/ 10240 w 12800"/>
                    <a:gd name="T11" fmla="*/ 2000 h 12800"/>
                    <a:gd name="T12" fmla="*/ 11520 w 12800"/>
                    <a:gd name="T13" fmla="*/ 2000 h 12800"/>
                    <a:gd name="T14" fmla="*/ 9040 w 12800"/>
                    <a:gd name="T15" fmla="*/ 1360 h 12800"/>
                    <a:gd name="T16" fmla="*/ 9040 w 12800"/>
                    <a:gd name="T17" fmla="*/ 2640 h 12800"/>
                    <a:gd name="T18" fmla="*/ 9040 w 12800"/>
                    <a:gd name="T19" fmla="*/ 1360 h 12800"/>
                    <a:gd name="T20" fmla="*/ 6560 w 12800"/>
                    <a:gd name="T21" fmla="*/ 2000 h 12800"/>
                    <a:gd name="T22" fmla="*/ 7840 w 12800"/>
                    <a:gd name="T23" fmla="*/ 2000 h 12800"/>
                    <a:gd name="T24" fmla="*/ 10880 w 12800"/>
                    <a:gd name="T25" fmla="*/ 5760 h 12800"/>
                    <a:gd name="T26" fmla="*/ 10880 w 12800"/>
                    <a:gd name="T27" fmla="*/ 7040 h 12800"/>
                    <a:gd name="T28" fmla="*/ 10880 w 12800"/>
                    <a:gd name="T29" fmla="*/ 5760 h 12800"/>
                    <a:gd name="T30" fmla="*/ 8400 w 12800"/>
                    <a:gd name="T31" fmla="*/ 6400 h 12800"/>
                    <a:gd name="T32" fmla="*/ 9680 w 12800"/>
                    <a:gd name="T33" fmla="*/ 6400 h 12800"/>
                    <a:gd name="T34" fmla="*/ 7200 w 12800"/>
                    <a:gd name="T35" fmla="*/ 5760 h 12800"/>
                    <a:gd name="T36" fmla="*/ 7200 w 12800"/>
                    <a:gd name="T37" fmla="*/ 7040 h 12800"/>
                    <a:gd name="T38" fmla="*/ 7200 w 12800"/>
                    <a:gd name="T39" fmla="*/ 5760 h 12800"/>
                    <a:gd name="T40" fmla="*/ 10240 w 12800"/>
                    <a:gd name="T41" fmla="*/ 10880 h 12800"/>
                    <a:gd name="T42" fmla="*/ 11520 w 12800"/>
                    <a:gd name="T43" fmla="*/ 10880 h 12800"/>
                    <a:gd name="T44" fmla="*/ 9040 w 12800"/>
                    <a:gd name="T45" fmla="*/ 10240 h 12800"/>
                    <a:gd name="T46" fmla="*/ 9040 w 12800"/>
                    <a:gd name="T47" fmla="*/ 11520 h 12800"/>
                    <a:gd name="T48" fmla="*/ 9040 w 12800"/>
                    <a:gd name="T49" fmla="*/ 10240 h 12800"/>
                    <a:gd name="T50" fmla="*/ 6560 w 12800"/>
                    <a:gd name="T51" fmla="*/ 10880 h 12800"/>
                    <a:gd name="T52" fmla="*/ 7840 w 12800"/>
                    <a:gd name="T53" fmla="*/ 10880 h 12800"/>
                    <a:gd name="T54" fmla="*/ 12800 w 12800"/>
                    <a:gd name="T55" fmla="*/ 8400 h 12800"/>
                    <a:gd name="T56" fmla="*/ 0 w 12800"/>
                    <a:gd name="T57" fmla="*/ 4400 h 12800"/>
                    <a:gd name="T58" fmla="*/ 12800 w 12800"/>
                    <a:gd name="T59" fmla="*/ 8400 h 12800"/>
                    <a:gd name="T60" fmla="*/ 12000 w 12800"/>
                    <a:gd name="T61" fmla="*/ 7600 h 12800"/>
                    <a:gd name="T62" fmla="*/ 800 w 12800"/>
                    <a:gd name="T63" fmla="*/ 5200 h 12800"/>
                    <a:gd name="T64" fmla="*/ 12800 w 12800"/>
                    <a:gd name="T65" fmla="*/ 12800 h 12800"/>
                    <a:gd name="T66" fmla="*/ 0 w 12800"/>
                    <a:gd name="T67" fmla="*/ 8800 h 12800"/>
                    <a:gd name="T68" fmla="*/ 12800 w 12800"/>
                    <a:gd name="T69" fmla="*/ 12800 h 12800"/>
                    <a:gd name="T70" fmla="*/ 12000 w 12800"/>
                    <a:gd name="T71" fmla="*/ 12000 h 12800"/>
                    <a:gd name="T72" fmla="*/ 800 w 12800"/>
                    <a:gd name="T73" fmla="*/ 9600 h 128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2800" h="12800">
                      <a:moveTo>
                        <a:pt x="12800" y="4000"/>
                      </a:moveTo>
                      <a:lnTo>
                        <a:pt x="0" y="4000"/>
                      </a:lnTo>
                      <a:lnTo>
                        <a:pt x="0" y="0"/>
                      </a:lnTo>
                      <a:lnTo>
                        <a:pt x="12800" y="0"/>
                      </a:lnTo>
                      <a:lnTo>
                        <a:pt x="12800" y="4000"/>
                      </a:lnTo>
                      <a:close/>
                      <a:moveTo>
                        <a:pt x="800" y="3200"/>
                      </a:moveTo>
                      <a:lnTo>
                        <a:pt x="12000" y="3200"/>
                      </a:lnTo>
                      <a:lnTo>
                        <a:pt x="12000" y="800"/>
                      </a:lnTo>
                      <a:lnTo>
                        <a:pt x="800" y="800"/>
                      </a:lnTo>
                      <a:lnTo>
                        <a:pt x="800" y="3200"/>
                      </a:lnTo>
                      <a:close/>
                      <a:moveTo>
                        <a:pt x="10880" y="1360"/>
                      </a:moveTo>
                      <a:cubicBezTo>
                        <a:pt x="10560" y="1360"/>
                        <a:pt x="10240" y="1680"/>
                        <a:pt x="10240" y="2000"/>
                      </a:cubicBezTo>
                      <a:cubicBezTo>
                        <a:pt x="10240" y="2320"/>
                        <a:pt x="10560" y="2640"/>
                        <a:pt x="10880" y="2640"/>
                      </a:cubicBezTo>
                      <a:cubicBezTo>
                        <a:pt x="11200" y="2640"/>
                        <a:pt x="11520" y="2320"/>
                        <a:pt x="11520" y="2000"/>
                      </a:cubicBezTo>
                      <a:cubicBezTo>
                        <a:pt x="11520" y="1680"/>
                        <a:pt x="11280" y="1360"/>
                        <a:pt x="10880" y="1360"/>
                      </a:cubicBezTo>
                      <a:close/>
                      <a:moveTo>
                        <a:pt x="9040" y="1360"/>
                      </a:moveTo>
                      <a:cubicBezTo>
                        <a:pt x="8720" y="1360"/>
                        <a:pt x="8400" y="1680"/>
                        <a:pt x="8400" y="2000"/>
                      </a:cubicBezTo>
                      <a:cubicBezTo>
                        <a:pt x="8400" y="2320"/>
                        <a:pt x="8720" y="2640"/>
                        <a:pt x="9040" y="2640"/>
                      </a:cubicBezTo>
                      <a:cubicBezTo>
                        <a:pt x="9360" y="2640"/>
                        <a:pt x="9680" y="2320"/>
                        <a:pt x="9680" y="2000"/>
                      </a:cubicBezTo>
                      <a:cubicBezTo>
                        <a:pt x="9680" y="1680"/>
                        <a:pt x="9440" y="1360"/>
                        <a:pt x="9040" y="1360"/>
                      </a:cubicBezTo>
                      <a:close/>
                      <a:moveTo>
                        <a:pt x="7200" y="1360"/>
                      </a:moveTo>
                      <a:cubicBezTo>
                        <a:pt x="6880" y="1360"/>
                        <a:pt x="6560" y="1600"/>
                        <a:pt x="6560" y="2000"/>
                      </a:cubicBezTo>
                      <a:cubicBezTo>
                        <a:pt x="6560" y="2400"/>
                        <a:pt x="6880" y="2640"/>
                        <a:pt x="7200" y="2640"/>
                      </a:cubicBezTo>
                      <a:cubicBezTo>
                        <a:pt x="7520" y="2640"/>
                        <a:pt x="7840" y="2320"/>
                        <a:pt x="7840" y="2000"/>
                      </a:cubicBezTo>
                      <a:cubicBezTo>
                        <a:pt x="7840" y="1680"/>
                        <a:pt x="7600" y="1360"/>
                        <a:pt x="7200" y="1360"/>
                      </a:cubicBezTo>
                      <a:close/>
                      <a:moveTo>
                        <a:pt x="10880" y="5760"/>
                      </a:moveTo>
                      <a:cubicBezTo>
                        <a:pt x="10560" y="5760"/>
                        <a:pt x="10240" y="6080"/>
                        <a:pt x="10240" y="6400"/>
                      </a:cubicBezTo>
                      <a:cubicBezTo>
                        <a:pt x="10240" y="6720"/>
                        <a:pt x="10560" y="7040"/>
                        <a:pt x="10880" y="7040"/>
                      </a:cubicBezTo>
                      <a:cubicBezTo>
                        <a:pt x="11200" y="7040"/>
                        <a:pt x="11520" y="6720"/>
                        <a:pt x="11520" y="6400"/>
                      </a:cubicBezTo>
                      <a:cubicBezTo>
                        <a:pt x="11520" y="6080"/>
                        <a:pt x="11280" y="5760"/>
                        <a:pt x="10880" y="5760"/>
                      </a:cubicBezTo>
                      <a:close/>
                      <a:moveTo>
                        <a:pt x="9040" y="5760"/>
                      </a:moveTo>
                      <a:cubicBezTo>
                        <a:pt x="8720" y="5760"/>
                        <a:pt x="8400" y="6080"/>
                        <a:pt x="8400" y="6400"/>
                      </a:cubicBezTo>
                      <a:cubicBezTo>
                        <a:pt x="8400" y="6720"/>
                        <a:pt x="8720" y="7040"/>
                        <a:pt x="9040" y="7040"/>
                      </a:cubicBezTo>
                      <a:cubicBezTo>
                        <a:pt x="9360" y="7040"/>
                        <a:pt x="9680" y="6720"/>
                        <a:pt x="9680" y="6400"/>
                      </a:cubicBezTo>
                      <a:cubicBezTo>
                        <a:pt x="9680" y="6080"/>
                        <a:pt x="9440" y="5760"/>
                        <a:pt x="9040" y="5760"/>
                      </a:cubicBezTo>
                      <a:close/>
                      <a:moveTo>
                        <a:pt x="7200" y="5760"/>
                      </a:moveTo>
                      <a:cubicBezTo>
                        <a:pt x="6880" y="5760"/>
                        <a:pt x="6560" y="6080"/>
                        <a:pt x="6560" y="6400"/>
                      </a:cubicBezTo>
                      <a:cubicBezTo>
                        <a:pt x="6560" y="6720"/>
                        <a:pt x="6880" y="7040"/>
                        <a:pt x="7200" y="7040"/>
                      </a:cubicBezTo>
                      <a:cubicBezTo>
                        <a:pt x="7520" y="7040"/>
                        <a:pt x="7840" y="6720"/>
                        <a:pt x="7840" y="6400"/>
                      </a:cubicBezTo>
                      <a:cubicBezTo>
                        <a:pt x="7840" y="6080"/>
                        <a:pt x="7600" y="5760"/>
                        <a:pt x="7200" y="5760"/>
                      </a:cubicBezTo>
                      <a:close/>
                      <a:moveTo>
                        <a:pt x="10880" y="10240"/>
                      </a:moveTo>
                      <a:cubicBezTo>
                        <a:pt x="10560" y="10240"/>
                        <a:pt x="10240" y="10560"/>
                        <a:pt x="10240" y="10880"/>
                      </a:cubicBezTo>
                      <a:cubicBezTo>
                        <a:pt x="10240" y="11200"/>
                        <a:pt x="10560" y="11520"/>
                        <a:pt x="10880" y="11520"/>
                      </a:cubicBezTo>
                      <a:cubicBezTo>
                        <a:pt x="11200" y="11520"/>
                        <a:pt x="11520" y="11200"/>
                        <a:pt x="11520" y="10880"/>
                      </a:cubicBezTo>
                      <a:cubicBezTo>
                        <a:pt x="11520" y="10560"/>
                        <a:pt x="11280" y="10240"/>
                        <a:pt x="10880" y="10240"/>
                      </a:cubicBezTo>
                      <a:close/>
                      <a:moveTo>
                        <a:pt x="9040" y="10240"/>
                      </a:moveTo>
                      <a:cubicBezTo>
                        <a:pt x="8720" y="10240"/>
                        <a:pt x="8400" y="10560"/>
                        <a:pt x="8400" y="10880"/>
                      </a:cubicBezTo>
                      <a:cubicBezTo>
                        <a:pt x="8400" y="11200"/>
                        <a:pt x="8720" y="11520"/>
                        <a:pt x="9040" y="11520"/>
                      </a:cubicBezTo>
                      <a:cubicBezTo>
                        <a:pt x="9360" y="11520"/>
                        <a:pt x="9680" y="11200"/>
                        <a:pt x="9680" y="10880"/>
                      </a:cubicBezTo>
                      <a:cubicBezTo>
                        <a:pt x="9680" y="10560"/>
                        <a:pt x="9440" y="10240"/>
                        <a:pt x="9040" y="10240"/>
                      </a:cubicBezTo>
                      <a:close/>
                      <a:moveTo>
                        <a:pt x="7200" y="10240"/>
                      </a:moveTo>
                      <a:cubicBezTo>
                        <a:pt x="6880" y="10240"/>
                        <a:pt x="6560" y="10560"/>
                        <a:pt x="6560" y="10880"/>
                      </a:cubicBezTo>
                      <a:cubicBezTo>
                        <a:pt x="6560" y="11200"/>
                        <a:pt x="6880" y="11520"/>
                        <a:pt x="7200" y="11520"/>
                      </a:cubicBezTo>
                      <a:cubicBezTo>
                        <a:pt x="7520" y="11520"/>
                        <a:pt x="7840" y="11200"/>
                        <a:pt x="7840" y="10880"/>
                      </a:cubicBezTo>
                      <a:cubicBezTo>
                        <a:pt x="7840" y="10560"/>
                        <a:pt x="7600" y="10240"/>
                        <a:pt x="7200" y="10240"/>
                      </a:cubicBezTo>
                      <a:close/>
                      <a:moveTo>
                        <a:pt x="12800" y="8400"/>
                      </a:moveTo>
                      <a:lnTo>
                        <a:pt x="0" y="8400"/>
                      </a:lnTo>
                      <a:lnTo>
                        <a:pt x="0" y="4400"/>
                      </a:lnTo>
                      <a:lnTo>
                        <a:pt x="12800" y="4400"/>
                      </a:lnTo>
                      <a:lnTo>
                        <a:pt x="12800" y="8400"/>
                      </a:lnTo>
                      <a:close/>
                      <a:moveTo>
                        <a:pt x="800" y="7600"/>
                      </a:moveTo>
                      <a:lnTo>
                        <a:pt x="12000" y="7600"/>
                      </a:lnTo>
                      <a:lnTo>
                        <a:pt x="12000" y="5200"/>
                      </a:lnTo>
                      <a:lnTo>
                        <a:pt x="800" y="5200"/>
                      </a:lnTo>
                      <a:lnTo>
                        <a:pt x="800" y="7600"/>
                      </a:lnTo>
                      <a:close/>
                      <a:moveTo>
                        <a:pt x="12800" y="12800"/>
                      </a:moveTo>
                      <a:lnTo>
                        <a:pt x="0" y="12800"/>
                      </a:lnTo>
                      <a:lnTo>
                        <a:pt x="0" y="8800"/>
                      </a:lnTo>
                      <a:lnTo>
                        <a:pt x="12800" y="8800"/>
                      </a:lnTo>
                      <a:lnTo>
                        <a:pt x="12800" y="12800"/>
                      </a:lnTo>
                      <a:close/>
                      <a:moveTo>
                        <a:pt x="800" y="12000"/>
                      </a:moveTo>
                      <a:lnTo>
                        <a:pt x="12000" y="12000"/>
                      </a:lnTo>
                      <a:lnTo>
                        <a:pt x="12000" y="9600"/>
                      </a:lnTo>
                      <a:lnTo>
                        <a:pt x="800" y="9600"/>
                      </a:lnTo>
                      <a:lnTo>
                        <a:pt x="800" y="12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矩形 47"/>
              <p:cNvSpPr/>
              <p:nvPr>
                <p:custDataLst>
                  <p:tags r:id="rId31"/>
                </p:custDataLst>
              </p:nvPr>
            </p:nvSpPr>
            <p:spPr>
              <a:xfrm>
                <a:off x="3666329" y="6092110"/>
                <a:ext cx="14654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聊天信息本地存储</a:t>
                </a:r>
                <a:endParaRPr lang="en-US" altLang="zh-CN" sz="1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更安全</a:t>
                </a:r>
                <a:endParaRPr lang="zh-CN" altLang="en-US" sz="1200" dirty="0">
                  <a:solidFill>
                    <a:srgbClr val="C00000"/>
                  </a:solidFill>
                </a:endParaRPr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1716080" y="5252287"/>
                <a:ext cx="826501" cy="1070655"/>
                <a:chOff x="1416842" y="4891254"/>
                <a:chExt cx="826501" cy="1070655"/>
              </a:xfrm>
            </p:grpSpPr>
            <p:grpSp>
              <p:nvGrpSpPr>
                <p:cNvPr id="52" name="组合 51"/>
                <p:cNvGrpSpPr/>
                <p:nvPr/>
              </p:nvGrpSpPr>
              <p:grpSpPr>
                <a:xfrm>
                  <a:off x="1416842" y="4891254"/>
                  <a:ext cx="264230" cy="481164"/>
                  <a:chOff x="7320024" y="3213775"/>
                  <a:chExt cx="1203021" cy="2190707"/>
                </a:xfrm>
              </p:grpSpPr>
              <p:sp>
                <p:nvSpPr>
                  <p:cNvPr id="106" name="iṥľiḑé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7747761" y="4512159"/>
                    <a:ext cx="401004" cy="747095"/>
                  </a:xfrm>
                  <a:custGeom>
                    <a:avLst/>
                    <a:gdLst>
                      <a:gd name="T0" fmla="*/ 44 w 199"/>
                      <a:gd name="T1" fmla="*/ 0 h 370"/>
                      <a:gd name="T2" fmla="*/ 140 w 199"/>
                      <a:gd name="T3" fmla="*/ 43 h 370"/>
                      <a:gd name="T4" fmla="*/ 156 w 199"/>
                      <a:gd name="T5" fmla="*/ 64 h 370"/>
                      <a:gd name="T6" fmla="*/ 199 w 199"/>
                      <a:gd name="T7" fmla="*/ 370 h 370"/>
                      <a:gd name="T8" fmla="*/ 163 w 199"/>
                      <a:gd name="T9" fmla="*/ 370 h 370"/>
                      <a:gd name="T10" fmla="*/ 72 w 199"/>
                      <a:gd name="T11" fmla="*/ 126 h 370"/>
                      <a:gd name="T12" fmla="*/ 44 w 199"/>
                      <a:gd name="T13" fmla="*/ 97 h 370"/>
                      <a:gd name="T14" fmla="*/ 0 w 199"/>
                      <a:gd name="T15" fmla="*/ 97 h 370"/>
                      <a:gd name="T16" fmla="*/ 44 w 199"/>
                      <a:gd name="T17" fmla="*/ 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9" h="370">
                        <a:moveTo>
                          <a:pt x="44" y="0"/>
                        </a:moveTo>
                        <a:cubicBezTo>
                          <a:pt x="140" y="43"/>
                          <a:pt x="140" y="43"/>
                          <a:pt x="140" y="43"/>
                        </a:cubicBezTo>
                        <a:cubicBezTo>
                          <a:pt x="149" y="46"/>
                          <a:pt x="155" y="54"/>
                          <a:pt x="156" y="64"/>
                        </a:cubicBezTo>
                        <a:cubicBezTo>
                          <a:pt x="199" y="370"/>
                          <a:pt x="199" y="370"/>
                          <a:pt x="199" y="370"/>
                        </a:cubicBezTo>
                        <a:cubicBezTo>
                          <a:pt x="163" y="370"/>
                          <a:pt x="163" y="370"/>
                          <a:pt x="163" y="370"/>
                        </a:cubicBezTo>
                        <a:cubicBezTo>
                          <a:pt x="72" y="126"/>
                          <a:pt x="72" y="126"/>
                          <a:pt x="72" y="126"/>
                        </a:cubicBezTo>
                        <a:cubicBezTo>
                          <a:pt x="44" y="97"/>
                          <a:pt x="44" y="97"/>
                          <a:pt x="44" y="97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grpSp>
                <p:nvGrpSpPr>
                  <p:cNvPr id="107" name="组合 106"/>
                  <p:cNvGrpSpPr/>
                  <p:nvPr/>
                </p:nvGrpSpPr>
                <p:grpSpPr>
                  <a:xfrm>
                    <a:off x="7852529" y="4372711"/>
                    <a:ext cx="670516" cy="1025991"/>
                    <a:chOff x="7852528" y="4372711"/>
                    <a:chExt cx="2075825" cy="1025991"/>
                  </a:xfrm>
                </p:grpSpPr>
                <p:sp>
                  <p:nvSpPr>
                    <p:cNvPr id="126" name="iṥļïďè"/>
                    <p:cNvSpPr/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7852528" y="4372711"/>
                      <a:ext cx="2075825" cy="145951"/>
                    </a:xfrm>
                    <a:prstGeom prst="rect">
                      <a:avLst/>
                    </a:prstGeom>
                    <a:solidFill>
                      <a:srgbClr val="FFF1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27" name="îsḷiḓè"/>
                    <p:cNvSpPr/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7913220" y="4518662"/>
                      <a:ext cx="90316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28" name="ïšḻiďe"/>
                    <p:cNvSpPr/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9783125" y="4518662"/>
                      <a:ext cx="91039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</p:grpSp>
              <p:sp>
                <p:nvSpPr>
                  <p:cNvPr id="108" name="îŝ1iḑé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7437074" y="4512159"/>
                    <a:ext cx="399559" cy="195806"/>
                  </a:xfrm>
                  <a:custGeom>
                    <a:avLst/>
                    <a:gdLst>
                      <a:gd name="T0" fmla="*/ 430 w 553"/>
                      <a:gd name="T1" fmla="*/ 271 h 271"/>
                      <a:gd name="T2" fmla="*/ 0 w 553"/>
                      <a:gd name="T3" fmla="*/ 271 h 271"/>
                      <a:gd name="T4" fmla="*/ 0 w 553"/>
                      <a:gd name="T5" fmla="*/ 0 h 271"/>
                      <a:gd name="T6" fmla="*/ 553 w 553"/>
                      <a:gd name="T7" fmla="*/ 0 h 271"/>
                      <a:gd name="T8" fmla="*/ 430 w 553"/>
                      <a:gd name="T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3" h="271">
                        <a:moveTo>
                          <a:pt x="430" y="271"/>
                        </a:moveTo>
                        <a:lnTo>
                          <a:pt x="0" y="271"/>
                        </a:lnTo>
                        <a:lnTo>
                          <a:pt x="0" y="0"/>
                        </a:lnTo>
                        <a:lnTo>
                          <a:pt x="553" y="0"/>
                        </a:lnTo>
                        <a:lnTo>
                          <a:pt x="430" y="271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09" name="ïšliḓe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7981860" y="4322134"/>
                    <a:ext cx="405339" cy="49132"/>
                  </a:xfrm>
                  <a:custGeom>
                    <a:avLst/>
                    <a:gdLst>
                      <a:gd name="T0" fmla="*/ 2 w 201"/>
                      <a:gd name="T1" fmla="*/ 0 h 24"/>
                      <a:gd name="T2" fmla="*/ 201 w 201"/>
                      <a:gd name="T3" fmla="*/ 0 h 24"/>
                      <a:gd name="T4" fmla="*/ 201 w 201"/>
                      <a:gd name="T5" fmla="*/ 24 h 24"/>
                      <a:gd name="T6" fmla="*/ 0 w 201"/>
                      <a:gd name="T7" fmla="*/ 24 h 24"/>
                      <a:gd name="T8" fmla="*/ 0 w 201"/>
                      <a:gd name="T9" fmla="*/ 2 h 24"/>
                      <a:gd name="T10" fmla="*/ 2 w 201"/>
                      <a:gd name="T1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1" h="24">
                        <a:moveTo>
                          <a:pt x="2" y="0"/>
                        </a:moveTo>
                        <a:cubicBezTo>
                          <a:pt x="201" y="0"/>
                          <a:pt x="201" y="0"/>
                          <a:pt x="201" y="0"/>
                        </a:cubicBezTo>
                        <a:cubicBezTo>
                          <a:pt x="201" y="24"/>
                          <a:pt x="201" y="24"/>
                          <a:pt x="20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0" name="iṡľíḑé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8330842" y="4015782"/>
                    <a:ext cx="177020" cy="355484"/>
                  </a:xfrm>
                  <a:custGeom>
                    <a:avLst/>
                    <a:gdLst>
                      <a:gd name="T0" fmla="*/ 0 w 88"/>
                      <a:gd name="T1" fmla="*/ 176 h 176"/>
                      <a:gd name="T2" fmla="*/ 63 w 88"/>
                      <a:gd name="T3" fmla="*/ 3 h 176"/>
                      <a:gd name="T4" fmla="*/ 67 w 88"/>
                      <a:gd name="T5" fmla="*/ 1 h 176"/>
                      <a:gd name="T6" fmla="*/ 85 w 88"/>
                      <a:gd name="T7" fmla="*/ 5 h 176"/>
                      <a:gd name="T8" fmla="*/ 88 w 88"/>
                      <a:gd name="T9" fmla="*/ 10 h 176"/>
                      <a:gd name="T10" fmla="*/ 28 w 88"/>
                      <a:gd name="T11" fmla="*/ 176 h 176"/>
                      <a:gd name="T12" fmla="*/ 0 w 88"/>
                      <a:gd name="T13" fmla="*/ 17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176">
                        <a:moveTo>
                          <a:pt x="0" y="176"/>
                        </a:moveTo>
                        <a:cubicBezTo>
                          <a:pt x="63" y="3"/>
                          <a:pt x="63" y="3"/>
                          <a:pt x="63" y="3"/>
                        </a:cubicBezTo>
                        <a:cubicBezTo>
                          <a:pt x="64" y="1"/>
                          <a:pt x="65" y="0"/>
                          <a:pt x="67" y="1"/>
                        </a:cubicBezTo>
                        <a:cubicBezTo>
                          <a:pt x="85" y="5"/>
                          <a:pt x="85" y="5"/>
                          <a:pt x="85" y="5"/>
                        </a:cubicBezTo>
                        <a:cubicBezTo>
                          <a:pt x="87" y="5"/>
                          <a:pt x="88" y="8"/>
                          <a:pt x="88" y="10"/>
                        </a:cubicBezTo>
                        <a:cubicBezTo>
                          <a:pt x="28" y="176"/>
                          <a:pt x="28" y="176"/>
                          <a:pt x="28" y="176"/>
                        </a:cubicBezTo>
                        <a:lnTo>
                          <a:pt x="0" y="176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1" name="išļide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7390110" y="4707964"/>
                    <a:ext cx="446523" cy="115605"/>
                  </a:xfrm>
                  <a:prstGeom prst="rect">
                    <a:avLst/>
                  </a:pr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2" name="i$1ïḋe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7348203" y="3981100"/>
                    <a:ext cx="88871" cy="842468"/>
                  </a:xfrm>
                  <a:custGeom>
                    <a:avLst/>
                    <a:gdLst>
                      <a:gd name="T0" fmla="*/ 44 w 44"/>
                      <a:gd name="T1" fmla="*/ 417 h 417"/>
                      <a:gd name="T2" fmla="*/ 15 w 44"/>
                      <a:gd name="T3" fmla="*/ 417 h 417"/>
                      <a:gd name="T4" fmla="*/ 0 w 44"/>
                      <a:gd name="T5" fmla="*/ 402 h 417"/>
                      <a:gd name="T6" fmla="*/ 0 w 44"/>
                      <a:gd name="T7" fmla="*/ 0 h 417"/>
                      <a:gd name="T8" fmla="*/ 4 w 44"/>
                      <a:gd name="T9" fmla="*/ 0 h 417"/>
                      <a:gd name="T10" fmla="*/ 44 w 44"/>
                      <a:gd name="T11" fmla="*/ 40 h 417"/>
                      <a:gd name="T12" fmla="*/ 44 w 44"/>
                      <a:gd name="T13" fmla="*/ 417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4" h="417">
                        <a:moveTo>
                          <a:pt x="44" y="417"/>
                        </a:moveTo>
                        <a:cubicBezTo>
                          <a:pt x="15" y="417"/>
                          <a:pt x="15" y="417"/>
                          <a:pt x="15" y="417"/>
                        </a:cubicBezTo>
                        <a:cubicBezTo>
                          <a:pt x="7" y="417"/>
                          <a:pt x="0" y="410"/>
                          <a:pt x="0" y="40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6" y="0"/>
                          <a:pt x="44" y="18"/>
                          <a:pt x="44" y="40"/>
                        </a:cubicBezTo>
                        <a:lnTo>
                          <a:pt x="44" y="41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3" name="isľîďê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7574354" y="4823569"/>
                    <a:ext cx="76588" cy="512273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4" name="iṧľidé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7369879" y="5315611"/>
                    <a:ext cx="488429" cy="39017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5" name="ïṣ1ide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7562071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6" name="íṩḷíḋè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7320024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7" name="îṡļïdè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7788223" y="5306218"/>
                    <a:ext cx="98264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8" name="îsļidé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7437074" y="3829369"/>
                    <a:ext cx="326583" cy="682790"/>
                  </a:xfrm>
                  <a:custGeom>
                    <a:avLst/>
                    <a:gdLst>
                      <a:gd name="T0" fmla="*/ 0 w 452"/>
                      <a:gd name="T1" fmla="*/ 255 h 945"/>
                      <a:gd name="T2" fmla="*/ 173 w 452"/>
                      <a:gd name="T3" fmla="*/ 0 h 945"/>
                      <a:gd name="T4" fmla="*/ 351 w 452"/>
                      <a:gd name="T5" fmla="*/ 87 h 945"/>
                      <a:gd name="T6" fmla="*/ 452 w 452"/>
                      <a:gd name="T7" fmla="*/ 255 h 945"/>
                      <a:gd name="T8" fmla="*/ 430 w 452"/>
                      <a:gd name="T9" fmla="*/ 945 h 945"/>
                      <a:gd name="T10" fmla="*/ 0 w 452"/>
                      <a:gd name="T11" fmla="*/ 945 h 945"/>
                      <a:gd name="T12" fmla="*/ 0 w 452"/>
                      <a:gd name="T13" fmla="*/ 255 h 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52" h="945">
                        <a:moveTo>
                          <a:pt x="0" y="255"/>
                        </a:moveTo>
                        <a:lnTo>
                          <a:pt x="173" y="0"/>
                        </a:lnTo>
                        <a:lnTo>
                          <a:pt x="351" y="87"/>
                        </a:lnTo>
                        <a:lnTo>
                          <a:pt x="452" y="255"/>
                        </a:lnTo>
                        <a:lnTo>
                          <a:pt x="430" y="945"/>
                        </a:lnTo>
                        <a:lnTo>
                          <a:pt x="0" y="945"/>
                        </a:lnTo>
                        <a:lnTo>
                          <a:pt x="0" y="255"/>
                        </a:lnTo>
                        <a:close/>
                      </a:path>
                    </a:pathLst>
                  </a:cu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19" name="îṣļíḋê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7515830" y="3363339"/>
                    <a:ext cx="421234" cy="466031"/>
                  </a:xfrm>
                  <a:prstGeom prst="ellipse">
                    <a:avLst/>
                  </a:pr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0" name="isḷïḍè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7562071" y="3684141"/>
                    <a:ext cx="163291" cy="208088"/>
                  </a:xfrm>
                  <a:custGeom>
                    <a:avLst/>
                    <a:gdLst>
                      <a:gd name="T0" fmla="*/ 178 w 226"/>
                      <a:gd name="T1" fmla="*/ 288 h 288"/>
                      <a:gd name="T2" fmla="*/ 226 w 226"/>
                      <a:gd name="T3" fmla="*/ 115 h 288"/>
                      <a:gd name="T4" fmla="*/ 72 w 226"/>
                      <a:gd name="T5" fmla="*/ 0 h 288"/>
                      <a:gd name="T6" fmla="*/ 0 w 226"/>
                      <a:gd name="T7" fmla="*/ 201 h 288"/>
                      <a:gd name="T8" fmla="*/ 178 w 226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6" h="288">
                        <a:moveTo>
                          <a:pt x="178" y="288"/>
                        </a:moveTo>
                        <a:lnTo>
                          <a:pt x="226" y="115"/>
                        </a:lnTo>
                        <a:lnTo>
                          <a:pt x="72" y="0"/>
                        </a:lnTo>
                        <a:lnTo>
                          <a:pt x="0" y="201"/>
                        </a:lnTo>
                        <a:lnTo>
                          <a:pt x="178" y="288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1" name="iš1ïḍê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058448" y="5210844"/>
                    <a:ext cx="213869" cy="124998"/>
                  </a:xfrm>
                  <a:custGeom>
                    <a:avLst/>
                    <a:gdLst>
                      <a:gd name="T0" fmla="*/ 0 w 106"/>
                      <a:gd name="T1" fmla="*/ 0 h 62"/>
                      <a:gd name="T2" fmla="*/ 27 w 106"/>
                      <a:gd name="T3" fmla="*/ 24 h 62"/>
                      <a:gd name="T4" fmla="*/ 45 w 106"/>
                      <a:gd name="T5" fmla="*/ 24 h 62"/>
                      <a:gd name="T6" fmla="*/ 101 w 106"/>
                      <a:gd name="T7" fmla="*/ 45 h 62"/>
                      <a:gd name="T8" fmla="*/ 106 w 106"/>
                      <a:gd name="T9" fmla="*/ 53 h 62"/>
                      <a:gd name="T10" fmla="*/ 106 w 106"/>
                      <a:gd name="T11" fmla="*/ 53 h 62"/>
                      <a:gd name="T12" fmla="*/ 98 w 106"/>
                      <a:gd name="T13" fmla="*/ 62 h 62"/>
                      <a:gd name="T14" fmla="*/ 13 w 106"/>
                      <a:gd name="T15" fmla="*/ 62 h 62"/>
                      <a:gd name="T16" fmla="*/ 0 w 106"/>
                      <a:gd name="T17" fmla="*/ 49 h 62"/>
                      <a:gd name="T18" fmla="*/ 0 w 106"/>
                      <a:gd name="T1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6" h="62">
                        <a:moveTo>
                          <a:pt x="0" y="0"/>
                        </a:moveTo>
                        <a:cubicBezTo>
                          <a:pt x="27" y="24"/>
                          <a:pt x="27" y="24"/>
                          <a:pt x="27" y="24"/>
                        </a:cubicBezTo>
                        <a:cubicBezTo>
                          <a:pt x="45" y="24"/>
                          <a:pt x="45" y="24"/>
                          <a:pt x="45" y="24"/>
                        </a:cubicBezTo>
                        <a:cubicBezTo>
                          <a:pt x="101" y="45"/>
                          <a:pt x="101" y="45"/>
                          <a:pt x="101" y="45"/>
                        </a:cubicBezTo>
                        <a:cubicBezTo>
                          <a:pt x="104" y="46"/>
                          <a:pt x="106" y="49"/>
                          <a:pt x="106" y="53"/>
                        </a:cubicBezTo>
                        <a:cubicBezTo>
                          <a:pt x="106" y="53"/>
                          <a:pt x="106" y="53"/>
                          <a:pt x="106" y="53"/>
                        </a:cubicBezTo>
                        <a:cubicBezTo>
                          <a:pt x="106" y="58"/>
                          <a:pt x="103" y="62"/>
                          <a:pt x="98" y="62"/>
                        </a:cubicBezTo>
                        <a:cubicBezTo>
                          <a:pt x="13" y="62"/>
                          <a:pt x="13" y="62"/>
                          <a:pt x="13" y="62"/>
                        </a:cubicBezTo>
                        <a:cubicBezTo>
                          <a:pt x="6" y="62"/>
                          <a:pt x="0" y="56"/>
                          <a:pt x="0" y="4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2" name="íŝḻidé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7353983" y="3213775"/>
                    <a:ext cx="629323" cy="615594"/>
                  </a:xfrm>
                  <a:custGeom>
                    <a:avLst/>
                    <a:gdLst>
                      <a:gd name="T0" fmla="*/ 273 w 312"/>
                      <a:gd name="T1" fmla="*/ 127 h 305"/>
                      <a:gd name="T2" fmla="*/ 184 w 312"/>
                      <a:gd name="T3" fmla="*/ 189 h 305"/>
                      <a:gd name="T4" fmla="*/ 164 w 312"/>
                      <a:gd name="T5" fmla="*/ 259 h 305"/>
                      <a:gd name="T6" fmla="*/ 114 w 312"/>
                      <a:gd name="T7" fmla="*/ 275 h 305"/>
                      <a:gd name="T8" fmla="*/ 103 w 312"/>
                      <a:gd name="T9" fmla="*/ 305 h 305"/>
                      <a:gd name="T10" fmla="*/ 70 w 312"/>
                      <a:gd name="T11" fmla="*/ 233 h 305"/>
                      <a:gd name="T12" fmla="*/ 59 w 312"/>
                      <a:gd name="T13" fmla="*/ 268 h 305"/>
                      <a:gd name="T14" fmla="*/ 41 w 312"/>
                      <a:gd name="T15" fmla="*/ 154 h 305"/>
                      <a:gd name="T16" fmla="*/ 19 w 312"/>
                      <a:gd name="T17" fmla="*/ 189 h 305"/>
                      <a:gd name="T18" fmla="*/ 103 w 312"/>
                      <a:gd name="T19" fmla="*/ 45 h 305"/>
                      <a:gd name="T20" fmla="*/ 61 w 312"/>
                      <a:gd name="T21" fmla="*/ 45 h 305"/>
                      <a:gd name="T22" fmla="*/ 222 w 312"/>
                      <a:gd name="T23" fmla="*/ 41 h 305"/>
                      <a:gd name="T24" fmla="*/ 288 w 312"/>
                      <a:gd name="T25" fmla="*/ 176 h 305"/>
                      <a:gd name="T26" fmla="*/ 273 w 312"/>
                      <a:gd name="T27" fmla="*/ 127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2" h="305">
                        <a:moveTo>
                          <a:pt x="273" y="127"/>
                        </a:moveTo>
                        <a:cubicBezTo>
                          <a:pt x="276" y="133"/>
                          <a:pt x="272" y="186"/>
                          <a:pt x="184" y="189"/>
                        </a:cubicBezTo>
                        <a:cubicBezTo>
                          <a:pt x="184" y="189"/>
                          <a:pt x="132" y="205"/>
                          <a:pt x="164" y="259"/>
                        </a:cubicBezTo>
                        <a:cubicBezTo>
                          <a:pt x="164" y="259"/>
                          <a:pt x="144" y="268"/>
                          <a:pt x="114" y="275"/>
                        </a:cubicBezTo>
                        <a:cubicBezTo>
                          <a:pt x="103" y="305"/>
                          <a:pt x="103" y="305"/>
                          <a:pt x="103" y="305"/>
                        </a:cubicBezTo>
                        <a:cubicBezTo>
                          <a:pt x="103" y="305"/>
                          <a:pt x="74" y="275"/>
                          <a:pt x="70" y="233"/>
                        </a:cubicBezTo>
                        <a:cubicBezTo>
                          <a:pt x="70" y="233"/>
                          <a:pt x="54" y="249"/>
                          <a:pt x="59" y="268"/>
                        </a:cubicBezTo>
                        <a:cubicBezTo>
                          <a:pt x="59" y="268"/>
                          <a:pt x="19" y="211"/>
                          <a:pt x="41" y="154"/>
                        </a:cubicBezTo>
                        <a:cubicBezTo>
                          <a:pt x="41" y="154"/>
                          <a:pt x="19" y="168"/>
                          <a:pt x="19" y="189"/>
                        </a:cubicBezTo>
                        <a:cubicBezTo>
                          <a:pt x="19" y="189"/>
                          <a:pt x="0" y="94"/>
                          <a:pt x="103" y="45"/>
                        </a:cubicBezTo>
                        <a:cubicBezTo>
                          <a:pt x="103" y="45"/>
                          <a:pt x="79" y="37"/>
                          <a:pt x="61" y="45"/>
                        </a:cubicBezTo>
                        <a:cubicBezTo>
                          <a:pt x="61" y="45"/>
                          <a:pt x="121" y="0"/>
                          <a:pt x="222" y="41"/>
                        </a:cubicBezTo>
                        <a:cubicBezTo>
                          <a:pt x="222" y="41"/>
                          <a:pt x="312" y="65"/>
                          <a:pt x="288" y="176"/>
                        </a:cubicBezTo>
                        <a:lnTo>
                          <a:pt x="273" y="127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3" name="ísḷiḑê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7501379" y="3960870"/>
                    <a:ext cx="580913" cy="458806"/>
                  </a:xfrm>
                  <a:custGeom>
                    <a:avLst/>
                    <a:gdLst>
                      <a:gd name="T0" fmla="*/ 6 w 288"/>
                      <a:gd name="T1" fmla="*/ 20 h 227"/>
                      <a:gd name="T2" fmla="*/ 6 w 288"/>
                      <a:gd name="T3" fmla="*/ 20 h 227"/>
                      <a:gd name="T4" fmla="*/ 58 w 288"/>
                      <a:gd name="T5" fmla="*/ 18 h 227"/>
                      <a:gd name="T6" fmla="*/ 145 w 288"/>
                      <a:gd name="T7" fmla="*/ 147 h 227"/>
                      <a:gd name="T8" fmla="*/ 168 w 288"/>
                      <a:gd name="T9" fmla="*/ 156 h 227"/>
                      <a:gd name="T10" fmla="*/ 276 w 288"/>
                      <a:gd name="T11" fmla="*/ 133 h 227"/>
                      <a:gd name="T12" fmla="*/ 288 w 288"/>
                      <a:gd name="T13" fmla="*/ 173 h 227"/>
                      <a:gd name="T14" fmla="*/ 140 w 288"/>
                      <a:gd name="T15" fmla="*/ 224 h 227"/>
                      <a:gd name="T16" fmla="*/ 114 w 288"/>
                      <a:gd name="T17" fmla="*/ 215 h 227"/>
                      <a:gd name="T18" fmla="*/ 7 w 288"/>
                      <a:gd name="T19" fmla="*/ 52 h 227"/>
                      <a:gd name="T20" fmla="*/ 6 w 288"/>
                      <a:gd name="T21" fmla="*/ 2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8" h="227">
                        <a:moveTo>
                          <a:pt x="6" y="20"/>
                        </a:move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17" y="1"/>
                          <a:pt x="45" y="0"/>
                          <a:pt x="58" y="18"/>
                        </a:cubicBezTo>
                        <a:cubicBezTo>
                          <a:pt x="145" y="147"/>
                          <a:pt x="145" y="147"/>
                          <a:pt x="145" y="147"/>
                        </a:cubicBezTo>
                        <a:cubicBezTo>
                          <a:pt x="150" y="154"/>
                          <a:pt x="159" y="158"/>
                          <a:pt x="168" y="156"/>
                        </a:cubicBezTo>
                        <a:cubicBezTo>
                          <a:pt x="276" y="133"/>
                          <a:pt x="276" y="133"/>
                          <a:pt x="276" y="133"/>
                        </a:cubicBezTo>
                        <a:cubicBezTo>
                          <a:pt x="288" y="173"/>
                          <a:pt x="288" y="173"/>
                          <a:pt x="288" y="173"/>
                        </a:cubicBezTo>
                        <a:cubicBezTo>
                          <a:pt x="140" y="224"/>
                          <a:pt x="140" y="224"/>
                          <a:pt x="140" y="224"/>
                        </a:cubicBezTo>
                        <a:cubicBezTo>
                          <a:pt x="131" y="227"/>
                          <a:pt x="120" y="224"/>
                          <a:pt x="114" y="215"/>
                        </a:cubicBezTo>
                        <a:cubicBezTo>
                          <a:pt x="7" y="52"/>
                          <a:pt x="7" y="52"/>
                          <a:pt x="7" y="52"/>
                        </a:cubicBezTo>
                        <a:cubicBezTo>
                          <a:pt x="1" y="43"/>
                          <a:pt x="0" y="30"/>
                          <a:pt x="6" y="20"/>
                        </a:cubicBez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4" name="iṣľíḑé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7533893" y="3829369"/>
                    <a:ext cx="156789" cy="184245"/>
                  </a:xfrm>
                  <a:custGeom>
                    <a:avLst/>
                    <a:gdLst>
                      <a:gd name="T0" fmla="*/ 217 w 217"/>
                      <a:gd name="T1" fmla="*/ 87 h 255"/>
                      <a:gd name="T2" fmla="*/ 217 w 217"/>
                      <a:gd name="T3" fmla="*/ 255 h 255"/>
                      <a:gd name="T4" fmla="*/ 0 w 217"/>
                      <a:gd name="T5" fmla="*/ 62 h 255"/>
                      <a:gd name="T6" fmla="*/ 39 w 217"/>
                      <a:gd name="T7" fmla="*/ 0 h 255"/>
                      <a:gd name="T8" fmla="*/ 217 w 217"/>
                      <a:gd name="T9" fmla="*/ 87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255">
                        <a:moveTo>
                          <a:pt x="217" y="87"/>
                        </a:moveTo>
                        <a:lnTo>
                          <a:pt x="217" y="255"/>
                        </a:lnTo>
                        <a:lnTo>
                          <a:pt x="0" y="62"/>
                        </a:lnTo>
                        <a:lnTo>
                          <a:pt x="39" y="0"/>
                        </a:lnTo>
                        <a:lnTo>
                          <a:pt x="217" y="8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25" name="îşlïde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8064229" y="4221703"/>
                    <a:ext cx="218204" cy="100432"/>
                  </a:xfrm>
                  <a:custGeom>
                    <a:avLst/>
                    <a:gdLst>
                      <a:gd name="T0" fmla="*/ 0 w 108"/>
                      <a:gd name="T1" fmla="*/ 15 h 50"/>
                      <a:gd name="T2" fmla="*/ 44 w 108"/>
                      <a:gd name="T3" fmla="*/ 1 h 50"/>
                      <a:gd name="T4" fmla="*/ 55 w 108"/>
                      <a:gd name="T5" fmla="*/ 3 h 50"/>
                      <a:gd name="T6" fmla="*/ 108 w 108"/>
                      <a:gd name="T7" fmla="*/ 50 h 50"/>
                      <a:gd name="T8" fmla="*/ 72 w 108"/>
                      <a:gd name="T9" fmla="*/ 50 h 50"/>
                      <a:gd name="T10" fmla="*/ 60 w 108"/>
                      <a:gd name="T11" fmla="*/ 39 h 50"/>
                      <a:gd name="T12" fmla="*/ 38 w 108"/>
                      <a:gd name="T13" fmla="*/ 34 h 50"/>
                      <a:gd name="T14" fmla="*/ 9 w 108"/>
                      <a:gd name="T15" fmla="*/ 44 h 50"/>
                      <a:gd name="T16" fmla="*/ 0 w 108"/>
                      <a:gd name="T17" fmla="*/ 1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8" h="50">
                        <a:moveTo>
                          <a:pt x="0" y="15"/>
                        </a:move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8" y="0"/>
                          <a:pt x="52" y="1"/>
                          <a:pt x="55" y="3"/>
                        </a:cubicBezTo>
                        <a:cubicBezTo>
                          <a:pt x="108" y="50"/>
                          <a:pt x="108" y="50"/>
                          <a:pt x="108" y="50"/>
                        </a:cubicBezTo>
                        <a:cubicBezTo>
                          <a:pt x="72" y="50"/>
                          <a:pt x="72" y="50"/>
                          <a:pt x="72" y="50"/>
                        </a:cubicBezTo>
                        <a:cubicBezTo>
                          <a:pt x="60" y="39"/>
                          <a:pt x="60" y="39"/>
                          <a:pt x="60" y="39"/>
                        </a:cubicBezTo>
                        <a:cubicBezTo>
                          <a:pt x="54" y="33"/>
                          <a:pt x="46" y="32"/>
                          <a:pt x="38" y="3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  <p:grpSp>
              <p:nvGrpSpPr>
                <p:cNvPr id="53" name="组合 52"/>
                <p:cNvGrpSpPr/>
                <p:nvPr/>
              </p:nvGrpSpPr>
              <p:grpSpPr>
                <a:xfrm>
                  <a:off x="1416842" y="5480745"/>
                  <a:ext cx="264230" cy="481164"/>
                  <a:chOff x="7320024" y="3213775"/>
                  <a:chExt cx="1203021" cy="2190707"/>
                </a:xfrm>
              </p:grpSpPr>
              <p:sp>
                <p:nvSpPr>
                  <p:cNvPr id="83" name="iṥľiḑé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7747761" y="4512159"/>
                    <a:ext cx="401004" cy="747095"/>
                  </a:xfrm>
                  <a:custGeom>
                    <a:avLst/>
                    <a:gdLst>
                      <a:gd name="T0" fmla="*/ 44 w 199"/>
                      <a:gd name="T1" fmla="*/ 0 h 370"/>
                      <a:gd name="T2" fmla="*/ 140 w 199"/>
                      <a:gd name="T3" fmla="*/ 43 h 370"/>
                      <a:gd name="T4" fmla="*/ 156 w 199"/>
                      <a:gd name="T5" fmla="*/ 64 h 370"/>
                      <a:gd name="T6" fmla="*/ 199 w 199"/>
                      <a:gd name="T7" fmla="*/ 370 h 370"/>
                      <a:gd name="T8" fmla="*/ 163 w 199"/>
                      <a:gd name="T9" fmla="*/ 370 h 370"/>
                      <a:gd name="T10" fmla="*/ 72 w 199"/>
                      <a:gd name="T11" fmla="*/ 126 h 370"/>
                      <a:gd name="T12" fmla="*/ 44 w 199"/>
                      <a:gd name="T13" fmla="*/ 97 h 370"/>
                      <a:gd name="T14" fmla="*/ 0 w 199"/>
                      <a:gd name="T15" fmla="*/ 97 h 370"/>
                      <a:gd name="T16" fmla="*/ 44 w 199"/>
                      <a:gd name="T17" fmla="*/ 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9" h="370">
                        <a:moveTo>
                          <a:pt x="44" y="0"/>
                        </a:moveTo>
                        <a:cubicBezTo>
                          <a:pt x="140" y="43"/>
                          <a:pt x="140" y="43"/>
                          <a:pt x="140" y="43"/>
                        </a:cubicBezTo>
                        <a:cubicBezTo>
                          <a:pt x="149" y="46"/>
                          <a:pt x="155" y="54"/>
                          <a:pt x="156" y="64"/>
                        </a:cubicBezTo>
                        <a:cubicBezTo>
                          <a:pt x="199" y="370"/>
                          <a:pt x="199" y="370"/>
                          <a:pt x="199" y="370"/>
                        </a:cubicBezTo>
                        <a:cubicBezTo>
                          <a:pt x="163" y="370"/>
                          <a:pt x="163" y="370"/>
                          <a:pt x="163" y="370"/>
                        </a:cubicBezTo>
                        <a:cubicBezTo>
                          <a:pt x="72" y="126"/>
                          <a:pt x="72" y="126"/>
                          <a:pt x="72" y="126"/>
                        </a:cubicBezTo>
                        <a:cubicBezTo>
                          <a:pt x="44" y="97"/>
                          <a:pt x="44" y="97"/>
                          <a:pt x="44" y="97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7852529" y="4372711"/>
                    <a:ext cx="670516" cy="1025991"/>
                    <a:chOff x="7852528" y="4372711"/>
                    <a:chExt cx="2075825" cy="1025991"/>
                  </a:xfrm>
                </p:grpSpPr>
                <p:sp>
                  <p:nvSpPr>
                    <p:cNvPr id="103" name="iṥļïďè"/>
                    <p:cNvSpPr/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7852528" y="4372711"/>
                      <a:ext cx="2075825" cy="145951"/>
                    </a:xfrm>
                    <a:prstGeom prst="rect">
                      <a:avLst/>
                    </a:prstGeom>
                    <a:solidFill>
                      <a:srgbClr val="FFF1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04" name="îsḷiḓè"/>
                    <p:cNvSpPr/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7913220" y="4518662"/>
                      <a:ext cx="90316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05" name="ïšḻiďe"/>
                    <p:cNvSpPr/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9783125" y="4518662"/>
                      <a:ext cx="91039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</p:grpSp>
              <p:sp>
                <p:nvSpPr>
                  <p:cNvPr id="85" name="îŝ1iḑé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7437074" y="4512159"/>
                    <a:ext cx="399559" cy="195806"/>
                  </a:xfrm>
                  <a:custGeom>
                    <a:avLst/>
                    <a:gdLst>
                      <a:gd name="T0" fmla="*/ 430 w 553"/>
                      <a:gd name="T1" fmla="*/ 271 h 271"/>
                      <a:gd name="T2" fmla="*/ 0 w 553"/>
                      <a:gd name="T3" fmla="*/ 271 h 271"/>
                      <a:gd name="T4" fmla="*/ 0 w 553"/>
                      <a:gd name="T5" fmla="*/ 0 h 271"/>
                      <a:gd name="T6" fmla="*/ 553 w 553"/>
                      <a:gd name="T7" fmla="*/ 0 h 271"/>
                      <a:gd name="T8" fmla="*/ 430 w 553"/>
                      <a:gd name="T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3" h="271">
                        <a:moveTo>
                          <a:pt x="430" y="271"/>
                        </a:moveTo>
                        <a:lnTo>
                          <a:pt x="0" y="271"/>
                        </a:lnTo>
                        <a:lnTo>
                          <a:pt x="0" y="0"/>
                        </a:lnTo>
                        <a:lnTo>
                          <a:pt x="553" y="0"/>
                        </a:lnTo>
                        <a:lnTo>
                          <a:pt x="430" y="271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86" name="ïšliḓe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7981860" y="4322134"/>
                    <a:ext cx="405339" cy="49132"/>
                  </a:xfrm>
                  <a:custGeom>
                    <a:avLst/>
                    <a:gdLst>
                      <a:gd name="T0" fmla="*/ 2 w 201"/>
                      <a:gd name="T1" fmla="*/ 0 h 24"/>
                      <a:gd name="T2" fmla="*/ 201 w 201"/>
                      <a:gd name="T3" fmla="*/ 0 h 24"/>
                      <a:gd name="T4" fmla="*/ 201 w 201"/>
                      <a:gd name="T5" fmla="*/ 24 h 24"/>
                      <a:gd name="T6" fmla="*/ 0 w 201"/>
                      <a:gd name="T7" fmla="*/ 24 h 24"/>
                      <a:gd name="T8" fmla="*/ 0 w 201"/>
                      <a:gd name="T9" fmla="*/ 2 h 24"/>
                      <a:gd name="T10" fmla="*/ 2 w 201"/>
                      <a:gd name="T1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1" h="24">
                        <a:moveTo>
                          <a:pt x="2" y="0"/>
                        </a:moveTo>
                        <a:cubicBezTo>
                          <a:pt x="201" y="0"/>
                          <a:pt x="201" y="0"/>
                          <a:pt x="201" y="0"/>
                        </a:cubicBezTo>
                        <a:cubicBezTo>
                          <a:pt x="201" y="24"/>
                          <a:pt x="201" y="24"/>
                          <a:pt x="20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87" name="iṡľíḑé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8330842" y="4015782"/>
                    <a:ext cx="177020" cy="355484"/>
                  </a:xfrm>
                  <a:custGeom>
                    <a:avLst/>
                    <a:gdLst>
                      <a:gd name="T0" fmla="*/ 0 w 88"/>
                      <a:gd name="T1" fmla="*/ 176 h 176"/>
                      <a:gd name="T2" fmla="*/ 63 w 88"/>
                      <a:gd name="T3" fmla="*/ 3 h 176"/>
                      <a:gd name="T4" fmla="*/ 67 w 88"/>
                      <a:gd name="T5" fmla="*/ 1 h 176"/>
                      <a:gd name="T6" fmla="*/ 85 w 88"/>
                      <a:gd name="T7" fmla="*/ 5 h 176"/>
                      <a:gd name="T8" fmla="*/ 88 w 88"/>
                      <a:gd name="T9" fmla="*/ 10 h 176"/>
                      <a:gd name="T10" fmla="*/ 28 w 88"/>
                      <a:gd name="T11" fmla="*/ 176 h 176"/>
                      <a:gd name="T12" fmla="*/ 0 w 88"/>
                      <a:gd name="T13" fmla="*/ 17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176">
                        <a:moveTo>
                          <a:pt x="0" y="176"/>
                        </a:moveTo>
                        <a:cubicBezTo>
                          <a:pt x="63" y="3"/>
                          <a:pt x="63" y="3"/>
                          <a:pt x="63" y="3"/>
                        </a:cubicBezTo>
                        <a:cubicBezTo>
                          <a:pt x="64" y="1"/>
                          <a:pt x="65" y="0"/>
                          <a:pt x="67" y="1"/>
                        </a:cubicBezTo>
                        <a:cubicBezTo>
                          <a:pt x="85" y="5"/>
                          <a:pt x="85" y="5"/>
                          <a:pt x="85" y="5"/>
                        </a:cubicBezTo>
                        <a:cubicBezTo>
                          <a:pt x="87" y="5"/>
                          <a:pt x="88" y="8"/>
                          <a:pt x="88" y="10"/>
                        </a:cubicBezTo>
                        <a:cubicBezTo>
                          <a:pt x="28" y="176"/>
                          <a:pt x="28" y="176"/>
                          <a:pt x="28" y="176"/>
                        </a:cubicBezTo>
                        <a:lnTo>
                          <a:pt x="0" y="176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88" name="išļide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7390110" y="4707964"/>
                    <a:ext cx="446523" cy="115605"/>
                  </a:xfrm>
                  <a:prstGeom prst="rect">
                    <a:avLst/>
                  </a:pr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89" name="i$1ïḋe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7348203" y="3981100"/>
                    <a:ext cx="88871" cy="842468"/>
                  </a:xfrm>
                  <a:custGeom>
                    <a:avLst/>
                    <a:gdLst>
                      <a:gd name="T0" fmla="*/ 44 w 44"/>
                      <a:gd name="T1" fmla="*/ 417 h 417"/>
                      <a:gd name="T2" fmla="*/ 15 w 44"/>
                      <a:gd name="T3" fmla="*/ 417 h 417"/>
                      <a:gd name="T4" fmla="*/ 0 w 44"/>
                      <a:gd name="T5" fmla="*/ 402 h 417"/>
                      <a:gd name="T6" fmla="*/ 0 w 44"/>
                      <a:gd name="T7" fmla="*/ 0 h 417"/>
                      <a:gd name="T8" fmla="*/ 4 w 44"/>
                      <a:gd name="T9" fmla="*/ 0 h 417"/>
                      <a:gd name="T10" fmla="*/ 44 w 44"/>
                      <a:gd name="T11" fmla="*/ 40 h 417"/>
                      <a:gd name="T12" fmla="*/ 44 w 44"/>
                      <a:gd name="T13" fmla="*/ 417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4" h="417">
                        <a:moveTo>
                          <a:pt x="44" y="417"/>
                        </a:moveTo>
                        <a:cubicBezTo>
                          <a:pt x="15" y="417"/>
                          <a:pt x="15" y="417"/>
                          <a:pt x="15" y="417"/>
                        </a:cubicBezTo>
                        <a:cubicBezTo>
                          <a:pt x="7" y="417"/>
                          <a:pt x="0" y="410"/>
                          <a:pt x="0" y="40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6" y="0"/>
                          <a:pt x="44" y="18"/>
                          <a:pt x="44" y="40"/>
                        </a:cubicBezTo>
                        <a:lnTo>
                          <a:pt x="44" y="41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0" name="isľîďê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574354" y="4823569"/>
                    <a:ext cx="76588" cy="512273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1" name="iṧľidé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369879" y="5315611"/>
                    <a:ext cx="488429" cy="39017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2" name="ïṣ1ide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7562071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3" name="íṩḷíḋè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7320024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4" name="îṡļïdè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7788223" y="5306218"/>
                    <a:ext cx="98264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5" name="îsļidé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7437074" y="3829369"/>
                    <a:ext cx="326583" cy="682790"/>
                  </a:xfrm>
                  <a:custGeom>
                    <a:avLst/>
                    <a:gdLst>
                      <a:gd name="T0" fmla="*/ 0 w 452"/>
                      <a:gd name="T1" fmla="*/ 255 h 945"/>
                      <a:gd name="T2" fmla="*/ 173 w 452"/>
                      <a:gd name="T3" fmla="*/ 0 h 945"/>
                      <a:gd name="T4" fmla="*/ 351 w 452"/>
                      <a:gd name="T5" fmla="*/ 87 h 945"/>
                      <a:gd name="T6" fmla="*/ 452 w 452"/>
                      <a:gd name="T7" fmla="*/ 255 h 945"/>
                      <a:gd name="T8" fmla="*/ 430 w 452"/>
                      <a:gd name="T9" fmla="*/ 945 h 945"/>
                      <a:gd name="T10" fmla="*/ 0 w 452"/>
                      <a:gd name="T11" fmla="*/ 945 h 945"/>
                      <a:gd name="T12" fmla="*/ 0 w 452"/>
                      <a:gd name="T13" fmla="*/ 255 h 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52" h="945">
                        <a:moveTo>
                          <a:pt x="0" y="255"/>
                        </a:moveTo>
                        <a:lnTo>
                          <a:pt x="173" y="0"/>
                        </a:lnTo>
                        <a:lnTo>
                          <a:pt x="351" y="87"/>
                        </a:lnTo>
                        <a:lnTo>
                          <a:pt x="452" y="255"/>
                        </a:lnTo>
                        <a:lnTo>
                          <a:pt x="430" y="945"/>
                        </a:lnTo>
                        <a:lnTo>
                          <a:pt x="0" y="945"/>
                        </a:lnTo>
                        <a:lnTo>
                          <a:pt x="0" y="255"/>
                        </a:lnTo>
                        <a:close/>
                      </a:path>
                    </a:pathLst>
                  </a:cu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6" name="îṣļíḋê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7515830" y="3363339"/>
                    <a:ext cx="421234" cy="466031"/>
                  </a:xfrm>
                  <a:prstGeom prst="ellipse">
                    <a:avLst/>
                  </a:pr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7" name="isḷïḍè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7562071" y="3684141"/>
                    <a:ext cx="163291" cy="208088"/>
                  </a:xfrm>
                  <a:custGeom>
                    <a:avLst/>
                    <a:gdLst>
                      <a:gd name="T0" fmla="*/ 178 w 226"/>
                      <a:gd name="T1" fmla="*/ 288 h 288"/>
                      <a:gd name="T2" fmla="*/ 226 w 226"/>
                      <a:gd name="T3" fmla="*/ 115 h 288"/>
                      <a:gd name="T4" fmla="*/ 72 w 226"/>
                      <a:gd name="T5" fmla="*/ 0 h 288"/>
                      <a:gd name="T6" fmla="*/ 0 w 226"/>
                      <a:gd name="T7" fmla="*/ 201 h 288"/>
                      <a:gd name="T8" fmla="*/ 178 w 226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6" h="288">
                        <a:moveTo>
                          <a:pt x="178" y="288"/>
                        </a:moveTo>
                        <a:lnTo>
                          <a:pt x="226" y="115"/>
                        </a:lnTo>
                        <a:lnTo>
                          <a:pt x="72" y="0"/>
                        </a:lnTo>
                        <a:lnTo>
                          <a:pt x="0" y="201"/>
                        </a:lnTo>
                        <a:lnTo>
                          <a:pt x="178" y="288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8" name="iš1ïḍê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8058448" y="5210844"/>
                    <a:ext cx="213869" cy="124998"/>
                  </a:xfrm>
                  <a:custGeom>
                    <a:avLst/>
                    <a:gdLst>
                      <a:gd name="T0" fmla="*/ 0 w 106"/>
                      <a:gd name="T1" fmla="*/ 0 h 62"/>
                      <a:gd name="T2" fmla="*/ 27 w 106"/>
                      <a:gd name="T3" fmla="*/ 24 h 62"/>
                      <a:gd name="T4" fmla="*/ 45 w 106"/>
                      <a:gd name="T5" fmla="*/ 24 h 62"/>
                      <a:gd name="T6" fmla="*/ 101 w 106"/>
                      <a:gd name="T7" fmla="*/ 45 h 62"/>
                      <a:gd name="T8" fmla="*/ 106 w 106"/>
                      <a:gd name="T9" fmla="*/ 53 h 62"/>
                      <a:gd name="T10" fmla="*/ 106 w 106"/>
                      <a:gd name="T11" fmla="*/ 53 h 62"/>
                      <a:gd name="T12" fmla="*/ 98 w 106"/>
                      <a:gd name="T13" fmla="*/ 62 h 62"/>
                      <a:gd name="T14" fmla="*/ 13 w 106"/>
                      <a:gd name="T15" fmla="*/ 62 h 62"/>
                      <a:gd name="T16" fmla="*/ 0 w 106"/>
                      <a:gd name="T17" fmla="*/ 49 h 62"/>
                      <a:gd name="T18" fmla="*/ 0 w 106"/>
                      <a:gd name="T1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6" h="62">
                        <a:moveTo>
                          <a:pt x="0" y="0"/>
                        </a:moveTo>
                        <a:cubicBezTo>
                          <a:pt x="27" y="24"/>
                          <a:pt x="27" y="24"/>
                          <a:pt x="27" y="24"/>
                        </a:cubicBezTo>
                        <a:cubicBezTo>
                          <a:pt x="45" y="24"/>
                          <a:pt x="45" y="24"/>
                          <a:pt x="45" y="24"/>
                        </a:cubicBezTo>
                        <a:cubicBezTo>
                          <a:pt x="101" y="45"/>
                          <a:pt x="101" y="45"/>
                          <a:pt x="101" y="45"/>
                        </a:cubicBezTo>
                        <a:cubicBezTo>
                          <a:pt x="104" y="46"/>
                          <a:pt x="106" y="49"/>
                          <a:pt x="106" y="53"/>
                        </a:cubicBezTo>
                        <a:cubicBezTo>
                          <a:pt x="106" y="53"/>
                          <a:pt x="106" y="53"/>
                          <a:pt x="106" y="53"/>
                        </a:cubicBezTo>
                        <a:cubicBezTo>
                          <a:pt x="106" y="58"/>
                          <a:pt x="103" y="62"/>
                          <a:pt x="98" y="62"/>
                        </a:cubicBezTo>
                        <a:cubicBezTo>
                          <a:pt x="13" y="62"/>
                          <a:pt x="13" y="62"/>
                          <a:pt x="13" y="62"/>
                        </a:cubicBezTo>
                        <a:cubicBezTo>
                          <a:pt x="6" y="62"/>
                          <a:pt x="0" y="56"/>
                          <a:pt x="0" y="4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99" name="íŝḻidé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7353983" y="3213775"/>
                    <a:ext cx="629323" cy="615594"/>
                  </a:xfrm>
                  <a:custGeom>
                    <a:avLst/>
                    <a:gdLst>
                      <a:gd name="T0" fmla="*/ 273 w 312"/>
                      <a:gd name="T1" fmla="*/ 127 h 305"/>
                      <a:gd name="T2" fmla="*/ 184 w 312"/>
                      <a:gd name="T3" fmla="*/ 189 h 305"/>
                      <a:gd name="T4" fmla="*/ 164 w 312"/>
                      <a:gd name="T5" fmla="*/ 259 h 305"/>
                      <a:gd name="T6" fmla="*/ 114 w 312"/>
                      <a:gd name="T7" fmla="*/ 275 h 305"/>
                      <a:gd name="T8" fmla="*/ 103 w 312"/>
                      <a:gd name="T9" fmla="*/ 305 h 305"/>
                      <a:gd name="T10" fmla="*/ 70 w 312"/>
                      <a:gd name="T11" fmla="*/ 233 h 305"/>
                      <a:gd name="T12" fmla="*/ 59 w 312"/>
                      <a:gd name="T13" fmla="*/ 268 h 305"/>
                      <a:gd name="T14" fmla="*/ 41 w 312"/>
                      <a:gd name="T15" fmla="*/ 154 h 305"/>
                      <a:gd name="T16" fmla="*/ 19 w 312"/>
                      <a:gd name="T17" fmla="*/ 189 h 305"/>
                      <a:gd name="T18" fmla="*/ 103 w 312"/>
                      <a:gd name="T19" fmla="*/ 45 h 305"/>
                      <a:gd name="T20" fmla="*/ 61 w 312"/>
                      <a:gd name="T21" fmla="*/ 45 h 305"/>
                      <a:gd name="T22" fmla="*/ 222 w 312"/>
                      <a:gd name="T23" fmla="*/ 41 h 305"/>
                      <a:gd name="T24" fmla="*/ 288 w 312"/>
                      <a:gd name="T25" fmla="*/ 176 h 305"/>
                      <a:gd name="T26" fmla="*/ 273 w 312"/>
                      <a:gd name="T27" fmla="*/ 127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2" h="305">
                        <a:moveTo>
                          <a:pt x="273" y="127"/>
                        </a:moveTo>
                        <a:cubicBezTo>
                          <a:pt x="276" y="133"/>
                          <a:pt x="272" y="186"/>
                          <a:pt x="184" y="189"/>
                        </a:cubicBezTo>
                        <a:cubicBezTo>
                          <a:pt x="184" y="189"/>
                          <a:pt x="132" y="205"/>
                          <a:pt x="164" y="259"/>
                        </a:cubicBezTo>
                        <a:cubicBezTo>
                          <a:pt x="164" y="259"/>
                          <a:pt x="144" y="268"/>
                          <a:pt x="114" y="275"/>
                        </a:cubicBezTo>
                        <a:cubicBezTo>
                          <a:pt x="103" y="305"/>
                          <a:pt x="103" y="305"/>
                          <a:pt x="103" y="305"/>
                        </a:cubicBezTo>
                        <a:cubicBezTo>
                          <a:pt x="103" y="305"/>
                          <a:pt x="74" y="275"/>
                          <a:pt x="70" y="233"/>
                        </a:cubicBezTo>
                        <a:cubicBezTo>
                          <a:pt x="70" y="233"/>
                          <a:pt x="54" y="249"/>
                          <a:pt x="59" y="268"/>
                        </a:cubicBezTo>
                        <a:cubicBezTo>
                          <a:pt x="59" y="268"/>
                          <a:pt x="19" y="211"/>
                          <a:pt x="41" y="154"/>
                        </a:cubicBezTo>
                        <a:cubicBezTo>
                          <a:pt x="41" y="154"/>
                          <a:pt x="19" y="168"/>
                          <a:pt x="19" y="189"/>
                        </a:cubicBezTo>
                        <a:cubicBezTo>
                          <a:pt x="19" y="189"/>
                          <a:pt x="0" y="94"/>
                          <a:pt x="103" y="45"/>
                        </a:cubicBezTo>
                        <a:cubicBezTo>
                          <a:pt x="103" y="45"/>
                          <a:pt x="79" y="37"/>
                          <a:pt x="61" y="45"/>
                        </a:cubicBezTo>
                        <a:cubicBezTo>
                          <a:pt x="61" y="45"/>
                          <a:pt x="121" y="0"/>
                          <a:pt x="222" y="41"/>
                        </a:cubicBezTo>
                        <a:cubicBezTo>
                          <a:pt x="222" y="41"/>
                          <a:pt x="312" y="65"/>
                          <a:pt x="288" y="176"/>
                        </a:cubicBezTo>
                        <a:lnTo>
                          <a:pt x="273" y="127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00" name="ísḷiḑê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7501379" y="3960870"/>
                    <a:ext cx="580913" cy="458806"/>
                  </a:xfrm>
                  <a:custGeom>
                    <a:avLst/>
                    <a:gdLst>
                      <a:gd name="T0" fmla="*/ 6 w 288"/>
                      <a:gd name="T1" fmla="*/ 20 h 227"/>
                      <a:gd name="T2" fmla="*/ 6 w 288"/>
                      <a:gd name="T3" fmla="*/ 20 h 227"/>
                      <a:gd name="T4" fmla="*/ 58 w 288"/>
                      <a:gd name="T5" fmla="*/ 18 h 227"/>
                      <a:gd name="T6" fmla="*/ 145 w 288"/>
                      <a:gd name="T7" fmla="*/ 147 h 227"/>
                      <a:gd name="T8" fmla="*/ 168 w 288"/>
                      <a:gd name="T9" fmla="*/ 156 h 227"/>
                      <a:gd name="T10" fmla="*/ 276 w 288"/>
                      <a:gd name="T11" fmla="*/ 133 h 227"/>
                      <a:gd name="T12" fmla="*/ 288 w 288"/>
                      <a:gd name="T13" fmla="*/ 173 h 227"/>
                      <a:gd name="T14" fmla="*/ 140 w 288"/>
                      <a:gd name="T15" fmla="*/ 224 h 227"/>
                      <a:gd name="T16" fmla="*/ 114 w 288"/>
                      <a:gd name="T17" fmla="*/ 215 h 227"/>
                      <a:gd name="T18" fmla="*/ 7 w 288"/>
                      <a:gd name="T19" fmla="*/ 52 h 227"/>
                      <a:gd name="T20" fmla="*/ 6 w 288"/>
                      <a:gd name="T21" fmla="*/ 2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8" h="227">
                        <a:moveTo>
                          <a:pt x="6" y="20"/>
                        </a:move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17" y="1"/>
                          <a:pt x="45" y="0"/>
                          <a:pt x="58" y="18"/>
                        </a:cubicBezTo>
                        <a:cubicBezTo>
                          <a:pt x="145" y="147"/>
                          <a:pt x="145" y="147"/>
                          <a:pt x="145" y="147"/>
                        </a:cubicBezTo>
                        <a:cubicBezTo>
                          <a:pt x="150" y="154"/>
                          <a:pt x="159" y="158"/>
                          <a:pt x="168" y="156"/>
                        </a:cubicBezTo>
                        <a:cubicBezTo>
                          <a:pt x="276" y="133"/>
                          <a:pt x="276" y="133"/>
                          <a:pt x="276" y="133"/>
                        </a:cubicBezTo>
                        <a:cubicBezTo>
                          <a:pt x="288" y="173"/>
                          <a:pt x="288" y="173"/>
                          <a:pt x="288" y="173"/>
                        </a:cubicBezTo>
                        <a:cubicBezTo>
                          <a:pt x="140" y="224"/>
                          <a:pt x="140" y="224"/>
                          <a:pt x="140" y="224"/>
                        </a:cubicBezTo>
                        <a:cubicBezTo>
                          <a:pt x="131" y="227"/>
                          <a:pt x="120" y="224"/>
                          <a:pt x="114" y="215"/>
                        </a:cubicBezTo>
                        <a:cubicBezTo>
                          <a:pt x="7" y="52"/>
                          <a:pt x="7" y="52"/>
                          <a:pt x="7" y="52"/>
                        </a:cubicBezTo>
                        <a:cubicBezTo>
                          <a:pt x="1" y="43"/>
                          <a:pt x="0" y="30"/>
                          <a:pt x="6" y="20"/>
                        </a:cubicBez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01" name="iṣľíḑé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7533893" y="3829369"/>
                    <a:ext cx="156789" cy="184245"/>
                  </a:xfrm>
                  <a:custGeom>
                    <a:avLst/>
                    <a:gdLst>
                      <a:gd name="T0" fmla="*/ 217 w 217"/>
                      <a:gd name="T1" fmla="*/ 87 h 255"/>
                      <a:gd name="T2" fmla="*/ 217 w 217"/>
                      <a:gd name="T3" fmla="*/ 255 h 255"/>
                      <a:gd name="T4" fmla="*/ 0 w 217"/>
                      <a:gd name="T5" fmla="*/ 62 h 255"/>
                      <a:gd name="T6" fmla="*/ 39 w 217"/>
                      <a:gd name="T7" fmla="*/ 0 h 255"/>
                      <a:gd name="T8" fmla="*/ 217 w 217"/>
                      <a:gd name="T9" fmla="*/ 87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255">
                        <a:moveTo>
                          <a:pt x="217" y="87"/>
                        </a:moveTo>
                        <a:lnTo>
                          <a:pt x="217" y="255"/>
                        </a:lnTo>
                        <a:lnTo>
                          <a:pt x="0" y="62"/>
                        </a:lnTo>
                        <a:lnTo>
                          <a:pt x="39" y="0"/>
                        </a:lnTo>
                        <a:lnTo>
                          <a:pt x="217" y="8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02" name="îşlïde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8064229" y="4221703"/>
                    <a:ext cx="218204" cy="100432"/>
                  </a:xfrm>
                  <a:custGeom>
                    <a:avLst/>
                    <a:gdLst>
                      <a:gd name="T0" fmla="*/ 0 w 108"/>
                      <a:gd name="T1" fmla="*/ 15 h 50"/>
                      <a:gd name="T2" fmla="*/ 44 w 108"/>
                      <a:gd name="T3" fmla="*/ 1 h 50"/>
                      <a:gd name="T4" fmla="*/ 55 w 108"/>
                      <a:gd name="T5" fmla="*/ 3 h 50"/>
                      <a:gd name="T6" fmla="*/ 108 w 108"/>
                      <a:gd name="T7" fmla="*/ 50 h 50"/>
                      <a:gd name="T8" fmla="*/ 72 w 108"/>
                      <a:gd name="T9" fmla="*/ 50 h 50"/>
                      <a:gd name="T10" fmla="*/ 60 w 108"/>
                      <a:gd name="T11" fmla="*/ 39 h 50"/>
                      <a:gd name="T12" fmla="*/ 38 w 108"/>
                      <a:gd name="T13" fmla="*/ 34 h 50"/>
                      <a:gd name="T14" fmla="*/ 9 w 108"/>
                      <a:gd name="T15" fmla="*/ 44 h 50"/>
                      <a:gd name="T16" fmla="*/ 0 w 108"/>
                      <a:gd name="T17" fmla="*/ 1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8" h="50">
                        <a:moveTo>
                          <a:pt x="0" y="15"/>
                        </a:move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8" y="0"/>
                          <a:pt x="52" y="1"/>
                          <a:pt x="55" y="3"/>
                        </a:cubicBezTo>
                        <a:cubicBezTo>
                          <a:pt x="108" y="50"/>
                          <a:pt x="108" y="50"/>
                          <a:pt x="108" y="50"/>
                        </a:cubicBezTo>
                        <a:cubicBezTo>
                          <a:pt x="72" y="50"/>
                          <a:pt x="72" y="50"/>
                          <a:pt x="72" y="50"/>
                        </a:cubicBezTo>
                        <a:cubicBezTo>
                          <a:pt x="60" y="39"/>
                          <a:pt x="60" y="39"/>
                          <a:pt x="60" y="39"/>
                        </a:cubicBezTo>
                        <a:cubicBezTo>
                          <a:pt x="54" y="33"/>
                          <a:pt x="46" y="32"/>
                          <a:pt x="38" y="3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  <p:grpSp>
              <p:nvGrpSpPr>
                <p:cNvPr id="54" name="组合 53"/>
                <p:cNvGrpSpPr/>
                <p:nvPr/>
              </p:nvGrpSpPr>
              <p:grpSpPr>
                <a:xfrm>
                  <a:off x="1979113" y="4891254"/>
                  <a:ext cx="264230" cy="481164"/>
                  <a:chOff x="7320024" y="3213775"/>
                  <a:chExt cx="1203021" cy="2190707"/>
                </a:xfrm>
              </p:grpSpPr>
              <p:sp>
                <p:nvSpPr>
                  <p:cNvPr id="60" name="iṥľiḑé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7747761" y="4512159"/>
                    <a:ext cx="401004" cy="747095"/>
                  </a:xfrm>
                  <a:custGeom>
                    <a:avLst/>
                    <a:gdLst>
                      <a:gd name="T0" fmla="*/ 44 w 199"/>
                      <a:gd name="T1" fmla="*/ 0 h 370"/>
                      <a:gd name="T2" fmla="*/ 140 w 199"/>
                      <a:gd name="T3" fmla="*/ 43 h 370"/>
                      <a:gd name="T4" fmla="*/ 156 w 199"/>
                      <a:gd name="T5" fmla="*/ 64 h 370"/>
                      <a:gd name="T6" fmla="*/ 199 w 199"/>
                      <a:gd name="T7" fmla="*/ 370 h 370"/>
                      <a:gd name="T8" fmla="*/ 163 w 199"/>
                      <a:gd name="T9" fmla="*/ 370 h 370"/>
                      <a:gd name="T10" fmla="*/ 72 w 199"/>
                      <a:gd name="T11" fmla="*/ 126 h 370"/>
                      <a:gd name="T12" fmla="*/ 44 w 199"/>
                      <a:gd name="T13" fmla="*/ 97 h 370"/>
                      <a:gd name="T14" fmla="*/ 0 w 199"/>
                      <a:gd name="T15" fmla="*/ 97 h 370"/>
                      <a:gd name="T16" fmla="*/ 44 w 199"/>
                      <a:gd name="T17" fmla="*/ 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9" h="370">
                        <a:moveTo>
                          <a:pt x="44" y="0"/>
                        </a:moveTo>
                        <a:cubicBezTo>
                          <a:pt x="140" y="43"/>
                          <a:pt x="140" y="43"/>
                          <a:pt x="140" y="43"/>
                        </a:cubicBezTo>
                        <a:cubicBezTo>
                          <a:pt x="149" y="46"/>
                          <a:pt x="155" y="54"/>
                          <a:pt x="156" y="64"/>
                        </a:cubicBezTo>
                        <a:cubicBezTo>
                          <a:pt x="199" y="370"/>
                          <a:pt x="199" y="370"/>
                          <a:pt x="199" y="370"/>
                        </a:cubicBezTo>
                        <a:cubicBezTo>
                          <a:pt x="163" y="370"/>
                          <a:pt x="163" y="370"/>
                          <a:pt x="163" y="370"/>
                        </a:cubicBezTo>
                        <a:cubicBezTo>
                          <a:pt x="72" y="126"/>
                          <a:pt x="72" y="126"/>
                          <a:pt x="72" y="126"/>
                        </a:cubicBezTo>
                        <a:cubicBezTo>
                          <a:pt x="44" y="97"/>
                          <a:pt x="44" y="97"/>
                          <a:pt x="44" y="97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7852529" y="4372711"/>
                    <a:ext cx="670516" cy="1025991"/>
                    <a:chOff x="7852528" y="4372711"/>
                    <a:chExt cx="2075825" cy="1025991"/>
                  </a:xfrm>
                </p:grpSpPr>
                <p:sp>
                  <p:nvSpPr>
                    <p:cNvPr id="80" name="iṥļïďè"/>
                    <p:cNvSpPr/>
                    <p:nvPr>
                      <p:custDataLst>
                        <p:tags r:id="rId77"/>
                      </p:custDataLst>
                    </p:nvPr>
                  </p:nvSpPr>
                  <p:spPr bwMode="auto">
                    <a:xfrm>
                      <a:off x="7852528" y="4372711"/>
                      <a:ext cx="2075825" cy="145951"/>
                    </a:xfrm>
                    <a:prstGeom prst="rect">
                      <a:avLst/>
                    </a:prstGeom>
                    <a:solidFill>
                      <a:srgbClr val="FFF1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81" name="îsḷiḓè"/>
                    <p:cNvSpPr/>
                    <p:nvPr>
                      <p:custDataLst>
                        <p:tags r:id="rId78"/>
                      </p:custDataLst>
                    </p:nvPr>
                  </p:nvSpPr>
                  <p:spPr bwMode="auto">
                    <a:xfrm>
                      <a:off x="7913220" y="4518662"/>
                      <a:ext cx="90316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82" name="ïšḻiďe"/>
                    <p:cNvSpPr/>
                    <p:nvPr>
                      <p:custDataLst>
                        <p:tags r:id="rId79"/>
                      </p:custDataLst>
                    </p:nvPr>
                  </p:nvSpPr>
                  <p:spPr bwMode="auto">
                    <a:xfrm>
                      <a:off x="9783125" y="4518662"/>
                      <a:ext cx="91039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</p:grpSp>
              <p:sp>
                <p:nvSpPr>
                  <p:cNvPr id="62" name="îŝ1iḑé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7437074" y="4512159"/>
                    <a:ext cx="399559" cy="195806"/>
                  </a:xfrm>
                  <a:custGeom>
                    <a:avLst/>
                    <a:gdLst>
                      <a:gd name="T0" fmla="*/ 430 w 553"/>
                      <a:gd name="T1" fmla="*/ 271 h 271"/>
                      <a:gd name="T2" fmla="*/ 0 w 553"/>
                      <a:gd name="T3" fmla="*/ 271 h 271"/>
                      <a:gd name="T4" fmla="*/ 0 w 553"/>
                      <a:gd name="T5" fmla="*/ 0 h 271"/>
                      <a:gd name="T6" fmla="*/ 553 w 553"/>
                      <a:gd name="T7" fmla="*/ 0 h 271"/>
                      <a:gd name="T8" fmla="*/ 430 w 553"/>
                      <a:gd name="T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3" h="271">
                        <a:moveTo>
                          <a:pt x="430" y="271"/>
                        </a:moveTo>
                        <a:lnTo>
                          <a:pt x="0" y="271"/>
                        </a:lnTo>
                        <a:lnTo>
                          <a:pt x="0" y="0"/>
                        </a:lnTo>
                        <a:lnTo>
                          <a:pt x="553" y="0"/>
                        </a:lnTo>
                        <a:lnTo>
                          <a:pt x="430" y="271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3" name="ïšliḓe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7981860" y="4322134"/>
                    <a:ext cx="405339" cy="49132"/>
                  </a:xfrm>
                  <a:custGeom>
                    <a:avLst/>
                    <a:gdLst>
                      <a:gd name="T0" fmla="*/ 2 w 201"/>
                      <a:gd name="T1" fmla="*/ 0 h 24"/>
                      <a:gd name="T2" fmla="*/ 201 w 201"/>
                      <a:gd name="T3" fmla="*/ 0 h 24"/>
                      <a:gd name="T4" fmla="*/ 201 w 201"/>
                      <a:gd name="T5" fmla="*/ 24 h 24"/>
                      <a:gd name="T6" fmla="*/ 0 w 201"/>
                      <a:gd name="T7" fmla="*/ 24 h 24"/>
                      <a:gd name="T8" fmla="*/ 0 w 201"/>
                      <a:gd name="T9" fmla="*/ 2 h 24"/>
                      <a:gd name="T10" fmla="*/ 2 w 201"/>
                      <a:gd name="T1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1" h="24">
                        <a:moveTo>
                          <a:pt x="2" y="0"/>
                        </a:moveTo>
                        <a:cubicBezTo>
                          <a:pt x="201" y="0"/>
                          <a:pt x="201" y="0"/>
                          <a:pt x="201" y="0"/>
                        </a:cubicBezTo>
                        <a:cubicBezTo>
                          <a:pt x="201" y="24"/>
                          <a:pt x="201" y="24"/>
                          <a:pt x="20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4" name="iṡľíḑé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8330842" y="4015782"/>
                    <a:ext cx="177020" cy="355484"/>
                  </a:xfrm>
                  <a:custGeom>
                    <a:avLst/>
                    <a:gdLst>
                      <a:gd name="T0" fmla="*/ 0 w 88"/>
                      <a:gd name="T1" fmla="*/ 176 h 176"/>
                      <a:gd name="T2" fmla="*/ 63 w 88"/>
                      <a:gd name="T3" fmla="*/ 3 h 176"/>
                      <a:gd name="T4" fmla="*/ 67 w 88"/>
                      <a:gd name="T5" fmla="*/ 1 h 176"/>
                      <a:gd name="T6" fmla="*/ 85 w 88"/>
                      <a:gd name="T7" fmla="*/ 5 h 176"/>
                      <a:gd name="T8" fmla="*/ 88 w 88"/>
                      <a:gd name="T9" fmla="*/ 10 h 176"/>
                      <a:gd name="T10" fmla="*/ 28 w 88"/>
                      <a:gd name="T11" fmla="*/ 176 h 176"/>
                      <a:gd name="T12" fmla="*/ 0 w 88"/>
                      <a:gd name="T13" fmla="*/ 17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176">
                        <a:moveTo>
                          <a:pt x="0" y="176"/>
                        </a:moveTo>
                        <a:cubicBezTo>
                          <a:pt x="63" y="3"/>
                          <a:pt x="63" y="3"/>
                          <a:pt x="63" y="3"/>
                        </a:cubicBezTo>
                        <a:cubicBezTo>
                          <a:pt x="64" y="1"/>
                          <a:pt x="65" y="0"/>
                          <a:pt x="67" y="1"/>
                        </a:cubicBezTo>
                        <a:cubicBezTo>
                          <a:pt x="85" y="5"/>
                          <a:pt x="85" y="5"/>
                          <a:pt x="85" y="5"/>
                        </a:cubicBezTo>
                        <a:cubicBezTo>
                          <a:pt x="87" y="5"/>
                          <a:pt x="88" y="8"/>
                          <a:pt x="88" y="10"/>
                        </a:cubicBezTo>
                        <a:cubicBezTo>
                          <a:pt x="28" y="176"/>
                          <a:pt x="28" y="176"/>
                          <a:pt x="28" y="176"/>
                        </a:cubicBezTo>
                        <a:lnTo>
                          <a:pt x="0" y="176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5" name="išļide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7390110" y="4707964"/>
                    <a:ext cx="446523" cy="115605"/>
                  </a:xfrm>
                  <a:prstGeom prst="rect">
                    <a:avLst/>
                  </a:pr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56" name="i$1ïḋe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7348203" y="3981100"/>
                    <a:ext cx="88871" cy="842468"/>
                  </a:xfrm>
                  <a:custGeom>
                    <a:avLst/>
                    <a:gdLst>
                      <a:gd name="T0" fmla="*/ 44 w 44"/>
                      <a:gd name="T1" fmla="*/ 417 h 417"/>
                      <a:gd name="T2" fmla="*/ 15 w 44"/>
                      <a:gd name="T3" fmla="*/ 417 h 417"/>
                      <a:gd name="T4" fmla="*/ 0 w 44"/>
                      <a:gd name="T5" fmla="*/ 402 h 417"/>
                      <a:gd name="T6" fmla="*/ 0 w 44"/>
                      <a:gd name="T7" fmla="*/ 0 h 417"/>
                      <a:gd name="T8" fmla="*/ 4 w 44"/>
                      <a:gd name="T9" fmla="*/ 0 h 417"/>
                      <a:gd name="T10" fmla="*/ 44 w 44"/>
                      <a:gd name="T11" fmla="*/ 40 h 417"/>
                      <a:gd name="T12" fmla="*/ 44 w 44"/>
                      <a:gd name="T13" fmla="*/ 417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4" h="417">
                        <a:moveTo>
                          <a:pt x="44" y="417"/>
                        </a:moveTo>
                        <a:cubicBezTo>
                          <a:pt x="15" y="417"/>
                          <a:pt x="15" y="417"/>
                          <a:pt x="15" y="417"/>
                        </a:cubicBezTo>
                        <a:cubicBezTo>
                          <a:pt x="7" y="417"/>
                          <a:pt x="0" y="410"/>
                          <a:pt x="0" y="40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6" y="0"/>
                          <a:pt x="44" y="18"/>
                          <a:pt x="44" y="40"/>
                        </a:cubicBezTo>
                        <a:lnTo>
                          <a:pt x="44" y="41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7" name="isľîďê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7574354" y="4823569"/>
                    <a:ext cx="76588" cy="512273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8" name="iṧľidé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7369879" y="5315611"/>
                    <a:ext cx="488429" cy="39017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69" name="ïṣ1ide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7562071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0" name="íṩḷíḋè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7320024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1" name="îṡļïdè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7788223" y="5306218"/>
                    <a:ext cx="98264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2" name="îsļidé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7437074" y="3829369"/>
                    <a:ext cx="326583" cy="682790"/>
                  </a:xfrm>
                  <a:custGeom>
                    <a:avLst/>
                    <a:gdLst>
                      <a:gd name="T0" fmla="*/ 0 w 452"/>
                      <a:gd name="T1" fmla="*/ 255 h 945"/>
                      <a:gd name="T2" fmla="*/ 173 w 452"/>
                      <a:gd name="T3" fmla="*/ 0 h 945"/>
                      <a:gd name="T4" fmla="*/ 351 w 452"/>
                      <a:gd name="T5" fmla="*/ 87 h 945"/>
                      <a:gd name="T6" fmla="*/ 452 w 452"/>
                      <a:gd name="T7" fmla="*/ 255 h 945"/>
                      <a:gd name="T8" fmla="*/ 430 w 452"/>
                      <a:gd name="T9" fmla="*/ 945 h 945"/>
                      <a:gd name="T10" fmla="*/ 0 w 452"/>
                      <a:gd name="T11" fmla="*/ 945 h 945"/>
                      <a:gd name="T12" fmla="*/ 0 w 452"/>
                      <a:gd name="T13" fmla="*/ 255 h 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52" h="945">
                        <a:moveTo>
                          <a:pt x="0" y="255"/>
                        </a:moveTo>
                        <a:lnTo>
                          <a:pt x="173" y="0"/>
                        </a:lnTo>
                        <a:lnTo>
                          <a:pt x="351" y="87"/>
                        </a:lnTo>
                        <a:lnTo>
                          <a:pt x="452" y="255"/>
                        </a:lnTo>
                        <a:lnTo>
                          <a:pt x="430" y="945"/>
                        </a:lnTo>
                        <a:lnTo>
                          <a:pt x="0" y="945"/>
                        </a:lnTo>
                        <a:lnTo>
                          <a:pt x="0" y="255"/>
                        </a:lnTo>
                        <a:close/>
                      </a:path>
                    </a:pathLst>
                  </a:cu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3" name="îṣļíḋê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7515830" y="3363339"/>
                    <a:ext cx="421234" cy="466031"/>
                  </a:xfrm>
                  <a:prstGeom prst="ellipse">
                    <a:avLst/>
                  </a:pr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4" name="isḷïḍè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7562071" y="3684141"/>
                    <a:ext cx="163291" cy="208088"/>
                  </a:xfrm>
                  <a:custGeom>
                    <a:avLst/>
                    <a:gdLst>
                      <a:gd name="T0" fmla="*/ 178 w 226"/>
                      <a:gd name="T1" fmla="*/ 288 h 288"/>
                      <a:gd name="T2" fmla="*/ 226 w 226"/>
                      <a:gd name="T3" fmla="*/ 115 h 288"/>
                      <a:gd name="T4" fmla="*/ 72 w 226"/>
                      <a:gd name="T5" fmla="*/ 0 h 288"/>
                      <a:gd name="T6" fmla="*/ 0 w 226"/>
                      <a:gd name="T7" fmla="*/ 201 h 288"/>
                      <a:gd name="T8" fmla="*/ 178 w 226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6" h="288">
                        <a:moveTo>
                          <a:pt x="178" y="288"/>
                        </a:moveTo>
                        <a:lnTo>
                          <a:pt x="226" y="115"/>
                        </a:lnTo>
                        <a:lnTo>
                          <a:pt x="72" y="0"/>
                        </a:lnTo>
                        <a:lnTo>
                          <a:pt x="0" y="201"/>
                        </a:lnTo>
                        <a:lnTo>
                          <a:pt x="178" y="288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5" name="iš1ïḍê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8058448" y="5210844"/>
                    <a:ext cx="213869" cy="124998"/>
                  </a:xfrm>
                  <a:custGeom>
                    <a:avLst/>
                    <a:gdLst>
                      <a:gd name="T0" fmla="*/ 0 w 106"/>
                      <a:gd name="T1" fmla="*/ 0 h 62"/>
                      <a:gd name="T2" fmla="*/ 27 w 106"/>
                      <a:gd name="T3" fmla="*/ 24 h 62"/>
                      <a:gd name="T4" fmla="*/ 45 w 106"/>
                      <a:gd name="T5" fmla="*/ 24 h 62"/>
                      <a:gd name="T6" fmla="*/ 101 w 106"/>
                      <a:gd name="T7" fmla="*/ 45 h 62"/>
                      <a:gd name="T8" fmla="*/ 106 w 106"/>
                      <a:gd name="T9" fmla="*/ 53 h 62"/>
                      <a:gd name="T10" fmla="*/ 106 w 106"/>
                      <a:gd name="T11" fmla="*/ 53 h 62"/>
                      <a:gd name="T12" fmla="*/ 98 w 106"/>
                      <a:gd name="T13" fmla="*/ 62 h 62"/>
                      <a:gd name="T14" fmla="*/ 13 w 106"/>
                      <a:gd name="T15" fmla="*/ 62 h 62"/>
                      <a:gd name="T16" fmla="*/ 0 w 106"/>
                      <a:gd name="T17" fmla="*/ 49 h 62"/>
                      <a:gd name="T18" fmla="*/ 0 w 106"/>
                      <a:gd name="T1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6" h="62">
                        <a:moveTo>
                          <a:pt x="0" y="0"/>
                        </a:moveTo>
                        <a:cubicBezTo>
                          <a:pt x="27" y="24"/>
                          <a:pt x="27" y="24"/>
                          <a:pt x="27" y="24"/>
                        </a:cubicBezTo>
                        <a:cubicBezTo>
                          <a:pt x="45" y="24"/>
                          <a:pt x="45" y="24"/>
                          <a:pt x="45" y="24"/>
                        </a:cubicBezTo>
                        <a:cubicBezTo>
                          <a:pt x="101" y="45"/>
                          <a:pt x="101" y="45"/>
                          <a:pt x="101" y="45"/>
                        </a:cubicBezTo>
                        <a:cubicBezTo>
                          <a:pt x="104" y="46"/>
                          <a:pt x="106" y="49"/>
                          <a:pt x="106" y="53"/>
                        </a:cubicBezTo>
                        <a:cubicBezTo>
                          <a:pt x="106" y="53"/>
                          <a:pt x="106" y="53"/>
                          <a:pt x="106" y="53"/>
                        </a:cubicBezTo>
                        <a:cubicBezTo>
                          <a:pt x="106" y="58"/>
                          <a:pt x="103" y="62"/>
                          <a:pt x="98" y="62"/>
                        </a:cubicBezTo>
                        <a:cubicBezTo>
                          <a:pt x="13" y="62"/>
                          <a:pt x="13" y="62"/>
                          <a:pt x="13" y="62"/>
                        </a:cubicBezTo>
                        <a:cubicBezTo>
                          <a:pt x="6" y="62"/>
                          <a:pt x="0" y="56"/>
                          <a:pt x="0" y="4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6" name="íŝḻidé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7353983" y="3213775"/>
                    <a:ext cx="629323" cy="615594"/>
                  </a:xfrm>
                  <a:custGeom>
                    <a:avLst/>
                    <a:gdLst>
                      <a:gd name="T0" fmla="*/ 273 w 312"/>
                      <a:gd name="T1" fmla="*/ 127 h 305"/>
                      <a:gd name="T2" fmla="*/ 184 w 312"/>
                      <a:gd name="T3" fmla="*/ 189 h 305"/>
                      <a:gd name="T4" fmla="*/ 164 w 312"/>
                      <a:gd name="T5" fmla="*/ 259 h 305"/>
                      <a:gd name="T6" fmla="*/ 114 w 312"/>
                      <a:gd name="T7" fmla="*/ 275 h 305"/>
                      <a:gd name="T8" fmla="*/ 103 w 312"/>
                      <a:gd name="T9" fmla="*/ 305 h 305"/>
                      <a:gd name="T10" fmla="*/ 70 w 312"/>
                      <a:gd name="T11" fmla="*/ 233 h 305"/>
                      <a:gd name="T12" fmla="*/ 59 w 312"/>
                      <a:gd name="T13" fmla="*/ 268 h 305"/>
                      <a:gd name="T14" fmla="*/ 41 w 312"/>
                      <a:gd name="T15" fmla="*/ 154 h 305"/>
                      <a:gd name="T16" fmla="*/ 19 w 312"/>
                      <a:gd name="T17" fmla="*/ 189 h 305"/>
                      <a:gd name="T18" fmla="*/ 103 w 312"/>
                      <a:gd name="T19" fmla="*/ 45 h 305"/>
                      <a:gd name="T20" fmla="*/ 61 w 312"/>
                      <a:gd name="T21" fmla="*/ 45 h 305"/>
                      <a:gd name="T22" fmla="*/ 222 w 312"/>
                      <a:gd name="T23" fmla="*/ 41 h 305"/>
                      <a:gd name="T24" fmla="*/ 288 w 312"/>
                      <a:gd name="T25" fmla="*/ 176 h 305"/>
                      <a:gd name="T26" fmla="*/ 273 w 312"/>
                      <a:gd name="T27" fmla="*/ 127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2" h="305">
                        <a:moveTo>
                          <a:pt x="273" y="127"/>
                        </a:moveTo>
                        <a:cubicBezTo>
                          <a:pt x="276" y="133"/>
                          <a:pt x="272" y="186"/>
                          <a:pt x="184" y="189"/>
                        </a:cubicBezTo>
                        <a:cubicBezTo>
                          <a:pt x="184" y="189"/>
                          <a:pt x="132" y="205"/>
                          <a:pt x="164" y="259"/>
                        </a:cubicBezTo>
                        <a:cubicBezTo>
                          <a:pt x="164" y="259"/>
                          <a:pt x="144" y="268"/>
                          <a:pt x="114" y="275"/>
                        </a:cubicBezTo>
                        <a:cubicBezTo>
                          <a:pt x="103" y="305"/>
                          <a:pt x="103" y="305"/>
                          <a:pt x="103" y="305"/>
                        </a:cubicBezTo>
                        <a:cubicBezTo>
                          <a:pt x="103" y="305"/>
                          <a:pt x="74" y="275"/>
                          <a:pt x="70" y="233"/>
                        </a:cubicBezTo>
                        <a:cubicBezTo>
                          <a:pt x="70" y="233"/>
                          <a:pt x="54" y="249"/>
                          <a:pt x="59" y="268"/>
                        </a:cubicBezTo>
                        <a:cubicBezTo>
                          <a:pt x="59" y="268"/>
                          <a:pt x="19" y="211"/>
                          <a:pt x="41" y="154"/>
                        </a:cubicBezTo>
                        <a:cubicBezTo>
                          <a:pt x="41" y="154"/>
                          <a:pt x="19" y="168"/>
                          <a:pt x="19" y="189"/>
                        </a:cubicBezTo>
                        <a:cubicBezTo>
                          <a:pt x="19" y="189"/>
                          <a:pt x="0" y="94"/>
                          <a:pt x="103" y="45"/>
                        </a:cubicBezTo>
                        <a:cubicBezTo>
                          <a:pt x="103" y="45"/>
                          <a:pt x="79" y="37"/>
                          <a:pt x="61" y="45"/>
                        </a:cubicBezTo>
                        <a:cubicBezTo>
                          <a:pt x="61" y="45"/>
                          <a:pt x="121" y="0"/>
                          <a:pt x="222" y="41"/>
                        </a:cubicBezTo>
                        <a:cubicBezTo>
                          <a:pt x="222" y="41"/>
                          <a:pt x="312" y="65"/>
                          <a:pt x="288" y="176"/>
                        </a:cubicBezTo>
                        <a:lnTo>
                          <a:pt x="273" y="127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7" name="ísḷiḑê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7501379" y="3960870"/>
                    <a:ext cx="580913" cy="458806"/>
                  </a:xfrm>
                  <a:custGeom>
                    <a:avLst/>
                    <a:gdLst>
                      <a:gd name="T0" fmla="*/ 6 w 288"/>
                      <a:gd name="T1" fmla="*/ 20 h 227"/>
                      <a:gd name="T2" fmla="*/ 6 w 288"/>
                      <a:gd name="T3" fmla="*/ 20 h 227"/>
                      <a:gd name="T4" fmla="*/ 58 w 288"/>
                      <a:gd name="T5" fmla="*/ 18 h 227"/>
                      <a:gd name="T6" fmla="*/ 145 w 288"/>
                      <a:gd name="T7" fmla="*/ 147 h 227"/>
                      <a:gd name="T8" fmla="*/ 168 w 288"/>
                      <a:gd name="T9" fmla="*/ 156 h 227"/>
                      <a:gd name="T10" fmla="*/ 276 w 288"/>
                      <a:gd name="T11" fmla="*/ 133 h 227"/>
                      <a:gd name="T12" fmla="*/ 288 w 288"/>
                      <a:gd name="T13" fmla="*/ 173 h 227"/>
                      <a:gd name="T14" fmla="*/ 140 w 288"/>
                      <a:gd name="T15" fmla="*/ 224 h 227"/>
                      <a:gd name="T16" fmla="*/ 114 w 288"/>
                      <a:gd name="T17" fmla="*/ 215 h 227"/>
                      <a:gd name="T18" fmla="*/ 7 w 288"/>
                      <a:gd name="T19" fmla="*/ 52 h 227"/>
                      <a:gd name="T20" fmla="*/ 6 w 288"/>
                      <a:gd name="T21" fmla="*/ 2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8" h="227">
                        <a:moveTo>
                          <a:pt x="6" y="20"/>
                        </a:move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17" y="1"/>
                          <a:pt x="45" y="0"/>
                          <a:pt x="58" y="18"/>
                        </a:cubicBezTo>
                        <a:cubicBezTo>
                          <a:pt x="145" y="147"/>
                          <a:pt x="145" y="147"/>
                          <a:pt x="145" y="147"/>
                        </a:cubicBezTo>
                        <a:cubicBezTo>
                          <a:pt x="150" y="154"/>
                          <a:pt x="159" y="158"/>
                          <a:pt x="168" y="156"/>
                        </a:cubicBezTo>
                        <a:cubicBezTo>
                          <a:pt x="276" y="133"/>
                          <a:pt x="276" y="133"/>
                          <a:pt x="276" y="133"/>
                        </a:cubicBezTo>
                        <a:cubicBezTo>
                          <a:pt x="288" y="173"/>
                          <a:pt x="288" y="173"/>
                          <a:pt x="288" y="173"/>
                        </a:cubicBezTo>
                        <a:cubicBezTo>
                          <a:pt x="140" y="224"/>
                          <a:pt x="140" y="224"/>
                          <a:pt x="140" y="224"/>
                        </a:cubicBezTo>
                        <a:cubicBezTo>
                          <a:pt x="131" y="227"/>
                          <a:pt x="120" y="224"/>
                          <a:pt x="114" y="215"/>
                        </a:cubicBezTo>
                        <a:cubicBezTo>
                          <a:pt x="7" y="52"/>
                          <a:pt x="7" y="52"/>
                          <a:pt x="7" y="52"/>
                        </a:cubicBezTo>
                        <a:cubicBezTo>
                          <a:pt x="1" y="43"/>
                          <a:pt x="0" y="30"/>
                          <a:pt x="6" y="20"/>
                        </a:cubicBez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8" name="iṣľíḑé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7533893" y="3829369"/>
                    <a:ext cx="156789" cy="184245"/>
                  </a:xfrm>
                  <a:custGeom>
                    <a:avLst/>
                    <a:gdLst>
                      <a:gd name="T0" fmla="*/ 217 w 217"/>
                      <a:gd name="T1" fmla="*/ 87 h 255"/>
                      <a:gd name="T2" fmla="*/ 217 w 217"/>
                      <a:gd name="T3" fmla="*/ 255 h 255"/>
                      <a:gd name="T4" fmla="*/ 0 w 217"/>
                      <a:gd name="T5" fmla="*/ 62 h 255"/>
                      <a:gd name="T6" fmla="*/ 39 w 217"/>
                      <a:gd name="T7" fmla="*/ 0 h 255"/>
                      <a:gd name="T8" fmla="*/ 217 w 217"/>
                      <a:gd name="T9" fmla="*/ 87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255">
                        <a:moveTo>
                          <a:pt x="217" y="87"/>
                        </a:moveTo>
                        <a:lnTo>
                          <a:pt x="217" y="255"/>
                        </a:lnTo>
                        <a:lnTo>
                          <a:pt x="0" y="62"/>
                        </a:lnTo>
                        <a:lnTo>
                          <a:pt x="39" y="0"/>
                        </a:lnTo>
                        <a:lnTo>
                          <a:pt x="217" y="8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79" name="îşlïde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8064229" y="4221703"/>
                    <a:ext cx="218204" cy="100432"/>
                  </a:xfrm>
                  <a:custGeom>
                    <a:avLst/>
                    <a:gdLst>
                      <a:gd name="T0" fmla="*/ 0 w 108"/>
                      <a:gd name="T1" fmla="*/ 15 h 50"/>
                      <a:gd name="T2" fmla="*/ 44 w 108"/>
                      <a:gd name="T3" fmla="*/ 1 h 50"/>
                      <a:gd name="T4" fmla="*/ 55 w 108"/>
                      <a:gd name="T5" fmla="*/ 3 h 50"/>
                      <a:gd name="T6" fmla="*/ 108 w 108"/>
                      <a:gd name="T7" fmla="*/ 50 h 50"/>
                      <a:gd name="T8" fmla="*/ 72 w 108"/>
                      <a:gd name="T9" fmla="*/ 50 h 50"/>
                      <a:gd name="T10" fmla="*/ 60 w 108"/>
                      <a:gd name="T11" fmla="*/ 39 h 50"/>
                      <a:gd name="T12" fmla="*/ 38 w 108"/>
                      <a:gd name="T13" fmla="*/ 34 h 50"/>
                      <a:gd name="T14" fmla="*/ 9 w 108"/>
                      <a:gd name="T15" fmla="*/ 44 h 50"/>
                      <a:gd name="T16" fmla="*/ 0 w 108"/>
                      <a:gd name="T17" fmla="*/ 1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8" h="50">
                        <a:moveTo>
                          <a:pt x="0" y="15"/>
                        </a:move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8" y="0"/>
                          <a:pt x="52" y="1"/>
                          <a:pt x="55" y="3"/>
                        </a:cubicBezTo>
                        <a:cubicBezTo>
                          <a:pt x="108" y="50"/>
                          <a:pt x="108" y="50"/>
                          <a:pt x="108" y="50"/>
                        </a:cubicBezTo>
                        <a:cubicBezTo>
                          <a:pt x="72" y="50"/>
                          <a:pt x="72" y="50"/>
                          <a:pt x="72" y="50"/>
                        </a:cubicBezTo>
                        <a:cubicBezTo>
                          <a:pt x="60" y="39"/>
                          <a:pt x="60" y="39"/>
                          <a:pt x="60" y="39"/>
                        </a:cubicBezTo>
                        <a:cubicBezTo>
                          <a:pt x="54" y="33"/>
                          <a:pt x="46" y="32"/>
                          <a:pt x="38" y="3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  <p:grpSp>
              <p:nvGrpSpPr>
                <p:cNvPr id="57" name="组合 56"/>
                <p:cNvGrpSpPr/>
                <p:nvPr/>
              </p:nvGrpSpPr>
              <p:grpSpPr>
                <a:xfrm>
                  <a:off x="1979113" y="5480745"/>
                  <a:ext cx="264230" cy="481164"/>
                  <a:chOff x="7320024" y="3213775"/>
                  <a:chExt cx="1203021" cy="2190707"/>
                </a:xfrm>
              </p:grpSpPr>
              <p:sp>
                <p:nvSpPr>
                  <p:cNvPr id="58" name="iṥľiḑé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7747761" y="4512159"/>
                    <a:ext cx="401004" cy="747095"/>
                  </a:xfrm>
                  <a:custGeom>
                    <a:avLst/>
                    <a:gdLst>
                      <a:gd name="T0" fmla="*/ 44 w 199"/>
                      <a:gd name="T1" fmla="*/ 0 h 370"/>
                      <a:gd name="T2" fmla="*/ 140 w 199"/>
                      <a:gd name="T3" fmla="*/ 43 h 370"/>
                      <a:gd name="T4" fmla="*/ 156 w 199"/>
                      <a:gd name="T5" fmla="*/ 64 h 370"/>
                      <a:gd name="T6" fmla="*/ 199 w 199"/>
                      <a:gd name="T7" fmla="*/ 370 h 370"/>
                      <a:gd name="T8" fmla="*/ 163 w 199"/>
                      <a:gd name="T9" fmla="*/ 370 h 370"/>
                      <a:gd name="T10" fmla="*/ 72 w 199"/>
                      <a:gd name="T11" fmla="*/ 126 h 370"/>
                      <a:gd name="T12" fmla="*/ 44 w 199"/>
                      <a:gd name="T13" fmla="*/ 97 h 370"/>
                      <a:gd name="T14" fmla="*/ 0 w 199"/>
                      <a:gd name="T15" fmla="*/ 97 h 370"/>
                      <a:gd name="T16" fmla="*/ 44 w 199"/>
                      <a:gd name="T17" fmla="*/ 0 h 3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9" h="370">
                        <a:moveTo>
                          <a:pt x="44" y="0"/>
                        </a:moveTo>
                        <a:cubicBezTo>
                          <a:pt x="140" y="43"/>
                          <a:pt x="140" y="43"/>
                          <a:pt x="140" y="43"/>
                        </a:cubicBezTo>
                        <a:cubicBezTo>
                          <a:pt x="149" y="46"/>
                          <a:pt x="155" y="54"/>
                          <a:pt x="156" y="64"/>
                        </a:cubicBezTo>
                        <a:cubicBezTo>
                          <a:pt x="199" y="370"/>
                          <a:pt x="199" y="370"/>
                          <a:pt x="199" y="370"/>
                        </a:cubicBezTo>
                        <a:cubicBezTo>
                          <a:pt x="163" y="370"/>
                          <a:pt x="163" y="370"/>
                          <a:pt x="163" y="370"/>
                        </a:cubicBezTo>
                        <a:cubicBezTo>
                          <a:pt x="72" y="126"/>
                          <a:pt x="72" y="126"/>
                          <a:pt x="72" y="126"/>
                        </a:cubicBezTo>
                        <a:cubicBezTo>
                          <a:pt x="44" y="97"/>
                          <a:pt x="44" y="97"/>
                          <a:pt x="44" y="97"/>
                        </a:cubicBezTo>
                        <a:cubicBezTo>
                          <a:pt x="0" y="97"/>
                          <a:pt x="0" y="97"/>
                          <a:pt x="0" y="97"/>
                        </a:cubicBez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grpSp>
                <p:nvGrpSpPr>
                  <p:cNvPr id="59" name="组合 58"/>
                  <p:cNvGrpSpPr/>
                  <p:nvPr/>
                </p:nvGrpSpPr>
                <p:grpSpPr>
                  <a:xfrm>
                    <a:off x="7852529" y="4372711"/>
                    <a:ext cx="670516" cy="1025991"/>
                    <a:chOff x="7852528" y="4372711"/>
                    <a:chExt cx="2075825" cy="1025991"/>
                  </a:xfrm>
                </p:grpSpPr>
                <p:sp>
                  <p:nvSpPr>
                    <p:cNvPr id="138" name="iṥļïďè"/>
                    <p:cNvSpPr/>
                    <p:nvPr>
                      <p:custDataLst>
                        <p:tags r:id="rId99"/>
                      </p:custDataLst>
                    </p:nvPr>
                  </p:nvSpPr>
                  <p:spPr bwMode="auto">
                    <a:xfrm>
                      <a:off x="7852528" y="4372711"/>
                      <a:ext cx="2075825" cy="145951"/>
                    </a:xfrm>
                    <a:prstGeom prst="rect">
                      <a:avLst/>
                    </a:prstGeom>
                    <a:solidFill>
                      <a:srgbClr val="FFF1E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39" name="îsḷiḓè"/>
                    <p:cNvSpPr/>
                    <p:nvPr>
                      <p:custDataLst>
                        <p:tags r:id="rId100"/>
                      </p:custDataLst>
                    </p:nvPr>
                  </p:nvSpPr>
                  <p:spPr bwMode="auto">
                    <a:xfrm>
                      <a:off x="7913220" y="4518662"/>
                      <a:ext cx="90316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  <p:sp>
                  <p:nvSpPr>
                    <p:cNvPr id="140" name="ïšḻiďe"/>
                    <p:cNvSpPr/>
                    <p:nvPr>
                      <p:custDataLst>
                        <p:tags r:id="rId101"/>
                      </p:custDataLst>
                    </p:nvPr>
                  </p:nvSpPr>
                  <p:spPr bwMode="auto">
                    <a:xfrm>
                      <a:off x="9783125" y="4518662"/>
                      <a:ext cx="91039" cy="880040"/>
                    </a:xfrm>
                    <a:prstGeom prst="rect">
                      <a:avLst/>
                    </a:prstGeom>
                    <a:solidFill>
                      <a:srgbClr val="CECFD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pPr algn="ctr"/>
                    </a:p>
                  </p:txBody>
                </p:sp>
              </p:grpSp>
              <p:sp>
                <p:nvSpPr>
                  <p:cNvPr id="141" name="îŝ1iḑé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7437074" y="4512159"/>
                    <a:ext cx="399559" cy="195806"/>
                  </a:xfrm>
                  <a:custGeom>
                    <a:avLst/>
                    <a:gdLst>
                      <a:gd name="T0" fmla="*/ 430 w 553"/>
                      <a:gd name="T1" fmla="*/ 271 h 271"/>
                      <a:gd name="T2" fmla="*/ 0 w 553"/>
                      <a:gd name="T3" fmla="*/ 271 h 271"/>
                      <a:gd name="T4" fmla="*/ 0 w 553"/>
                      <a:gd name="T5" fmla="*/ 0 h 271"/>
                      <a:gd name="T6" fmla="*/ 553 w 553"/>
                      <a:gd name="T7" fmla="*/ 0 h 271"/>
                      <a:gd name="T8" fmla="*/ 430 w 553"/>
                      <a:gd name="T9" fmla="*/ 271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3" h="271">
                        <a:moveTo>
                          <a:pt x="430" y="271"/>
                        </a:moveTo>
                        <a:lnTo>
                          <a:pt x="0" y="271"/>
                        </a:lnTo>
                        <a:lnTo>
                          <a:pt x="0" y="0"/>
                        </a:lnTo>
                        <a:lnTo>
                          <a:pt x="553" y="0"/>
                        </a:lnTo>
                        <a:lnTo>
                          <a:pt x="430" y="271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2" name="ïšliḓe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7981860" y="4322134"/>
                    <a:ext cx="405339" cy="49132"/>
                  </a:xfrm>
                  <a:custGeom>
                    <a:avLst/>
                    <a:gdLst>
                      <a:gd name="T0" fmla="*/ 2 w 201"/>
                      <a:gd name="T1" fmla="*/ 0 h 24"/>
                      <a:gd name="T2" fmla="*/ 201 w 201"/>
                      <a:gd name="T3" fmla="*/ 0 h 24"/>
                      <a:gd name="T4" fmla="*/ 201 w 201"/>
                      <a:gd name="T5" fmla="*/ 24 h 24"/>
                      <a:gd name="T6" fmla="*/ 0 w 201"/>
                      <a:gd name="T7" fmla="*/ 24 h 24"/>
                      <a:gd name="T8" fmla="*/ 0 w 201"/>
                      <a:gd name="T9" fmla="*/ 2 h 24"/>
                      <a:gd name="T10" fmla="*/ 2 w 201"/>
                      <a:gd name="T11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1" h="24">
                        <a:moveTo>
                          <a:pt x="2" y="0"/>
                        </a:moveTo>
                        <a:cubicBezTo>
                          <a:pt x="201" y="0"/>
                          <a:pt x="201" y="0"/>
                          <a:pt x="201" y="0"/>
                        </a:cubicBezTo>
                        <a:cubicBezTo>
                          <a:pt x="201" y="24"/>
                          <a:pt x="201" y="24"/>
                          <a:pt x="201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3" name="iṡľíḑé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8330842" y="4015782"/>
                    <a:ext cx="177020" cy="355484"/>
                  </a:xfrm>
                  <a:custGeom>
                    <a:avLst/>
                    <a:gdLst>
                      <a:gd name="T0" fmla="*/ 0 w 88"/>
                      <a:gd name="T1" fmla="*/ 176 h 176"/>
                      <a:gd name="T2" fmla="*/ 63 w 88"/>
                      <a:gd name="T3" fmla="*/ 3 h 176"/>
                      <a:gd name="T4" fmla="*/ 67 w 88"/>
                      <a:gd name="T5" fmla="*/ 1 h 176"/>
                      <a:gd name="T6" fmla="*/ 85 w 88"/>
                      <a:gd name="T7" fmla="*/ 5 h 176"/>
                      <a:gd name="T8" fmla="*/ 88 w 88"/>
                      <a:gd name="T9" fmla="*/ 10 h 176"/>
                      <a:gd name="T10" fmla="*/ 28 w 88"/>
                      <a:gd name="T11" fmla="*/ 176 h 176"/>
                      <a:gd name="T12" fmla="*/ 0 w 88"/>
                      <a:gd name="T13" fmla="*/ 176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" h="176">
                        <a:moveTo>
                          <a:pt x="0" y="176"/>
                        </a:moveTo>
                        <a:cubicBezTo>
                          <a:pt x="63" y="3"/>
                          <a:pt x="63" y="3"/>
                          <a:pt x="63" y="3"/>
                        </a:cubicBezTo>
                        <a:cubicBezTo>
                          <a:pt x="64" y="1"/>
                          <a:pt x="65" y="0"/>
                          <a:pt x="67" y="1"/>
                        </a:cubicBezTo>
                        <a:cubicBezTo>
                          <a:pt x="85" y="5"/>
                          <a:pt x="85" y="5"/>
                          <a:pt x="85" y="5"/>
                        </a:cubicBezTo>
                        <a:cubicBezTo>
                          <a:pt x="87" y="5"/>
                          <a:pt x="88" y="8"/>
                          <a:pt x="88" y="10"/>
                        </a:cubicBezTo>
                        <a:cubicBezTo>
                          <a:pt x="28" y="176"/>
                          <a:pt x="28" y="176"/>
                          <a:pt x="28" y="176"/>
                        </a:cubicBezTo>
                        <a:lnTo>
                          <a:pt x="0" y="176"/>
                        </a:lnTo>
                        <a:close/>
                      </a:path>
                    </a:pathLst>
                  </a:cu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4" name="išļide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7390110" y="4707964"/>
                    <a:ext cx="446523" cy="115605"/>
                  </a:xfrm>
                  <a:prstGeom prst="rect">
                    <a:avLst/>
                  </a:pr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5" name="i$1ïḋe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7348203" y="3981100"/>
                    <a:ext cx="88871" cy="842468"/>
                  </a:xfrm>
                  <a:custGeom>
                    <a:avLst/>
                    <a:gdLst>
                      <a:gd name="T0" fmla="*/ 44 w 44"/>
                      <a:gd name="T1" fmla="*/ 417 h 417"/>
                      <a:gd name="T2" fmla="*/ 15 w 44"/>
                      <a:gd name="T3" fmla="*/ 417 h 417"/>
                      <a:gd name="T4" fmla="*/ 0 w 44"/>
                      <a:gd name="T5" fmla="*/ 402 h 417"/>
                      <a:gd name="T6" fmla="*/ 0 w 44"/>
                      <a:gd name="T7" fmla="*/ 0 h 417"/>
                      <a:gd name="T8" fmla="*/ 4 w 44"/>
                      <a:gd name="T9" fmla="*/ 0 h 417"/>
                      <a:gd name="T10" fmla="*/ 44 w 44"/>
                      <a:gd name="T11" fmla="*/ 40 h 417"/>
                      <a:gd name="T12" fmla="*/ 44 w 44"/>
                      <a:gd name="T13" fmla="*/ 417 h 4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4" h="417">
                        <a:moveTo>
                          <a:pt x="44" y="417"/>
                        </a:moveTo>
                        <a:cubicBezTo>
                          <a:pt x="15" y="417"/>
                          <a:pt x="15" y="417"/>
                          <a:pt x="15" y="417"/>
                        </a:cubicBezTo>
                        <a:cubicBezTo>
                          <a:pt x="7" y="417"/>
                          <a:pt x="0" y="410"/>
                          <a:pt x="0" y="40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6" y="0"/>
                          <a:pt x="44" y="18"/>
                          <a:pt x="44" y="40"/>
                        </a:cubicBezTo>
                        <a:lnTo>
                          <a:pt x="44" y="41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6" name="isľîďê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7574354" y="4823569"/>
                    <a:ext cx="76588" cy="512273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7" name="iṧľidé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7369879" y="5315611"/>
                    <a:ext cx="488429" cy="39017"/>
                  </a:xfrm>
                  <a:prstGeom prst="rect">
                    <a:avLst/>
                  </a:prstGeom>
                  <a:solidFill>
                    <a:srgbClr val="595B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8" name="ïṣ1ide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7562071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49" name="íṩḷíḋè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7320024" y="5306218"/>
                    <a:ext cx="98987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0" name="îṡļïdè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7788223" y="5306218"/>
                    <a:ext cx="98264" cy="98264"/>
                  </a:xfrm>
                  <a:prstGeom prst="ellipse">
                    <a:avLst/>
                  </a:prstGeom>
                  <a:solidFill>
                    <a:srgbClr val="494B4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1" name="îsļidé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7437074" y="3829369"/>
                    <a:ext cx="326583" cy="682790"/>
                  </a:xfrm>
                  <a:custGeom>
                    <a:avLst/>
                    <a:gdLst>
                      <a:gd name="T0" fmla="*/ 0 w 452"/>
                      <a:gd name="T1" fmla="*/ 255 h 945"/>
                      <a:gd name="T2" fmla="*/ 173 w 452"/>
                      <a:gd name="T3" fmla="*/ 0 h 945"/>
                      <a:gd name="T4" fmla="*/ 351 w 452"/>
                      <a:gd name="T5" fmla="*/ 87 h 945"/>
                      <a:gd name="T6" fmla="*/ 452 w 452"/>
                      <a:gd name="T7" fmla="*/ 255 h 945"/>
                      <a:gd name="T8" fmla="*/ 430 w 452"/>
                      <a:gd name="T9" fmla="*/ 945 h 945"/>
                      <a:gd name="T10" fmla="*/ 0 w 452"/>
                      <a:gd name="T11" fmla="*/ 945 h 945"/>
                      <a:gd name="T12" fmla="*/ 0 w 452"/>
                      <a:gd name="T13" fmla="*/ 255 h 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52" h="945">
                        <a:moveTo>
                          <a:pt x="0" y="255"/>
                        </a:moveTo>
                        <a:lnTo>
                          <a:pt x="173" y="0"/>
                        </a:lnTo>
                        <a:lnTo>
                          <a:pt x="351" y="87"/>
                        </a:lnTo>
                        <a:lnTo>
                          <a:pt x="452" y="255"/>
                        </a:lnTo>
                        <a:lnTo>
                          <a:pt x="430" y="945"/>
                        </a:lnTo>
                        <a:lnTo>
                          <a:pt x="0" y="945"/>
                        </a:lnTo>
                        <a:lnTo>
                          <a:pt x="0" y="255"/>
                        </a:lnTo>
                        <a:close/>
                      </a:path>
                    </a:pathLst>
                  </a:custGeom>
                  <a:solidFill>
                    <a:srgbClr val="CECF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2" name="îṣļíḋê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7515830" y="3363339"/>
                    <a:ext cx="421234" cy="466031"/>
                  </a:xfrm>
                  <a:prstGeom prst="ellipse">
                    <a:avLst/>
                  </a:pr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3" name="isḷïḍè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7562071" y="3684141"/>
                    <a:ext cx="163291" cy="208088"/>
                  </a:xfrm>
                  <a:custGeom>
                    <a:avLst/>
                    <a:gdLst>
                      <a:gd name="T0" fmla="*/ 178 w 226"/>
                      <a:gd name="T1" fmla="*/ 288 h 288"/>
                      <a:gd name="T2" fmla="*/ 226 w 226"/>
                      <a:gd name="T3" fmla="*/ 115 h 288"/>
                      <a:gd name="T4" fmla="*/ 72 w 226"/>
                      <a:gd name="T5" fmla="*/ 0 h 288"/>
                      <a:gd name="T6" fmla="*/ 0 w 226"/>
                      <a:gd name="T7" fmla="*/ 201 h 288"/>
                      <a:gd name="T8" fmla="*/ 178 w 226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6" h="288">
                        <a:moveTo>
                          <a:pt x="178" y="288"/>
                        </a:moveTo>
                        <a:lnTo>
                          <a:pt x="226" y="115"/>
                        </a:lnTo>
                        <a:lnTo>
                          <a:pt x="72" y="0"/>
                        </a:lnTo>
                        <a:lnTo>
                          <a:pt x="0" y="201"/>
                        </a:lnTo>
                        <a:lnTo>
                          <a:pt x="178" y="288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4" name="iš1ïḍê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8058448" y="5210844"/>
                    <a:ext cx="213869" cy="124998"/>
                  </a:xfrm>
                  <a:custGeom>
                    <a:avLst/>
                    <a:gdLst>
                      <a:gd name="T0" fmla="*/ 0 w 106"/>
                      <a:gd name="T1" fmla="*/ 0 h 62"/>
                      <a:gd name="T2" fmla="*/ 27 w 106"/>
                      <a:gd name="T3" fmla="*/ 24 h 62"/>
                      <a:gd name="T4" fmla="*/ 45 w 106"/>
                      <a:gd name="T5" fmla="*/ 24 h 62"/>
                      <a:gd name="T6" fmla="*/ 101 w 106"/>
                      <a:gd name="T7" fmla="*/ 45 h 62"/>
                      <a:gd name="T8" fmla="*/ 106 w 106"/>
                      <a:gd name="T9" fmla="*/ 53 h 62"/>
                      <a:gd name="T10" fmla="*/ 106 w 106"/>
                      <a:gd name="T11" fmla="*/ 53 h 62"/>
                      <a:gd name="T12" fmla="*/ 98 w 106"/>
                      <a:gd name="T13" fmla="*/ 62 h 62"/>
                      <a:gd name="T14" fmla="*/ 13 w 106"/>
                      <a:gd name="T15" fmla="*/ 62 h 62"/>
                      <a:gd name="T16" fmla="*/ 0 w 106"/>
                      <a:gd name="T17" fmla="*/ 49 h 62"/>
                      <a:gd name="T18" fmla="*/ 0 w 106"/>
                      <a:gd name="T19" fmla="*/ 0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6" h="62">
                        <a:moveTo>
                          <a:pt x="0" y="0"/>
                        </a:moveTo>
                        <a:cubicBezTo>
                          <a:pt x="27" y="24"/>
                          <a:pt x="27" y="24"/>
                          <a:pt x="27" y="24"/>
                        </a:cubicBezTo>
                        <a:cubicBezTo>
                          <a:pt x="45" y="24"/>
                          <a:pt x="45" y="24"/>
                          <a:pt x="45" y="24"/>
                        </a:cubicBezTo>
                        <a:cubicBezTo>
                          <a:pt x="101" y="45"/>
                          <a:pt x="101" y="45"/>
                          <a:pt x="101" y="45"/>
                        </a:cubicBezTo>
                        <a:cubicBezTo>
                          <a:pt x="104" y="46"/>
                          <a:pt x="106" y="49"/>
                          <a:pt x="106" y="53"/>
                        </a:cubicBezTo>
                        <a:cubicBezTo>
                          <a:pt x="106" y="53"/>
                          <a:pt x="106" y="53"/>
                          <a:pt x="106" y="53"/>
                        </a:cubicBezTo>
                        <a:cubicBezTo>
                          <a:pt x="106" y="58"/>
                          <a:pt x="103" y="62"/>
                          <a:pt x="98" y="62"/>
                        </a:cubicBezTo>
                        <a:cubicBezTo>
                          <a:pt x="13" y="62"/>
                          <a:pt x="13" y="62"/>
                          <a:pt x="13" y="62"/>
                        </a:cubicBezTo>
                        <a:cubicBezTo>
                          <a:pt x="6" y="62"/>
                          <a:pt x="0" y="56"/>
                          <a:pt x="0" y="4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5" name="íŝḻidé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7353983" y="3213775"/>
                    <a:ext cx="629323" cy="615594"/>
                  </a:xfrm>
                  <a:custGeom>
                    <a:avLst/>
                    <a:gdLst>
                      <a:gd name="T0" fmla="*/ 273 w 312"/>
                      <a:gd name="T1" fmla="*/ 127 h 305"/>
                      <a:gd name="T2" fmla="*/ 184 w 312"/>
                      <a:gd name="T3" fmla="*/ 189 h 305"/>
                      <a:gd name="T4" fmla="*/ 164 w 312"/>
                      <a:gd name="T5" fmla="*/ 259 h 305"/>
                      <a:gd name="T6" fmla="*/ 114 w 312"/>
                      <a:gd name="T7" fmla="*/ 275 h 305"/>
                      <a:gd name="T8" fmla="*/ 103 w 312"/>
                      <a:gd name="T9" fmla="*/ 305 h 305"/>
                      <a:gd name="T10" fmla="*/ 70 w 312"/>
                      <a:gd name="T11" fmla="*/ 233 h 305"/>
                      <a:gd name="T12" fmla="*/ 59 w 312"/>
                      <a:gd name="T13" fmla="*/ 268 h 305"/>
                      <a:gd name="T14" fmla="*/ 41 w 312"/>
                      <a:gd name="T15" fmla="*/ 154 h 305"/>
                      <a:gd name="T16" fmla="*/ 19 w 312"/>
                      <a:gd name="T17" fmla="*/ 189 h 305"/>
                      <a:gd name="T18" fmla="*/ 103 w 312"/>
                      <a:gd name="T19" fmla="*/ 45 h 305"/>
                      <a:gd name="T20" fmla="*/ 61 w 312"/>
                      <a:gd name="T21" fmla="*/ 45 h 305"/>
                      <a:gd name="T22" fmla="*/ 222 w 312"/>
                      <a:gd name="T23" fmla="*/ 41 h 305"/>
                      <a:gd name="T24" fmla="*/ 288 w 312"/>
                      <a:gd name="T25" fmla="*/ 176 h 305"/>
                      <a:gd name="T26" fmla="*/ 273 w 312"/>
                      <a:gd name="T27" fmla="*/ 127 h 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12" h="305">
                        <a:moveTo>
                          <a:pt x="273" y="127"/>
                        </a:moveTo>
                        <a:cubicBezTo>
                          <a:pt x="276" y="133"/>
                          <a:pt x="272" y="186"/>
                          <a:pt x="184" y="189"/>
                        </a:cubicBezTo>
                        <a:cubicBezTo>
                          <a:pt x="184" y="189"/>
                          <a:pt x="132" y="205"/>
                          <a:pt x="164" y="259"/>
                        </a:cubicBezTo>
                        <a:cubicBezTo>
                          <a:pt x="164" y="259"/>
                          <a:pt x="144" y="268"/>
                          <a:pt x="114" y="275"/>
                        </a:cubicBezTo>
                        <a:cubicBezTo>
                          <a:pt x="103" y="305"/>
                          <a:pt x="103" y="305"/>
                          <a:pt x="103" y="305"/>
                        </a:cubicBezTo>
                        <a:cubicBezTo>
                          <a:pt x="103" y="305"/>
                          <a:pt x="74" y="275"/>
                          <a:pt x="70" y="233"/>
                        </a:cubicBezTo>
                        <a:cubicBezTo>
                          <a:pt x="70" y="233"/>
                          <a:pt x="54" y="249"/>
                          <a:pt x="59" y="268"/>
                        </a:cubicBezTo>
                        <a:cubicBezTo>
                          <a:pt x="59" y="268"/>
                          <a:pt x="19" y="211"/>
                          <a:pt x="41" y="154"/>
                        </a:cubicBezTo>
                        <a:cubicBezTo>
                          <a:pt x="41" y="154"/>
                          <a:pt x="19" y="168"/>
                          <a:pt x="19" y="189"/>
                        </a:cubicBezTo>
                        <a:cubicBezTo>
                          <a:pt x="19" y="189"/>
                          <a:pt x="0" y="94"/>
                          <a:pt x="103" y="45"/>
                        </a:cubicBezTo>
                        <a:cubicBezTo>
                          <a:pt x="103" y="45"/>
                          <a:pt x="79" y="37"/>
                          <a:pt x="61" y="45"/>
                        </a:cubicBezTo>
                        <a:cubicBezTo>
                          <a:pt x="61" y="45"/>
                          <a:pt x="121" y="0"/>
                          <a:pt x="222" y="41"/>
                        </a:cubicBezTo>
                        <a:cubicBezTo>
                          <a:pt x="222" y="41"/>
                          <a:pt x="312" y="65"/>
                          <a:pt x="288" y="176"/>
                        </a:cubicBezTo>
                        <a:lnTo>
                          <a:pt x="273" y="127"/>
                        </a:lnTo>
                        <a:close/>
                      </a:path>
                    </a:pathLst>
                  </a:custGeom>
                  <a:solidFill>
                    <a:srgbClr val="8C60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6" name="ísḷiḑê"/>
                  <p:cNvSpPr/>
                  <p:nvPr>
                    <p:custDataLst>
                      <p:tags r:id="rId117"/>
                    </p:custDataLst>
                  </p:nvPr>
                </p:nvSpPr>
                <p:spPr bwMode="auto">
                  <a:xfrm>
                    <a:off x="7501379" y="3960870"/>
                    <a:ext cx="580913" cy="458806"/>
                  </a:xfrm>
                  <a:custGeom>
                    <a:avLst/>
                    <a:gdLst>
                      <a:gd name="T0" fmla="*/ 6 w 288"/>
                      <a:gd name="T1" fmla="*/ 20 h 227"/>
                      <a:gd name="T2" fmla="*/ 6 w 288"/>
                      <a:gd name="T3" fmla="*/ 20 h 227"/>
                      <a:gd name="T4" fmla="*/ 58 w 288"/>
                      <a:gd name="T5" fmla="*/ 18 h 227"/>
                      <a:gd name="T6" fmla="*/ 145 w 288"/>
                      <a:gd name="T7" fmla="*/ 147 h 227"/>
                      <a:gd name="T8" fmla="*/ 168 w 288"/>
                      <a:gd name="T9" fmla="*/ 156 h 227"/>
                      <a:gd name="T10" fmla="*/ 276 w 288"/>
                      <a:gd name="T11" fmla="*/ 133 h 227"/>
                      <a:gd name="T12" fmla="*/ 288 w 288"/>
                      <a:gd name="T13" fmla="*/ 173 h 227"/>
                      <a:gd name="T14" fmla="*/ 140 w 288"/>
                      <a:gd name="T15" fmla="*/ 224 h 227"/>
                      <a:gd name="T16" fmla="*/ 114 w 288"/>
                      <a:gd name="T17" fmla="*/ 215 h 227"/>
                      <a:gd name="T18" fmla="*/ 7 w 288"/>
                      <a:gd name="T19" fmla="*/ 52 h 227"/>
                      <a:gd name="T20" fmla="*/ 6 w 288"/>
                      <a:gd name="T21" fmla="*/ 2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8" h="227">
                        <a:moveTo>
                          <a:pt x="6" y="20"/>
                        </a:move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17" y="1"/>
                          <a:pt x="45" y="0"/>
                          <a:pt x="58" y="18"/>
                        </a:cubicBezTo>
                        <a:cubicBezTo>
                          <a:pt x="145" y="147"/>
                          <a:pt x="145" y="147"/>
                          <a:pt x="145" y="147"/>
                        </a:cubicBezTo>
                        <a:cubicBezTo>
                          <a:pt x="150" y="154"/>
                          <a:pt x="159" y="158"/>
                          <a:pt x="168" y="156"/>
                        </a:cubicBezTo>
                        <a:cubicBezTo>
                          <a:pt x="276" y="133"/>
                          <a:pt x="276" y="133"/>
                          <a:pt x="276" y="133"/>
                        </a:cubicBezTo>
                        <a:cubicBezTo>
                          <a:pt x="288" y="173"/>
                          <a:pt x="288" y="173"/>
                          <a:pt x="288" y="173"/>
                        </a:cubicBezTo>
                        <a:cubicBezTo>
                          <a:pt x="140" y="224"/>
                          <a:pt x="140" y="224"/>
                          <a:pt x="140" y="224"/>
                        </a:cubicBezTo>
                        <a:cubicBezTo>
                          <a:pt x="131" y="227"/>
                          <a:pt x="120" y="224"/>
                          <a:pt x="114" y="215"/>
                        </a:cubicBezTo>
                        <a:cubicBezTo>
                          <a:pt x="7" y="52"/>
                          <a:pt x="7" y="52"/>
                          <a:pt x="7" y="52"/>
                        </a:cubicBezTo>
                        <a:cubicBezTo>
                          <a:pt x="1" y="43"/>
                          <a:pt x="0" y="30"/>
                          <a:pt x="6" y="20"/>
                        </a:cubicBez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7" name="iṣľíḑé"/>
                  <p:cNvSpPr/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7533893" y="3829369"/>
                    <a:ext cx="156789" cy="184245"/>
                  </a:xfrm>
                  <a:custGeom>
                    <a:avLst/>
                    <a:gdLst>
                      <a:gd name="T0" fmla="*/ 217 w 217"/>
                      <a:gd name="T1" fmla="*/ 87 h 255"/>
                      <a:gd name="T2" fmla="*/ 217 w 217"/>
                      <a:gd name="T3" fmla="*/ 255 h 255"/>
                      <a:gd name="T4" fmla="*/ 0 w 217"/>
                      <a:gd name="T5" fmla="*/ 62 h 255"/>
                      <a:gd name="T6" fmla="*/ 39 w 217"/>
                      <a:gd name="T7" fmla="*/ 0 h 255"/>
                      <a:gd name="T8" fmla="*/ 217 w 217"/>
                      <a:gd name="T9" fmla="*/ 87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7" h="255">
                        <a:moveTo>
                          <a:pt x="217" y="87"/>
                        </a:moveTo>
                        <a:lnTo>
                          <a:pt x="217" y="255"/>
                        </a:lnTo>
                        <a:lnTo>
                          <a:pt x="0" y="62"/>
                        </a:lnTo>
                        <a:lnTo>
                          <a:pt x="39" y="0"/>
                        </a:lnTo>
                        <a:lnTo>
                          <a:pt x="217" y="87"/>
                        </a:lnTo>
                        <a:close/>
                      </a:path>
                    </a:pathLst>
                  </a:custGeom>
                  <a:solidFill>
                    <a:srgbClr val="E1E1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  <p:sp>
                <p:nvSpPr>
                  <p:cNvPr id="158" name="îşlïde"/>
                  <p:cNvSpPr/>
                  <p:nvPr>
                    <p:custDataLst>
                      <p:tags r:id="rId119"/>
                    </p:custDataLst>
                  </p:nvPr>
                </p:nvSpPr>
                <p:spPr bwMode="auto">
                  <a:xfrm>
                    <a:off x="8064229" y="4221703"/>
                    <a:ext cx="218204" cy="100432"/>
                  </a:xfrm>
                  <a:custGeom>
                    <a:avLst/>
                    <a:gdLst>
                      <a:gd name="T0" fmla="*/ 0 w 108"/>
                      <a:gd name="T1" fmla="*/ 15 h 50"/>
                      <a:gd name="T2" fmla="*/ 44 w 108"/>
                      <a:gd name="T3" fmla="*/ 1 h 50"/>
                      <a:gd name="T4" fmla="*/ 55 w 108"/>
                      <a:gd name="T5" fmla="*/ 3 h 50"/>
                      <a:gd name="T6" fmla="*/ 108 w 108"/>
                      <a:gd name="T7" fmla="*/ 50 h 50"/>
                      <a:gd name="T8" fmla="*/ 72 w 108"/>
                      <a:gd name="T9" fmla="*/ 50 h 50"/>
                      <a:gd name="T10" fmla="*/ 60 w 108"/>
                      <a:gd name="T11" fmla="*/ 39 h 50"/>
                      <a:gd name="T12" fmla="*/ 38 w 108"/>
                      <a:gd name="T13" fmla="*/ 34 h 50"/>
                      <a:gd name="T14" fmla="*/ 9 w 108"/>
                      <a:gd name="T15" fmla="*/ 44 h 50"/>
                      <a:gd name="T16" fmla="*/ 0 w 108"/>
                      <a:gd name="T17" fmla="*/ 15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8" h="50">
                        <a:moveTo>
                          <a:pt x="0" y="15"/>
                        </a:move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8" y="0"/>
                          <a:pt x="52" y="1"/>
                          <a:pt x="55" y="3"/>
                        </a:cubicBezTo>
                        <a:cubicBezTo>
                          <a:pt x="108" y="50"/>
                          <a:pt x="108" y="50"/>
                          <a:pt x="108" y="50"/>
                        </a:cubicBezTo>
                        <a:cubicBezTo>
                          <a:pt x="72" y="50"/>
                          <a:pt x="72" y="50"/>
                          <a:pt x="72" y="50"/>
                        </a:cubicBezTo>
                        <a:cubicBezTo>
                          <a:pt x="60" y="39"/>
                          <a:pt x="60" y="39"/>
                          <a:pt x="60" y="39"/>
                        </a:cubicBezTo>
                        <a:cubicBezTo>
                          <a:pt x="54" y="33"/>
                          <a:pt x="46" y="32"/>
                          <a:pt x="38" y="34"/>
                        </a:cubicBezTo>
                        <a:cubicBezTo>
                          <a:pt x="9" y="44"/>
                          <a:pt x="9" y="44"/>
                          <a:pt x="9" y="44"/>
                        </a:cubicBez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E1B1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</a:p>
                </p:txBody>
              </p:sp>
            </p:grpSp>
          </p:grpSp>
          <p:sp>
            <p:nvSpPr>
              <p:cNvPr id="159" name="弧形 158"/>
              <p:cNvSpPr/>
              <p:nvPr>
                <p:custDataLst>
                  <p:tags r:id="rId120"/>
                </p:custDataLst>
              </p:nvPr>
            </p:nvSpPr>
            <p:spPr>
              <a:xfrm rot="19016873">
                <a:off x="1253411" y="5028723"/>
                <a:ext cx="3215459" cy="3003937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弧形 159"/>
              <p:cNvSpPr/>
              <p:nvPr>
                <p:custDataLst>
                  <p:tags r:id="rId121"/>
                </p:custDataLst>
              </p:nvPr>
            </p:nvSpPr>
            <p:spPr>
              <a:xfrm rot="19016873">
                <a:off x="2033108" y="5087736"/>
                <a:ext cx="2297460" cy="2243794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弧形 160"/>
              <p:cNvSpPr/>
              <p:nvPr>
                <p:custDataLst>
                  <p:tags r:id="rId122"/>
                </p:custDataLst>
              </p:nvPr>
            </p:nvSpPr>
            <p:spPr>
              <a:xfrm rot="18018751">
                <a:off x="1583566" y="5297830"/>
                <a:ext cx="3215459" cy="3003937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弧形 161"/>
              <p:cNvSpPr/>
              <p:nvPr>
                <p:custDataLst>
                  <p:tags r:id="rId123"/>
                </p:custDataLst>
              </p:nvPr>
            </p:nvSpPr>
            <p:spPr>
              <a:xfrm rot="17582259">
                <a:off x="2418327" y="5358334"/>
                <a:ext cx="2297460" cy="2243794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2"/>
              <p:cNvSpPr/>
              <p:nvPr>
                <p:custDataLst>
                  <p:tags r:id="rId124"/>
                </p:custDataLst>
              </p:nvPr>
            </p:nvSpPr>
            <p:spPr>
              <a:xfrm>
                <a:off x="4621860" y="4437606"/>
                <a:ext cx="902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b="1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内网环境</a:t>
                </a:r>
                <a:endParaRPr lang="en-US" altLang="zh-CN" sz="14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164" name="肘形连接符 163"/>
            <p:cNvCxnSpPr>
              <a:endCxn id="133" idx="7"/>
            </p:cNvCxnSpPr>
            <p:nvPr>
              <p:custDataLst>
                <p:tags r:id="rId125"/>
              </p:custDataLst>
            </p:nvPr>
          </p:nvCxnSpPr>
          <p:spPr>
            <a:xfrm rot="5400000" flipH="1" flipV="1">
              <a:off x="1929002" y="3615925"/>
              <a:ext cx="1663179" cy="1218467"/>
            </a:xfrm>
            <a:prstGeom prst="bentConnector4">
              <a:avLst>
                <a:gd name="adj1" fmla="val 37462"/>
                <a:gd name="adj2" fmla="val -60"/>
              </a:avLst>
            </a:prstGeom>
            <a:ln>
              <a:prstDash val="lg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矩形 164"/>
            <p:cNvSpPr/>
            <p:nvPr>
              <p:custDataLst>
                <p:tags r:id="rId126"/>
              </p:custDataLst>
            </p:nvPr>
          </p:nvSpPr>
          <p:spPr>
            <a:xfrm>
              <a:off x="1461728" y="2781393"/>
              <a:ext cx="14654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聊天信息</a:t>
              </a:r>
              <a:endParaRPr lang="en-US" altLang="zh-CN" sz="1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反复进出内网</a:t>
              </a:r>
              <a:endParaRPr lang="en-US" altLang="zh-CN" sz="1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信息泄露风险极大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306570" y="2438073"/>
            <a:ext cx="2840990" cy="511502"/>
            <a:chOff x="4273622" y="1935883"/>
            <a:chExt cx="2830958" cy="502089"/>
          </a:xfrm>
        </p:grpSpPr>
        <p:sp>
          <p:nvSpPr>
            <p:cNvPr id="4" name="文本框 3"/>
            <p:cNvSpPr txBox="1"/>
            <p:nvPr/>
          </p:nvSpPr>
          <p:spPr>
            <a:xfrm>
              <a:off x="4273622" y="1935883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931962" y="1970205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直线箭头连接符 9"/>
            <p:cNvCxnSpPr/>
            <p:nvPr/>
          </p:nvCxnSpPr>
          <p:spPr>
            <a:xfrm>
              <a:off x="4376286" y="2437972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022215" y="2438073"/>
            <a:ext cx="224790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sz="1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什么是云电脑</a:t>
            </a:r>
            <a:endParaRPr kumimoji="1" lang="zh-CN" sz="1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06570" y="3179330"/>
            <a:ext cx="2840990" cy="511502"/>
            <a:chOff x="4273622" y="2804049"/>
            <a:chExt cx="2830958" cy="502089"/>
          </a:xfrm>
        </p:grpSpPr>
        <p:sp>
          <p:nvSpPr>
            <p:cNvPr id="3" name="文本框 2"/>
            <p:cNvSpPr txBox="1"/>
            <p:nvPr/>
          </p:nvSpPr>
          <p:spPr>
            <a:xfrm>
              <a:off x="4273622" y="2804049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直线箭头连接符 15"/>
            <p:cNvCxnSpPr/>
            <p:nvPr/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5022215" y="3179330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天翼云电脑安全协同办公方案</a:t>
            </a:r>
            <a:endParaRPr kumimoji="1" lang="zh-CN" altLang="en-US" sz="1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06570" y="3886085"/>
            <a:ext cx="2840990" cy="511502"/>
            <a:chOff x="4273622" y="2804049"/>
            <a:chExt cx="2830958" cy="502089"/>
          </a:xfrm>
        </p:grpSpPr>
        <p:sp>
          <p:nvSpPr>
            <p:cNvPr id="11" name="文本框 10"/>
            <p:cNvSpPr txBox="1"/>
            <p:nvPr>
              <p:custDataLst>
                <p:tags r:id="rId1"/>
              </p:custDataLst>
            </p:nvPr>
          </p:nvSpPr>
          <p:spPr>
            <a:xfrm>
              <a:off x="4273622" y="2804049"/>
              <a:ext cx="546945" cy="4369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2"/>
              </p:custDataLst>
            </p:nvPr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线箭头连接符 15"/>
            <p:cNvCxnSpPr/>
            <p:nvPr>
              <p:custDataLst>
                <p:tags r:id="rId3"/>
              </p:custDataLst>
            </p:nvPr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5022215" y="3886085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方案推广建议</a:t>
            </a:r>
            <a:endParaRPr kumimoji="1" lang="zh-CN" altLang="en-US" sz="18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67348"/>
            <a:ext cx="10254615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>
                <a:sym typeface="+mn-ea"/>
              </a:rPr>
              <a:t>云电脑协同办公套件（</a:t>
            </a:r>
            <a:r>
              <a:rPr lang="en-US" altLang="zh-CN">
                <a:sym typeface="+mn-ea"/>
              </a:rPr>
              <a:t>3/3</a:t>
            </a:r>
            <a:r>
              <a:rPr>
                <a:sym typeface="+mn-ea"/>
              </a:rPr>
              <a:t>）：</a:t>
            </a:r>
            <a:r>
              <a:rPr>
                <a:latin typeface="Arial" panose="020B0604020202020204" pitchFamily="34" charset="0"/>
                <a:sym typeface="Arial" panose="020B0604020202020204" pitchFamily="34" charset="0"/>
              </a:rPr>
              <a:t>“低代码应用超市”，一站式办公应用平台</a:t>
            </a:r>
            <a:endParaRPr lang="zh-CN" altLang="en-US" dirty="0">
              <a:sym typeface="+mn-ea"/>
            </a:endParaRPr>
          </a:p>
        </p:txBody>
      </p:sp>
      <p:sp>
        <p:nvSpPr>
          <p:cNvPr id="7" name="文本框 51"/>
          <p:cNvSpPr txBox="1"/>
          <p:nvPr>
            <p:custDataLst>
              <p:tags r:id="rId1"/>
            </p:custDataLst>
          </p:nvPr>
        </p:nvSpPr>
        <p:spPr>
          <a:xfrm>
            <a:off x="173355" y="1092835"/>
            <a:ext cx="12033885" cy="5067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一站式办公平台：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预装常用办公应用如办公、人力、车辆管理等，帮助用户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更低成本、更高效率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的搭建办公环境。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矩形: 圆角 74751"/>
          <p:cNvSpPr/>
          <p:nvPr>
            <p:custDataLst>
              <p:tags r:id="rId2"/>
            </p:custDataLst>
          </p:nvPr>
        </p:nvSpPr>
        <p:spPr>
          <a:xfrm>
            <a:off x="6005867" y="2531017"/>
            <a:ext cx="5214583" cy="3628132"/>
          </a:xfrm>
          <a:prstGeom prst="roundRect">
            <a:avLst>
              <a:gd name="adj" fmla="val 398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lvl="0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457200" lvl="1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914400" lvl="2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371600" lvl="3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1828800" lvl="4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286000" lvl="5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743200" lvl="6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200400" lvl="7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657600" lvl="8" algn="l" defTabSz="914400">
              <a:defRPr sz="1800" kern="12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14"/>
          <p:cNvSpPr txBox="1"/>
          <p:nvPr>
            <p:custDataLst>
              <p:tags r:id="rId3"/>
            </p:custDataLst>
          </p:nvPr>
        </p:nvSpPr>
        <p:spPr>
          <a:xfrm>
            <a:off x="9002985" y="5619965"/>
            <a:ext cx="173637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zh-CN" sz="11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提供丰富的行业应用模板</a:t>
            </a:r>
            <a:endParaRPr lang="zh-CN" altLang="zh-CN" sz="11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11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所见所得、开箱即用</a:t>
            </a:r>
            <a:endParaRPr lang="zh-CN" altLang="zh-CN" sz="11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094989" y="2860995"/>
            <a:ext cx="1542719" cy="2628818"/>
            <a:chOff x="4343400" y="2218063"/>
            <a:chExt cx="2007704" cy="3421159"/>
          </a:xfrm>
        </p:grpSpPr>
        <p:grpSp>
          <p:nvGrpSpPr>
            <p:cNvPr id="9" name="组合 8"/>
            <p:cNvGrpSpPr/>
            <p:nvPr/>
          </p:nvGrpSpPr>
          <p:grpSpPr>
            <a:xfrm>
              <a:off x="4343400" y="2218063"/>
              <a:ext cx="2007704" cy="3421159"/>
              <a:chOff x="-2689893" y="2938261"/>
              <a:chExt cx="2154243" cy="3445076"/>
            </a:xfrm>
            <a:noFill/>
          </p:grpSpPr>
          <p:sp>
            <p:nvSpPr>
              <p:cNvPr id="10" name="圆角矩形标注 145"/>
              <p:cNvSpPr/>
              <p:nvPr>
                <p:custDataLst>
                  <p:tags r:id="rId4"/>
                </p:custDataLst>
              </p:nvPr>
            </p:nvSpPr>
            <p:spPr>
              <a:xfrm>
                <a:off x="-2689893" y="2938261"/>
                <a:ext cx="2154243" cy="3445076"/>
              </a:xfrm>
              <a:prstGeom prst="wedgeRoundRectCallout">
                <a:avLst>
                  <a:gd name="adj1" fmla="val 49873"/>
                  <a:gd name="adj2" fmla="val -32710"/>
                  <a:gd name="adj3" fmla="val 16667"/>
                </a:avLst>
              </a:prstGeom>
              <a:solidFill>
                <a:srgbClr val="DFF8FF"/>
              </a:solidFill>
              <a:ln w="12700">
                <a:solidFill>
                  <a:schemeClr val="accent1">
                    <a:shade val="50000"/>
                  </a:schemeClr>
                </a:solidFill>
                <a:prstDash val="sysDash"/>
                <a:miter/>
              </a:ln>
            </p:spPr>
            <p:txBody>
              <a:bodyPr anchor="ctr"/>
              <a:lstStyle/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en-US" altLang="en-US" sz="70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lvl="0" algn="ctr"/>
                <a:r>
                  <a:rPr lang="zh-CN" altLang="zh-CN" sz="700">
                    <a:solidFill>
                      <a:srgbClr val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……</a:t>
                </a:r>
                <a:endParaRPr lang="zh-CN" altLang="zh-CN" sz="7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2505843" y="3130406"/>
                <a:ext cx="1823527" cy="2912205"/>
                <a:chOff x="464165" y="2455211"/>
                <a:chExt cx="1823527" cy="2912205"/>
              </a:xfrm>
            </p:grpSpPr>
            <p:grpSp>
              <p:nvGrpSpPr>
                <p:cNvPr id="12" name="组合 124"/>
                <p:cNvGrpSpPr/>
                <p:nvPr/>
              </p:nvGrpSpPr>
              <p:grpSpPr>
                <a:xfrm>
                  <a:off x="518716" y="4774014"/>
                  <a:ext cx="869464" cy="593402"/>
                  <a:chOff x="430352" y="4713268"/>
                  <a:chExt cx="1197927" cy="713886"/>
                </a:xfrm>
              </p:grpSpPr>
              <p:sp>
                <p:nvSpPr>
                  <p:cNvPr id="13" name="文本框 36"/>
                  <p:cNvSpPr txBox="1"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430352" y="5111749"/>
                    <a:ext cx="1197927" cy="315405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生产管理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4" name="组合 37"/>
                  <p:cNvGrpSpPr/>
                  <p:nvPr/>
                </p:nvGrpSpPr>
                <p:grpSpPr>
                  <a:xfrm>
                    <a:off x="792021" y="4713268"/>
                    <a:ext cx="460545" cy="338455"/>
                    <a:chOff x="10445750" y="793750"/>
                    <a:chExt cx="1457326" cy="1954213"/>
                  </a:xfrm>
                </p:grpSpPr>
                <p:sp>
                  <p:nvSpPr>
                    <p:cNvPr id="16" name="Freeform 18"/>
                    <p:cNvSpPr>
                      <a:spLocks noEditPoints="1"/>
                    </p:cNvSpPr>
                    <p:nvPr>
                      <p:custDataLst>
                        <p:tags r:id="rId6"/>
                      </p:custDataLst>
                    </p:nvPr>
                  </p:nvSpPr>
                  <p:spPr>
                    <a:xfrm>
                      <a:off x="11276013" y="1746250"/>
                      <a:ext cx="627063" cy="10017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627063" h="1001713">
                          <a:moveTo>
                            <a:pt x="557213" y="0"/>
                          </a:moveTo>
                          <a:lnTo>
                            <a:pt x="69850" y="0"/>
                          </a:lnTo>
                          <a:lnTo>
                            <a:pt x="69850" y="0"/>
                          </a:lnTo>
                          <a:lnTo>
                            <a:pt x="55563" y="0"/>
                          </a:lnTo>
                          <a:lnTo>
                            <a:pt x="42863" y="3175"/>
                          </a:lnTo>
                          <a:lnTo>
                            <a:pt x="30163" y="9525"/>
                          </a:lnTo>
                          <a:lnTo>
                            <a:pt x="19050" y="20638"/>
                          </a:lnTo>
                          <a:lnTo>
                            <a:pt x="9525" y="30163"/>
                          </a:lnTo>
                          <a:lnTo>
                            <a:pt x="3175" y="39688"/>
                          </a:lnTo>
                          <a:lnTo>
                            <a:pt x="0" y="52388"/>
                          </a:lnTo>
                          <a:lnTo>
                            <a:pt x="0" y="69850"/>
                          </a:lnTo>
                          <a:lnTo>
                            <a:pt x="0" y="931863"/>
                          </a:lnTo>
                          <a:lnTo>
                            <a:pt x="0" y="931863"/>
                          </a:lnTo>
                          <a:lnTo>
                            <a:pt x="0" y="946150"/>
                          </a:lnTo>
                          <a:lnTo>
                            <a:pt x="3175" y="958850"/>
                          </a:lnTo>
                          <a:lnTo>
                            <a:pt x="9525" y="973138"/>
                          </a:lnTo>
                          <a:lnTo>
                            <a:pt x="19050" y="982663"/>
                          </a:lnTo>
                          <a:lnTo>
                            <a:pt x="30163" y="992188"/>
                          </a:lnTo>
                          <a:lnTo>
                            <a:pt x="42863" y="998538"/>
                          </a:lnTo>
                          <a:lnTo>
                            <a:pt x="55563" y="1001713"/>
                          </a:lnTo>
                          <a:lnTo>
                            <a:pt x="69850" y="1001713"/>
                          </a:lnTo>
                          <a:lnTo>
                            <a:pt x="374650" y="1001713"/>
                          </a:lnTo>
                          <a:lnTo>
                            <a:pt x="374650" y="815975"/>
                          </a:lnTo>
                          <a:lnTo>
                            <a:pt x="374650" y="815975"/>
                          </a:lnTo>
                          <a:lnTo>
                            <a:pt x="374650" y="806450"/>
                          </a:lnTo>
                          <a:lnTo>
                            <a:pt x="381000" y="796925"/>
                          </a:lnTo>
                          <a:lnTo>
                            <a:pt x="392113" y="790575"/>
                          </a:lnTo>
                          <a:lnTo>
                            <a:pt x="404813" y="790575"/>
                          </a:lnTo>
                          <a:lnTo>
                            <a:pt x="493713" y="790575"/>
                          </a:lnTo>
                          <a:lnTo>
                            <a:pt x="493713" y="790575"/>
                          </a:lnTo>
                          <a:lnTo>
                            <a:pt x="504825" y="790575"/>
                          </a:lnTo>
                          <a:lnTo>
                            <a:pt x="514350" y="796925"/>
                          </a:lnTo>
                          <a:lnTo>
                            <a:pt x="520700" y="806450"/>
                          </a:lnTo>
                          <a:lnTo>
                            <a:pt x="523875" y="815975"/>
                          </a:lnTo>
                          <a:lnTo>
                            <a:pt x="523875" y="1001713"/>
                          </a:lnTo>
                          <a:lnTo>
                            <a:pt x="557213" y="1001713"/>
                          </a:lnTo>
                          <a:lnTo>
                            <a:pt x="557213" y="1001713"/>
                          </a:lnTo>
                          <a:lnTo>
                            <a:pt x="569913" y="1001713"/>
                          </a:lnTo>
                          <a:lnTo>
                            <a:pt x="584200" y="998538"/>
                          </a:lnTo>
                          <a:lnTo>
                            <a:pt x="596900" y="992188"/>
                          </a:lnTo>
                          <a:lnTo>
                            <a:pt x="606425" y="982663"/>
                          </a:lnTo>
                          <a:lnTo>
                            <a:pt x="617538" y="973138"/>
                          </a:lnTo>
                          <a:lnTo>
                            <a:pt x="623888" y="958850"/>
                          </a:lnTo>
                          <a:lnTo>
                            <a:pt x="627063" y="946150"/>
                          </a:lnTo>
                          <a:lnTo>
                            <a:pt x="627063" y="931863"/>
                          </a:lnTo>
                          <a:lnTo>
                            <a:pt x="627063" y="69850"/>
                          </a:lnTo>
                          <a:lnTo>
                            <a:pt x="627063" y="69850"/>
                          </a:lnTo>
                          <a:lnTo>
                            <a:pt x="627063" y="52388"/>
                          </a:lnTo>
                          <a:lnTo>
                            <a:pt x="623888" y="39688"/>
                          </a:lnTo>
                          <a:lnTo>
                            <a:pt x="617538" y="30163"/>
                          </a:lnTo>
                          <a:lnTo>
                            <a:pt x="606425" y="20638"/>
                          </a:lnTo>
                          <a:lnTo>
                            <a:pt x="596900" y="9525"/>
                          </a:lnTo>
                          <a:lnTo>
                            <a:pt x="584200" y="3175"/>
                          </a:lnTo>
                          <a:lnTo>
                            <a:pt x="569913" y="0"/>
                          </a:lnTo>
                          <a:lnTo>
                            <a:pt x="557213" y="0"/>
                          </a:lnTo>
                          <a:lnTo>
                            <a:pt x="557213" y="0"/>
                          </a:lnTo>
                          <a:close/>
                          <a:moveTo>
                            <a:pt x="265113" y="846138"/>
                          </a:moveTo>
                          <a:lnTo>
                            <a:pt x="265113" y="846138"/>
                          </a:lnTo>
                          <a:lnTo>
                            <a:pt x="261938" y="855663"/>
                          </a:lnTo>
                          <a:lnTo>
                            <a:pt x="255588" y="866775"/>
                          </a:lnTo>
                          <a:lnTo>
                            <a:pt x="249238" y="873125"/>
                          </a:lnTo>
                          <a:lnTo>
                            <a:pt x="234950" y="876300"/>
                          </a:lnTo>
                          <a:lnTo>
                            <a:pt x="142875" y="876300"/>
                          </a:lnTo>
                          <a:lnTo>
                            <a:pt x="142875" y="876300"/>
                          </a:lnTo>
                          <a:lnTo>
                            <a:pt x="131763" y="873125"/>
                          </a:lnTo>
                          <a:lnTo>
                            <a:pt x="122238" y="866775"/>
                          </a:lnTo>
                          <a:lnTo>
                            <a:pt x="115888" y="855663"/>
                          </a:lnTo>
                          <a:lnTo>
                            <a:pt x="115888" y="846138"/>
                          </a:lnTo>
                          <a:lnTo>
                            <a:pt x="115888" y="809625"/>
                          </a:lnTo>
                          <a:lnTo>
                            <a:pt x="115888" y="809625"/>
                          </a:lnTo>
                          <a:lnTo>
                            <a:pt x="115888" y="800100"/>
                          </a:lnTo>
                          <a:lnTo>
                            <a:pt x="122238" y="790575"/>
                          </a:lnTo>
                          <a:lnTo>
                            <a:pt x="131763" y="782638"/>
                          </a:lnTo>
                          <a:lnTo>
                            <a:pt x="142875" y="782638"/>
                          </a:lnTo>
                          <a:lnTo>
                            <a:pt x="234950" y="782638"/>
                          </a:lnTo>
                          <a:lnTo>
                            <a:pt x="234950" y="782638"/>
                          </a:lnTo>
                          <a:lnTo>
                            <a:pt x="249238" y="782638"/>
                          </a:lnTo>
                          <a:lnTo>
                            <a:pt x="255588" y="790575"/>
                          </a:lnTo>
                          <a:lnTo>
                            <a:pt x="261938" y="800100"/>
                          </a:lnTo>
                          <a:lnTo>
                            <a:pt x="265113" y="809625"/>
                          </a:lnTo>
                          <a:lnTo>
                            <a:pt x="265113" y="846138"/>
                          </a:lnTo>
                          <a:close/>
                          <a:moveTo>
                            <a:pt x="265113" y="681038"/>
                          </a:moveTo>
                          <a:lnTo>
                            <a:pt x="265113" y="681038"/>
                          </a:lnTo>
                          <a:lnTo>
                            <a:pt x="261938" y="690563"/>
                          </a:lnTo>
                          <a:lnTo>
                            <a:pt x="255588" y="700088"/>
                          </a:lnTo>
                          <a:lnTo>
                            <a:pt x="249238" y="706438"/>
                          </a:lnTo>
                          <a:lnTo>
                            <a:pt x="234950" y="709613"/>
                          </a:lnTo>
                          <a:lnTo>
                            <a:pt x="142875" y="709613"/>
                          </a:lnTo>
                          <a:lnTo>
                            <a:pt x="142875" y="709613"/>
                          </a:lnTo>
                          <a:lnTo>
                            <a:pt x="131763" y="706438"/>
                          </a:lnTo>
                          <a:lnTo>
                            <a:pt x="122238" y="700088"/>
                          </a:lnTo>
                          <a:lnTo>
                            <a:pt x="115888" y="690563"/>
                          </a:lnTo>
                          <a:lnTo>
                            <a:pt x="115888" y="681038"/>
                          </a:lnTo>
                          <a:lnTo>
                            <a:pt x="115888" y="644525"/>
                          </a:lnTo>
                          <a:lnTo>
                            <a:pt x="115888" y="644525"/>
                          </a:lnTo>
                          <a:lnTo>
                            <a:pt x="115888" y="633413"/>
                          </a:lnTo>
                          <a:lnTo>
                            <a:pt x="122238" y="623888"/>
                          </a:lnTo>
                          <a:lnTo>
                            <a:pt x="131763" y="617538"/>
                          </a:lnTo>
                          <a:lnTo>
                            <a:pt x="142875" y="617538"/>
                          </a:lnTo>
                          <a:lnTo>
                            <a:pt x="234950" y="617538"/>
                          </a:lnTo>
                          <a:lnTo>
                            <a:pt x="234950" y="617538"/>
                          </a:lnTo>
                          <a:lnTo>
                            <a:pt x="249238" y="617538"/>
                          </a:lnTo>
                          <a:lnTo>
                            <a:pt x="255588" y="623888"/>
                          </a:lnTo>
                          <a:lnTo>
                            <a:pt x="261938" y="633413"/>
                          </a:lnTo>
                          <a:lnTo>
                            <a:pt x="265113" y="644525"/>
                          </a:lnTo>
                          <a:lnTo>
                            <a:pt x="265113" y="681038"/>
                          </a:lnTo>
                          <a:close/>
                          <a:moveTo>
                            <a:pt x="265113" y="514350"/>
                          </a:moveTo>
                          <a:lnTo>
                            <a:pt x="265113" y="514350"/>
                          </a:lnTo>
                          <a:lnTo>
                            <a:pt x="261938" y="523875"/>
                          </a:lnTo>
                          <a:lnTo>
                            <a:pt x="255588" y="534988"/>
                          </a:lnTo>
                          <a:lnTo>
                            <a:pt x="249238" y="541338"/>
                          </a:lnTo>
                          <a:lnTo>
                            <a:pt x="234950" y="541338"/>
                          </a:lnTo>
                          <a:lnTo>
                            <a:pt x="142875" y="541338"/>
                          </a:lnTo>
                          <a:lnTo>
                            <a:pt x="142875" y="541338"/>
                          </a:lnTo>
                          <a:lnTo>
                            <a:pt x="131763" y="541338"/>
                          </a:lnTo>
                          <a:lnTo>
                            <a:pt x="122238" y="534988"/>
                          </a:lnTo>
                          <a:lnTo>
                            <a:pt x="115888" y="523875"/>
                          </a:lnTo>
                          <a:lnTo>
                            <a:pt x="115888" y="514350"/>
                          </a:lnTo>
                          <a:lnTo>
                            <a:pt x="115888" y="477838"/>
                          </a:lnTo>
                          <a:lnTo>
                            <a:pt x="115888" y="477838"/>
                          </a:lnTo>
                          <a:lnTo>
                            <a:pt x="115888" y="468313"/>
                          </a:lnTo>
                          <a:lnTo>
                            <a:pt x="122238" y="458788"/>
                          </a:lnTo>
                          <a:lnTo>
                            <a:pt x="131763" y="450850"/>
                          </a:lnTo>
                          <a:lnTo>
                            <a:pt x="142875" y="447675"/>
                          </a:lnTo>
                          <a:lnTo>
                            <a:pt x="234950" y="447675"/>
                          </a:lnTo>
                          <a:lnTo>
                            <a:pt x="234950" y="447675"/>
                          </a:lnTo>
                          <a:lnTo>
                            <a:pt x="249238" y="450850"/>
                          </a:lnTo>
                          <a:lnTo>
                            <a:pt x="255588" y="458788"/>
                          </a:lnTo>
                          <a:lnTo>
                            <a:pt x="261938" y="468313"/>
                          </a:lnTo>
                          <a:lnTo>
                            <a:pt x="265113" y="477838"/>
                          </a:lnTo>
                          <a:lnTo>
                            <a:pt x="265113" y="514350"/>
                          </a:lnTo>
                          <a:close/>
                          <a:moveTo>
                            <a:pt x="265113" y="349250"/>
                          </a:moveTo>
                          <a:lnTo>
                            <a:pt x="265113" y="349250"/>
                          </a:lnTo>
                          <a:lnTo>
                            <a:pt x="261938" y="358775"/>
                          </a:lnTo>
                          <a:lnTo>
                            <a:pt x="255588" y="368300"/>
                          </a:lnTo>
                          <a:lnTo>
                            <a:pt x="249238" y="374650"/>
                          </a:lnTo>
                          <a:lnTo>
                            <a:pt x="234950" y="374650"/>
                          </a:lnTo>
                          <a:lnTo>
                            <a:pt x="142875" y="374650"/>
                          </a:lnTo>
                          <a:lnTo>
                            <a:pt x="142875" y="374650"/>
                          </a:lnTo>
                          <a:lnTo>
                            <a:pt x="131763" y="374650"/>
                          </a:lnTo>
                          <a:lnTo>
                            <a:pt x="122238" y="368300"/>
                          </a:lnTo>
                          <a:lnTo>
                            <a:pt x="115888" y="358775"/>
                          </a:lnTo>
                          <a:lnTo>
                            <a:pt x="115888" y="349250"/>
                          </a:lnTo>
                          <a:lnTo>
                            <a:pt x="115888" y="312738"/>
                          </a:lnTo>
                          <a:lnTo>
                            <a:pt x="115888" y="312738"/>
                          </a:lnTo>
                          <a:lnTo>
                            <a:pt x="115888" y="301625"/>
                          </a:lnTo>
                          <a:lnTo>
                            <a:pt x="122238" y="292100"/>
                          </a:lnTo>
                          <a:lnTo>
                            <a:pt x="131763" y="285750"/>
                          </a:lnTo>
                          <a:lnTo>
                            <a:pt x="142875" y="282575"/>
                          </a:lnTo>
                          <a:lnTo>
                            <a:pt x="234950" y="282575"/>
                          </a:lnTo>
                          <a:lnTo>
                            <a:pt x="234950" y="282575"/>
                          </a:lnTo>
                          <a:lnTo>
                            <a:pt x="249238" y="285750"/>
                          </a:lnTo>
                          <a:lnTo>
                            <a:pt x="255588" y="292100"/>
                          </a:lnTo>
                          <a:lnTo>
                            <a:pt x="261938" y="301625"/>
                          </a:lnTo>
                          <a:lnTo>
                            <a:pt x="265113" y="312738"/>
                          </a:lnTo>
                          <a:lnTo>
                            <a:pt x="265113" y="349250"/>
                          </a:lnTo>
                          <a:close/>
                          <a:moveTo>
                            <a:pt x="265113" y="182563"/>
                          </a:moveTo>
                          <a:lnTo>
                            <a:pt x="265113" y="182563"/>
                          </a:lnTo>
                          <a:lnTo>
                            <a:pt x="261938" y="192088"/>
                          </a:lnTo>
                          <a:lnTo>
                            <a:pt x="255588" y="203200"/>
                          </a:lnTo>
                          <a:lnTo>
                            <a:pt x="249238" y="209550"/>
                          </a:lnTo>
                          <a:lnTo>
                            <a:pt x="234950" y="209550"/>
                          </a:lnTo>
                          <a:lnTo>
                            <a:pt x="142875" y="209550"/>
                          </a:lnTo>
                          <a:lnTo>
                            <a:pt x="142875" y="209550"/>
                          </a:lnTo>
                          <a:lnTo>
                            <a:pt x="131763" y="209550"/>
                          </a:lnTo>
                          <a:lnTo>
                            <a:pt x="122238" y="203200"/>
                          </a:lnTo>
                          <a:lnTo>
                            <a:pt x="115888" y="192088"/>
                          </a:lnTo>
                          <a:lnTo>
                            <a:pt x="115888" y="182563"/>
                          </a:lnTo>
                          <a:lnTo>
                            <a:pt x="115888" y="146050"/>
                          </a:lnTo>
                          <a:lnTo>
                            <a:pt x="115888" y="146050"/>
                          </a:lnTo>
                          <a:lnTo>
                            <a:pt x="115888" y="136525"/>
                          </a:lnTo>
                          <a:lnTo>
                            <a:pt x="122238" y="125413"/>
                          </a:lnTo>
                          <a:lnTo>
                            <a:pt x="131763" y="119063"/>
                          </a:lnTo>
                          <a:lnTo>
                            <a:pt x="142875" y="115888"/>
                          </a:lnTo>
                          <a:lnTo>
                            <a:pt x="234950" y="115888"/>
                          </a:lnTo>
                          <a:lnTo>
                            <a:pt x="234950" y="115888"/>
                          </a:lnTo>
                          <a:lnTo>
                            <a:pt x="249238" y="119063"/>
                          </a:lnTo>
                          <a:lnTo>
                            <a:pt x="255588" y="125413"/>
                          </a:lnTo>
                          <a:lnTo>
                            <a:pt x="261938" y="136525"/>
                          </a:lnTo>
                          <a:lnTo>
                            <a:pt x="265113" y="146050"/>
                          </a:lnTo>
                          <a:lnTo>
                            <a:pt x="265113" y="182563"/>
                          </a:lnTo>
                          <a:close/>
                          <a:moveTo>
                            <a:pt x="511175" y="681038"/>
                          </a:moveTo>
                          <a:lnTo>
                            <a:pt x="511175" y="681038"/>
                          </a:lnTo>
                          <a:lnTo>
                            <a:pt x="511175" y="690563"/>
                          </a:lnTo>
                          <a:lnTo>
                            <a:pt x="504825" y="700088"/>
                          </a:lnTo>
                          <a:lnTo>
                            <a:pt x="493713" y="706438"/>
                          </a:lnTo>
                          <a:lnTo>
                            <a:pt x="484188" y="709613"/>
                          </a:lnTo>
                          <a:lnTo>
                            <a:pt x="392113" y="709613"/>
                          </a:lnTo>
                          <a:lnTo>
                            <a:pt x="392113" y="709613"/>
                          </a:lnTo>
                          <a:lnTo>
                            <a:pt x="377825" y="706438"/>
                          </a:lnTo>
                          <a:lnTo>
                            <a:pt x="371475" y="700088"/>
                          </a:lnTo>
                          <a:lnTo>
                            <a:pt x="365125" y="690563"/>
                          </a:lnTo>
                          <a:lnTo>
                            <a:pt x="361950" y="681038"/>
                          </a:lnTo>
                          <a:lnTo>
                            <a:pt x="361950" y="644525"/>
                          </a:lnTo>
                          <a:lnTo>
                            <a:pt x="361950" y="644525"/>
                          </a:lnTo>
                          <a:lnTo>
                            <a:pt x="365125" y="633413"/>
                          </a:lnTo>
                          <a:lnTo>
                            <a:pt x="371475" y="623888"/>
                          </a:lnTo>
                          <a:lnTo>
                            <a:pt x="377825" y="617538"/>
                          </a:lnTo>
                          <a:lnTo>
                            <a:pt x="392113" y="617538"/>
                          </a:lnTo>
                          <a:lnTo>
                            <a:pt x="484188" y="617538"/>
                          </a:lnTo>
                          <a:lnTo>
                            <a:pt x="484188" y="617538"/>
                          </a:lnTo>
                          <a:lnTo>
                            <a:pt x="493713" y="617538"/>
                          </a:lnTo>
                          <a:lnTo>
                            <a:pt x="504825" y="623888"/>
                          </a:lnTo>
                          <a:lnTo>
                            <a:pt x="511175" y="633413"/>
                          </a:lnTo>
                          <a:lnTo>
                            <a:pt x="511175" y="644525"/>
                          </a:lnTo>
                          <a:lnTo>
                            <a:pt x="511175" y="681038"/>
                          </a:lnTo>
                          <a:close/>
                          <a:moveTo>
                            <a:pt x="511175" y="514350"/>
                          </a:moveTo>
                          <a:lnTo>
                            <a:pt x="511175" y="514350"/>
                          </a:lnTo>
                          <a:lnTo>
                            <a:pt x="511175" y="523875"/>
                          </a:lnTo>
                          <a:lnTo>
                            <a:pt x="504825" y="534988"/>
                          </a:lnTo>
                          <a:lnTo>
                            <a:pt x="493713" y="541338"/>
                          </a:lnTo>
                          <a:lnTo>
                            <a:pt x="484188" y="541338"/>
                          </a:lnTo>
                          <a:lnTo>
                            <a:pt x="392113" y="541338"/>
                          </a:lnTo>
                          <a:lnTo>
                            <a:pt x="392113" y="541338"/>
                          </a:lnTo>
                          <a:lnTo>
                            <a:pt x="377825" y="541338"/>
                          </a:lnTo>
                          <a:lnTo>
                            <a:pt x="371475" y="534988"/>
                          </a:lnTo>
                          <a:lnTo>
                            <a:pt x="365125" y="523875"/>
                          </a:lnTo>
                          <a:lnTo>
                            <a:pt x="361950" y="514350"/>
                          </a:lnTo>
                          <a:lnTo>
                            <a:pt x="361950" y="477838"/>
                          </a:lnTo>
                          <a:lnTo>
                            <a:pt x="361950" y="477838"/>
                          </a:lnTo>
                          <a:lnTo>
                            <a:pt x="365125" y="468313"/>
                          </a:lnTo>
                          <a:lnTo>
                            <a:pt x="371475" y="458788"/>
                          </a:lnTo>
                          <a:lnTo>
                            <a:pt x="377825" y="450850"/>
                          </a:lnTo>
                          <a:lnTo>
                            <a:pt x="392113" y="447675"/>
                          </a:lnTo>
                          <a:lnTo>
                            <a:pt x="484188" y="447675"/>
                          </a:lnTo>
                          <a:lnTo>
                            <a:pt x="484188" y="447675"/>
                          </a:lnTo>
                          <a:lnTo>
                            <a:pt x="493713" y="450850"/>
                          </a:lnTo>
                          <a:lnTo>
                            <a:pt x="504825" y="458788"/>
                          </a:lnTo>
                          <a:lnTo>
                            <a:pt x="511175" y="468313"/>
                          </a:lnTo>
                          <a:lnTo>
                            <a:pt x="511175" y="477838"/>
                          </a:lnTo>
                          <a:lnTo>
                            <a:pt x="511175" y="514350"/>
                          </a:lnTo>
                          <a:close/>
                          <a:moveTo>
                            <a:pt x="511175" y="349250"/>
                          </a:moveTo>
                          <a:lnTo>
                            <a:pt x="511175" y="349250"/>
                          </a:lnTo>
                          <a:lnTo>
                            <a:pt x="511175" y="358775"/>
                          </a:lnTo>
                          <a:lnTo>
                            <a:pt x="504825" y="368300"/>
                          </a:lnTo>
                          <a:lnTo>
                            <a:pt x="493713" y="374650"/>
                          </a:lnTo>
                          <a:lnTo>
                            <a:pt x="484188" y="374650"/>
                          </a:lnTo>
                          <a:lnTo>
                            <a:pt x="392113" y="374650"/>
                          </a:lnTo>
                          <a:lnTo>
                            <a:pt x="392113" y="374650"/>
                          </a:lnTo>
                          <a:lnTo>
                            <a:pt x="377825" y="374650"/>
                          </a:lnTo>
                          <a:lnTo>
                            <a:pt x="371475" y="368300"/>
                          </a:lnTo>
                          <a:lnTo>
                            <a:pt x="365125" y="358775"/>
                          </a:lnTo>
                          <a:lnTo>
                            <a:pt x="361950" y="349250"/>
                          </a:lnTo>
                          <a:lnTo>
                            <a:pt x="361950" y="312738"/>
                          </a:lnTo>
                          <a:lnTo>
                            <a:pt x="361950" y="312738"/>
                          </a:lnTo>
                          <a:lnTo>
                            <a:pt x="365125" y="301625"/>
                          </a:lnTo>
                          <a:lnTo>
                            <a:pt x="371475" y="292100"/>
                          </a:lnTo>
                          <a:lnTo>
                            <a:pt x="377825" y="285750"/>
                          </a:lnTo>
                          <a:lnTo>
                            <a:pt x="392113" y="282575"/>
                          </a:lnTo>
                          <a:lnTo>
                            <a:pt x="484188" y="282575"/>
                          </a:lnTo>
                          <a:lnTo>
                            <a:pt x="484188" y="282575"/>
                          </a:lnTo>
                          <a:lnTo>
                            <a:pt x="493713" y="285750"/>
                          </a:lnTo>
                          <a:lnTo>
                            <a:pt x="504825" y="292100"/>
                          </a:lnTo>
                          <a:lnTo>
                            <a:pt x="511175" y="301625"/>
                          </a:lnTo>
                          <a:lnTo>
                            <a:pt x="511175" y="312738"/>
                          </a:lnTo>
                          <a:lnTo>
                            <a:pt x="511175" y="349250"/>
                          </a:lnTo>
                          <a:close/>
                          <a:moveTo>
                            <a:pt x="511175" y="182563"/>
                          </a:moveTo>
                          <a:lnTo>
                            <a:pt x="511175" y="182563"/>
                          </a:lnTo>
                          <a:lnTo>
                            <a:pt x="511175" y="192088"/>
                          </a:lnTo>
                          <a:lnTo>
                            <a:pt x="504825" y="203200"/>
                          </a:lnTo>
                          <a:lnTo>
                            <a:pt x="493713" y="209550"/>
                          </a:lnTo>
                          <a:lnTo>
                            <a:pt x="484188" y="209550"/>
                          </a:lnTo>
                          <a:lnTo>
                            <a:pt x="392113" y="209550"/>
                          </a:lnTo>
                          <a:lnTo>
                            <a:pt x="392113" y="209550"/>
                          </a:lnTo>
                          <a:lnTo>
                            <a:pt x="377825" y="209550"/>
                          </a:lnTo>
                          <a:lnTo>
                            <a:pt x="371475" y="203200"/>
                          </a:lnTo>
                          <a:lnTo>
                            <a:pt x="365125" y="192088"/>
                          </a:lnTo>
                          <a:lnTo>
                            <a:pt x="361950" y="182563"/>
                          </a:lnTo>
                          <a:lnTo>
                            <a:pt x="361950" y="146050"/>
                          </a:lnTo>
                          <a:lnTo>
                            <a:pt x="361950" y="146050"/>
                          </a:lnTo>
                          <a:lnTo>
                            <a:pt x="365125" y="136525"/>
                          </a:lnTo>
                          <a:lnTo>
                            <a:pt x="371475" y="125413"/>
                          </a:lnTo>
                          <a:lnTo>
                            <a:pt x="377825" y="119063"/>
                          </a:lnTo>
                          <a:lnTo>
                            <a:pt x="392113" y="115888"/>
                          </a:lnTo>
                          <a:lnTo>
                            <a:pt x="484188" y="115888"/>
                          </a:lnTo>
                          <a:lnTo>
                            <a:pt x="484188" y="115888"/>
                          </a:lnTo>
                          <a:lnTo>
                            <a:pt x="493713" y="119063"/>
                          </a:lnTo>
                          <a:lnTo>
                            <a:pt x="504825" y="125413"/>
                          </a:lnTo>
                          <a:lnTo>
                            <a:pt x="511175" y="136525"/>
                          </a:lnTo>
                          <a:lnTo>
                            <a:pt x="511175" y="146050"/>
                          </a:lnTo>
                          <a:lnTo>
                            <a:pt x="511175" y="182563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" name="Freeform 19"/>
                    <p:cNvSpPr>
                      <a:spLocks noEditPoints="1"/>
                    </p:cNvSpPr>
                    <p:nvPr>
                      <p:custDataLst>
                        <p:tags r:id="rId7"/>
                      </p:custDataLst>
                    </p:nvPr>
                  </p:nvSpPr>
                  <p:spPr>
                    <a:xfrm>
                      <a:off x="10445750" y="793750"/>
                      <a:ext cx="717550" cy="19478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17550" h="1947863">
                          <a:moveTo>
                            <a:pt x="614363" y="574675"/>
                          </a:moveTo>
                          <a:lnTo>
                            <a:pt x="614363" y="574675"/>
                          </a:lnTo>
                          <a:lnTo>
                            <a:pt x="614363" y="574675"/>
                          </a:lnTo>
                          <a:lnTo>
                            <a:pt x="611188" y="557213"/>
                          </a:lnTo>
                          <a:lnTo>
                            <a:pt x="608013" y="541338"/>
                          </a:lnTo>
                          <a:lnTo>
                            <a:pt x="596900" y="523875"/>
                          </a:lnTo>
                          <a:lnTo>
                            <a:pt x="587375" y="511175"/>
                          </a:lnTo>
                          <a:lnTo>
                            <a:pt x="577850" y="498475"/>
                          </a:lnTo>
                          <a:lnTo>
                            <a:pt x="565150" y="490538"/>
                          </a:lnTo>
                          <a:lnTo>
                            <a:pt x="547688" y="481013"/>
                          </a:lnTo>
                          <a:lnTo>
                            <a:pt x="531813" y="477838"/>
                          </a:lnTo>
                          <a:lnTo>
                            <a:pt x="531813" y="461963"/>
                          </a:lnTo>
                          <a:lnTo>
                            <a:pt x="531813" y="461963"/>
                          </a:lnTo>
                          <a:lnTo>
                            <a:pt x="528638" y="441325"/>
                          </a:lnTo>
                          <a:lnTo>
                            <a:pt x="520700" y="422275"/>
                          </a:lnTo>
                          <a:lnTo>
                            <a:pt x="511175" y="404813"/>
                          </a:lnTo>
                          <a:lnTo>
                            <a:pt x="501650" y="388938"/>
                          </a:lnTo>
                          <a:lnTo>
                            <a:pt x="484188" y="374650"/>
                          </a:lnTo>
                          <a:lnTo>
                            <a:pt x="468313" y="368300"/>
                          </a:lnTo>
                          <a:lnTo>
                            <a:pt x="447675" y="361950"/>
                          </a:lnTo>
                          <a:lnTo>
                            <a:pt x="428625" y="358775"/>
                          </a:lnTo>
                          <a:lnTo>
                            <a:pt x="398463" y="358775"/>
                          </a:lnTo>
                          <a:lnTo>
                            <a:pt x="374650" y="42863"/>
                          </a:lnTo>
                          <a:lnTo>
                            <a:pt x="374650" y="42863"/>
                          </a:lnTo>
                          <a:lnTo>
                            <a:pt x="374650" y="26988"/>
                          </a:lnTo>
                          <a:lnTo>
                            <a:pt x="371475" y="12700"/>
                          </a:lnTo>
                          <a:lnTo>
                            <a:pt x="365125" y="3175"/>
                          </a:lnTo>
                          <a:lnTo>
                            <a:pt x="358775" y="0"/>
                          </a:lnTo>
                          <a:lnTo>
                            <a:pt x="358775" y="0"/>
                          </a:lnTo>
                          <a:lnTo>
                            <a:pt x="352425" y="3175"/>
                          </a:lnTo>
                          <a:lnTo>
                            <a:pt x="346075" y="12700"/>
                          </a:lnTo>
                          <a:lnTo>
                            <a:pt x="341313" y="26988"/>
                          </a:lnTo>
                          <a:lnTo>
                            <a:pt x="341313" y="42863"/>
                          </a:lnTo>
                          <a:lnTo>
                            <a:pt x="319088" y="358775"/>
                          </a:lnTo>
                          <a:lnTo>
                            <a:pt x="288925" y="358775"/>
                          </a:lnTo>
                          <a:lnTo>
                            <a:pt x="288925" y="358775"/>
                          </a:lnTo>
                          <a:lnTo>
                            <a:pt x="268288" y="361950"/>
                          </a:lnTo>
                          <a:lnTo>
                            <a:pt x="249238" y="368300"/>
                          </a:lnTo>
                          <a:lnTo>
                            <a:pt x="231775" y="374650"/>
                          </a:lnTo>
                          <a:lnTo>
                            <a:pt x="215900" y="388938"/>
                          </a:lnTo>
                          <a:lnTo>
                            <a:pt x="203200" y="404813"/>
                          </a:lnTo>
                          <a:lnTo>
                            <a:pt x="195263" y="422275"/>
                          </a:lnTo>
                          <a:lnTo>
                            <a:pt x="188913" y="441325"/>
                          </a:lnTo>
                          <a:lnTo>
                            <a:pt x="185738" y="461963"/>
                          </a:lnTo>
                          <a:lnTo>
                            <a:pt x="185738" y="477838"/>
                          </a:lnTo>
                          <a:lnTo>
                            <a:pt x="185738" y="477838"/>
                          </a:lnTo>
                          <a:lnTo>
                            <a:pt x="169863" y="481013"/>
                          </a:lnTo>
                          <a:lnTo>
                            <a:pt x="152400" y="490538"/>
                          </a:lnTo>
                          <a:lnTo>
                            <a:pt x="139700" y="498475"/>
                          </a:lnTo>
                          <a:lnTo>
                            <a:pt x="127000" y="511175"/>
                          </a:lnTo>
                          <a:lnTo>
                            <a:pt x="115888" y="523875"/>
                          </a:lnTo>
                          <a:lnTo>
                            <a:pt x="109538" y="541338"/>
                          </a:lnTo>
                          <a:lnTo>
                            <a:pt x="106363" y="557213"/>
                          </a:lnTo>
                          <a:lnTo>
                            <a:pt x="103188" y="574675"/>
                          </a:lnTo>
                          <a:lnTo>
                            <a:pt x="103188" y="574675"/>
                          </a:lnTo>
                          <a:lnTo>
                            <a:pt x="103188" y="574675"/>
                          </a:lnTo>
                          <a:lnTo>
                            <a:pt x="82550" y="577850"/>
                          </a:lnTo>
                          <a:lnTo>
                            <a:pt x="63500" y="584200"/>
                          </a:lnTo>
                          <a:lnTo>
                            <a:pt x="46038" y="593725"/>
                          </a:lnTo>
                          <a:lnTo>
                            <a:pt x="30163" y="603250"/>
                          </a:lnTo>
                          <a:lnTo>
                            <a:pt x="17463" y="620713"/>
                          </a:lnTo>
                          <a:lnTo>
                            <a:pt x="9525" y="636588"/>
                          </a:lnTo>
                          <a:lnTo>
                            <a:pt x="3175" y="657225"/>
                          </a:lnTo>
                          <a:lnTo>
                            <a:pt x="0" y="676275"/>
                          </a:lnTo>
                          <a:lnTo>
                            <a:pt x="0" y="1878013"/>
                          </a:lnTo>
                          <a:lnTo>
                            <a:pt x="0" y="1878013"/>
                          </a:lnTo>
                          <a:lnTo>
                            <a:pt x="3175" y="1892300"/>
                          </a:lnTo>
                          <a:lnTo>
                            <a:pt x="6350" y="1905000"/>
                          </a:lnTo>
                          <a:lnTo>
                            <a:pt x="12700" y="1914525"/>
                          </a:lnTo>
                          <a:lnTo>
                            <a:pt x="20638" y="1925638"/>
                          </a:lnTo>
                          <a:lnTo>
                            <a:pt x="30163" y="1935163"/>
                          </a:lnTo>
                          <a:lnTo>
                            <a:pt x="42863" y="1941513"/>
                          </a:lnTo>
                          <a:lnTo>
                            <a:pt x="57150" y="1944688"/>
                          </a:lnTo>
                          <a:lnTo>
                            <a:pt x="69850" y="1947863"/>
                          </a:lnTo>
                          <a:lnTo>
                            <a:pt x="200025" y="1947863"/>
                          </a:lnTo>
                          <a:lnTo>
                            <a:pt x="200025" y="1947863"/>
                          </a:lnTo>
                          <a:lnTo>
                            <a:pt x="203200" y="1947863"/>
                          </a:lnTo>
                          <a:lnTo>
                            <a:pt x="268288" y="1947863"/>
                          </a:lnTo>
                          <a:lnTo>
                            <a:pt x="268288" y="1706563"/>
                          </a:lnTo>
                          <a:lnTo>
                            <a:pt x="268288" y="1706563"/>
                          </a:lnTo>
                          <a:lnTo>
                            <a:pt x="273050" y="1695450"/>
                          </a:lnTo>
                          <a:lnTo>
                            <a:pt x="282575" y="1692275"/>
                          </a:lnTo>
                          <a:lnTo>
                            <a:pt x="438150" y="1692275"/>
                          </a:lnTo>
                          <a:lnTo>
                            <a:pt x="438150" y="1692275"/>
                          </a:lnTo>
                          <a:lnTo>
                            <a:pt x="444500" y="1695450"/>
                          </a:lnTo>
                          <a:lnTo>
                            <a:pt x="447675" y="1706563"/>
                          </a:lnTo>
                          <a:lnTo>
                            <a:pt x="447675" y="1947863"/>
                          </a:lnTo>
                          <a:lnTo>
                            <a:pt x="514350" y="1947863"/>
                          </a:lnTo>
                          <a:lnTo>
                            <a:pt x="514350" y="1947863"/>
                          </a:lnTo>
                          <a:lnTo>
                            <a:pt x="517525" y="1947863"/>
                          </a:lnTo>
                          <a:lnTo>
                            <a:pt x="647700" y="1947863"/>
                          </a:lnTo>
                          <a:lnTo>
                            <a:pt x="647700" y="1947863"/>
                          </a:lnTo>
                          <a:lnTo>
                            <a:pt x="660400" y="1944688"/>
                          </a:lnTo>
                          <a:lnTo>
                            <a:pt x="674688" y="1941513"/>
                          </a:lnTo>
                          <a:lnTo>
                            <a:pt x="684213" y="1935163"/>
                          </a:lnTo>
                          <a:lnTo>
                            <a:pt x="696913" y="1925638"/>
                          </a:lnTo>
                          <a:lnTo>
                            <a:pt x="703263" y="1914525"/>
                          </a:lnTo>
                          <a:lnTo>
                            <a:pt x="711200" y="1905000"/>
                          </a:lnTo>
                          <a:lnTo>
                            <a:pt x="714375" y="1892300"/>
                          </a:lnTo>
                          <a:lnTo>
                            <a:pt x="717550" y="1878013"/>
                          </a:lnTo>
                          <a:lnTo>
                            <a:pt x="717550" y="676275"/>
                          </a:lnTo>
                          <a:lnTo>
                            <a:pt x="717550" y="676275"/>
                          </a:lnTo>
                          <a:lnTo>
                            <a:pt x="714375" y="657225"/>
                          </a:lnTo>
                          <a:lnTo>
                            <a:pt x="706438" y="636588"/>
                          </a:lnTo>
                          <a:lnTo>
                            <a:pt x="700088" y="620713"/>
                          </a:lnTo>
                          <a:lnTo>
                            <a:pt x="687388" y="603250"/>
                          </a:lnTo>
                          <a:lnTo>
                            <a:pt x="669925" y="593725"/>
                          </a:lnTo>
                          <a:lnTo>
                            <a:pt x="654050" y="584200"/>
                          </a:lnTo>
                          <a:lnTo>
                            <a:pt x="633413" y="577850"/>
                          </a:lnTo>
                          <a:lnTo>
                            <a:pt x="614363" y="574675"/>
                          </a:lnTo>
                          <a:lnTo>
                            <a:pt x="614363" y="574675"/>
                          </a:lnTo>
                          <a:close/>
                          <a:moveTo>
                            <a:pt x="514350" y="1536700"/>
                          </a:moveTo>
                          <a:lnTo>
                            <a:pt x="200025" y="1536700"/>
                          </a:lnTo>
                          <a:lnTo>
                            <a:pt x="200025" y="1536700"/>
                          </a:lnTo>
                          <a:lnTo>
                            <a:pt x="182563" y="1533525"/>
                          </a:lnTo>
                          <a:lnTo>
                            <a:pt x="166688" y="1527175"/>
                          </a:lnTo>
                          <a:lnTo>
                            <a:pt x="158750" y="1512888"/>
                          </a:lnTo>
                          <a:lnTo>
                            <a:pt x="155575" y="1497013"/>
                          </a:lnTo>
                          <a:lnTo>
                            <a:pt x="155575" y="1497013"/>
                          </a:lnTo>
                          <a:lnTo>
                            <a:pt x="158750" y="1484313"/>
                          </a:lnTo>
                          <a:lnTo>
                            <a:pt x="166688" y="1470025"/>
                          </a:lnTo>
                          <a:lnTo>
                            <a:pt x="182563" y="1460500"/>
                          </a:lnTo>
                          <a:lnTo>
                            <a:pt x="200025" y="1457325"/>
                          </a:lnTo>
                          <a:lnTo>
                            <a:pt x="514350" y="1457325"/>
                          </a:lnTo>
                          <a:lnTo>
                            <a:pt x="514350" y="1457325"/>
                          </a:lnTo>
                          <a:lnTo>
                            <a:pt x="531813" y="1460500"/>
                          </a:lnTo>
                          <a:lnTo>
                            <a:pt x="547688" y="1470025"/>
                          </a:lnTo>
                          <a:lnTo>
                            <a:pt x="554038" y="1484313"/>
                          </a:lnTo>
                          <a:lnTo>
                            <a:pt x="557213" y="1497013"/>
                          </a:lnTo>
                          <a:lnTo>
                            <a:pt x="557213" y="1497013"/>
                          </a:lnTo>
                          <a:lnTo>
                            <a:pt x="554038" y="1512888"/>
                          </a:lnTo>
                          <a:lnTo>
                            <a:pt x="547688" y="1527175"/>
                          </a:lnTo>
                          <a:lnTo>
                            <a:pt x="531813" y="1533525"/>
                          </a:lnTo>
                          <a:lnTo>
                            <a:pt x="514350" y="1536700"/>
                          </a:lnTo>
                          <a:lnTo>
                            <a:pt x="514350" y="1536700"/>
                          </a:lnTo>
                          <a:close/>
                          <a:moveTo>
                            <a:pt x="514350" y="1344613"/>
                          </a:moveTo>
                          <a:lnTo>
                            <a:pt x="200025" y="1344613"/>
                          </a:lnTo>
                          <a:lnTo>
                            <a:pt x="200025" y="1344613"/>
                          </a:lnTo>
                          <a:lnTo>
                            <a:pt x="182563" y="1341438"/>
                          </a:lnTo>
                          <a:lnTo>
                            <a:pt x="166688" y="1330325"/>
                          </a:lnTo>
                          <a:lnTo>
                            <a:pt x="158750" y="1317625"/>
                          </a:lnTo>
                          <a:lnTo>
                            <a:pt x="155575" y="1304925"/>
                          </a:lnTo>
                          <a:lnTo>
                            <a:pt x="155575" y="1304925"/>
                          </a:lnTo>
                          <a:lnTo>
                            <a:pt x="158750" y="1287463"/>
                          </a:lnTo>
                          <a:lnTo>
                            <a:pt x="166688" y="1274763"/>
                          </a:lnTo>
                          <a:lnTo>
                            <a:pt x="182563" y="1268413"/>
                          </a:lnTo>
                          <a:lnTo>
                            <a:pt x="200025" y="1265238"/>
                          </a:lnTo>
                          <a:lnTo>
                            <a:pt x="514350" y="1265238"/>
                          </a:lnTo>
                          <a:lnTo>
                            <a:pt x="514350" y="1265238"/>
                          </a:lnTo>
                          <a:lnTo>
                            <a:pt x="531813" y="1268413"/>
                          </a:lnTo>
                          <a:lnTo>
                            <a:pt x="547688" y="1274763"/>
                          </a:lnTo>
                          <a:lnTo>
                            <a:pt x="554038" y="1287463"/>
                          </a:lnTo>
                          <a:lnTo>
                            <a:pt x="557213" y="1304925"/>
                          </a:lnTo>
                          <a:lnTo>
                            <a:pt x="557213" y="1304925"/>
                          </a:lnTo>
                          <a:lnTo>
                            <a:pt x="554038" y="1317625"/>
                          </a:lnTo>
                          <a:lnTo>
                            <a:pt x="547688" y="1330325"/>
                          </a:lnTo>
                          <a:lnTo>
                            <a:pt x="531813" y="1341438"/>
                          </a:lnTo>
                          <a:lnTo>
                            <a:pt x="514350" y="1344613"/>
                          </a:lnTo>
                          <a:lnTo>
                            <a:pt x="514350" y="1344613"/>
                          </a:lnTo>
                          <a:close/>
                          <a:moveTo>
                            <a:pt x="514350" y="1147763"/>
                          </a:moveTo>
                          <a:lnTo>
                            <a:pt x="200025" y="1147763"/>
                          </a:lnTo>
                          <a:lnTo>
                            <a:pt x="200025" y="1147763"/>
                          </a:lnTo>
                          <a:lnTo>
                            <a:pt x="182563" y="1144588"/>
                          </a:lnTo>
                          <a:lnTo>
                            <a:pt x="166688" y="1138238"/>
                          </a:lnTo>
                          <a:lnTo>
                            <a:pt x="158750" y="1125538"/>
                          </a:lnTo>
                          <a:lnTo>
                            <a:pt x="155575" y="1108075"/>
                          </a:lnTo>
                          <a:lnTo>
                            <a:pt x="155575" y="1108075"/>
                          </a:lnTo>
                          <a:lnTo>
                            <a:pt x="158750" y="1095375"/>
                          </a:lnTo>
                          <a:lnTo>
                            <a:pt x="166688" y="1082675"/>
                          </a:lnTo>
                          <a:lnTo>
                            <a:pt x="182563" y="1071563"/>
                          </a:lnTo>
                          <a:lnTo>
                            <a:pt x="200025" y="1068388"/>
                          </a:lnTo>
                          <a:lnTo>
                            <a:pt x="514350" y="1068388"/>
                          </a:lnTo>
                          <a:lnTo>
                            <a:pt x="514350" y="1068388"/>
                          </a:lnTo>
                          <a:lnTo>
                            <a:pt x="531813" y="1071563"/>
                          </a:lnTo>
                          <a:lnTo>
                            <a:pt x="547688" y="1082675"/>
                          </a:lnTo>
                          <a:lnTo>
                            <a:pt x="554038" y="1095375"/>
                          </a:lnTo>
                          <a:lnTo>
                            <a:pt x="557213" y="1108075"/>
                          </a:lnTo>
                          <a:lnTo>
                            <a:pt x="557213" y="1108075"/>
                          </a:lnTo>
                          <a:lnTo>
                            <a:pt x="554038" y="1125538"/>
                          </a:lnTo>
                          <a:lnTo>
                            <a:pt x="547688" y="1138238"/>
                          </a:lnTo>
                          <a:lnTo>
                            <a:pt x="531813" y="1144588"/>
                          </a:lnTo>
                          <a:lnTo>
                            <a:pt x="514350" y="1147763"/>
                          </a:lnTo>
                          <a:lnTo>
                            <a:pt x="514350" y="1147763"/>
                          </a:lnTo>
                          <a:close/>
                          <a:moveTo>
                            <a:pt x="514350" y="955675"/>
                          </a:moveTo>
                          <a:lnTo>
                            <a:pt x="200025" y="955675"/>
                          </a:lnTo>
                          <a:lnTo>
                            <a:pt x="200025" y="955675"/>
                          </a:lnTo>
                          <a:lnTo>
                            <a:pt x="182563" y="952500"/>
                          </a:lnTo>
                          <a:lnTo>
                            <a:pt x="166688" y="942975"/>
                          </a:lnTo>
                          <a:lnTo>
                            <a:pt x="158750" y="928688"/>
                          </a:lnTo>
                          <a:lnTo>
                            <a:pt x="155575" y="915988"/>
                          </a:lnTo>
                          <a:lnTo>
                            <a:pt x="155575" y="915988"/>
                          </a:lnTo>
                          <a:lnTo>
                            <a:pt x="158750" y="900113"/>
                          </a:lnTo>
                          <a:lnTo>
                            <a:pt x="166688" y="885825"/>
                          </a:lnTo>
                          <a:lnTo>
                            <a:pt x="182563" y="879475"/>
                          </a:lnTo>
                          <a:lnTo>
                            <a:pt x="200025" y="876300"/>
                          </a:lnTo>
                          <a:lnTo>
                            <a:pt x="514350" y="876300"/>
                          </a:lnTo>
                          <a:lnTo>
                            <a:pt x="514350" y="876300"/>
                          </a:lnTo>
                          <a:lnTo>
                            <a:pt x="531813" y="879475"/>
                          </a:lnTo>
                          <a:lnTo>
                            <a:pt x="547688" y="885825"/>
                          </a:lnTo>
                          <a:lnTo>
                            <a:pt x="554038" y="900113"/>
                          </a:lnTo>
                          <a:lnTo>
                            <a:pt x="557213" y="915988"/>
                          </a:lnTo>
                          <a:lnTo>
                            <a:pt x="557213" y="915988"/>
                          </a:lnTo>
                          <a:lnTo>
                            <a:pt x="554038" y="928688"/>
                          </a:lnTo>
                          <a:lnTo>
                            <a:pt x="547688" y="942975"/>
                          </a:lnTo>
                          <a:lnTo>
                            <a:pt x="531813" y="952500"/>
                          </a:lnTo>
                          <a:lnTo>
                            <a:pt x="514350" y="955675"/>
                          </a:lnTo>
                          <a:lnTo>
                            <a:pt x="514350" y="955675"/>
                          </a:lnTo>
                          <a:close/>
                          <a:moveTo>
                            <a:pt x="514350" y="760413"/>
                          </a:moveTo>
                          <a:lnTo>
                            <a:pt x="200025" y="760413"/>
                          </a:lnTo>
                          <a:lnTo>
                            <a:pt x="200025" y="760413"/>
                          </a:lnTo>
                          <a:lnTo>
                            <a:pt x="182563" y="757238"/>
                          </a:lnTo>
                          <a:lnTo>
                            <a:pt x="166688" y="749300"/>
                          </a:lnTo>
                          <a:lnTo>
                            <a:pt x="158750" y="736600"/>
                          </a:lnTo>
                          <a:lnTo>
                            <a:pt x="155575" y="720725"/>
                          </a:lnTo>
                          <a:lnTo>
                            <a:pt x="155575" y="720725"/>
                          </a:lnTo>
                          <a:lnTo>
                            <a:pt x="158750" y="706438"/>
                          </a:lnTo>
                          <a:lnTo>
                            <a:pt x="166688" y="693738"/>
                          </a:lnTo>
                          <a:lnTo>
                            <a:pt x="182563" y="684213"/>
                          </a:lnTo>
                          <a:lnTo>
                            <a:pt x="200025" y="681038"/>
                          </a:lnTo>
                          <a:lnTo>
                            <a:pt x="514350" y="681038"/>
                          </a:lnTo>
                          <a:lnTo>
                            <a:pt x="514350" y="681038"/>
                          </a:lnTo>
                          <a:lnTo>
                            <a:pt x="531813" y="684213"/>
                          </a:lnTo>
                          <a:lnTo>
                            <a:pt x="547688" y="693738"/>
                          </a:lnTo>
                          <a:lnTo>
                            <a:pt x="554038" y="706438"/>
                          </a:lnTo>
                          <a:lnTo>
                            <a:pt x="557213" y="720725"/>
                          </a:lnTo>
                          <a:lnTo>
                            <a:pt x="557213" y="720725"/>
                          </a:lnTo>
                          <a:lnTo>
                            <a:pt x="554038" y="736600"/>
                          </a:lnTo>
                          <a:lnTo>
                            <a:pt x="547688" y="749300"/>
                          </a:lnTo>
                          <a:lnTo>
                            <a:pt x="531813" y="757238"/>
                          </a:lnTo>
                          <a:lnTo>
                            <a:pt x="514350" y="760413"/>
                          </a:lnTo>
                          <a:lnTo>
                            <a:pt x="514350" y="760413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8" name="组合 123"/>
                <p:cNvGrpSpPr/>
                <p:nvPr/>
              </p:nvGrpSpPr>
              <p:grpSpPr>
                <a:xfrm>
                  <a:off x="1425355" y="4008295"/>
                  <a:ext cx="862337" cy="565884"/>
                  <a:chOff x="1817682" y="3989321"/>
                  <a:chExt cx="1188525" cy="644170"/>
                </a:xfrm>
              </p:grpSpPr>
              <p:sp>
                <p:nvSpPr>
                  <p:cNvPr id="19" name="文本框 38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817682" y="4335048"/>
                    <a:ext cx="1188525" cy="298443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人事管理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20" name="组合 40"/>
                  <p:cNvGrpSpPr/>
                  <p:nvPr/>
                </p:nvGrpSpPr>
                <p:grpSpPr>
                  <a:xfrm>
                    <a:off x="2177976" y="3989321"/>
                    <a:ext cx="437338" cy="307975"/>
                    <a:chOff x="3675063" y="1296988"/>
                    <a:chExt cx="1749425" cy="1208087"/>
                  </a:xfrm>
                </p:grpSpPr>
                <p:sp>
                  <p:nvSpPr>
                    <p:cNvPr id="21" name="Freeform 17"/>
                    <p:cNvSpPr/>
                    <p:nvPr>
                      <p:custDataLst>
                        <p:tags r:id="rId9"/>
                      </p:custDataLst>
                    </p:nvPr>
                  </p:nvSpPr>
                  <p:spPr>
                    <a:xfrm>
                      <a:off x="4303713" y="1460500"/>
                      <a:ext cx="503237" cy="50165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503237" h="501650">
                          <a:moveTo>
                            <a:pt x="503237" y="250825"/>
                          </a:moveTo>
                          <a:lnTo>
                            <a:pt x="503237" y="250825"/>
                          </a:lnTo>
                          <a:lnTo>
                            <a:pt x="500062" y="277813"/>
                          </a:lnTo>
                          <a:lnTo>
                            <a:pt x="495300" y="303213"/>
                          </a:lnTo>
                          <a:lnTo>
                            <a:pt x="488950" y="327025"/>
                          </a:lnTo>
                          <a:lnTo>
                            <a:pt x="482600" y="349250"/>
                          </a:lnTo>
                          <a:lnTo>
                            <a:pt x="473075" y="373063"/>
                          </a:lnTo>
                          <a:lnTo>
                            <a:pt x="460375" y="392113"/>
                          </a:lnTo>
                          <a:lnTo>
                            <a:pt x="442912" y="412750"/>
                          </a:lnTo>
                          <a:lnTo>
                            <a:pt x="430212" y="428625"/>
                          </a:lnTo>
                          <a:lnTo>
                            <a:pt x="409575" y="446088"/>
                          </a:lnTo>
                          <a:lnTo>
                            <a:pt x="390525" y="458788"/>
                          </a:lnTo>
                          <a:lnTo>
                            <a:pt x="369887" y="471488"/>
                          </a:lnTo>
                          <a:lnTo>
                            <a:pt x="347662" y="482600"/>
                          </a:lnTo>
                          <a:lnTo>
                            <a:pt x="323850" y="492125"/>
                          </a:lnTo>
                          <a:lnTo>
                            <a:pt x="301625" y="498475"/>
                          </a:lnTo>
                          <a:lnTo>
                            <a:pt x="277812" y="501650"/>
                          </a:lnTo>
                          <a:lnTo>
                            <a:pt x="250825" y="501650"/>
                          </a:lnTo>
                          <a:lnTo>
                            <a:pt x="250825" y="501650"/>
                          </a:lnTo>
                          <a:lnTo>
                            <a:pt x="225425" y="501650"/>
                          </a:lnTo>
                          <a:lnTo>
                            <a:pt x="198437" y="498475"/>
                          </a:lnTo>
                          <a:lnTo>
                            <a:pt x="174625" y="492125"/>
                          </a:lnTo>
                          <a:lnTo>
                            <a:pt x="152400" y="482600"/>
                          </a:lnTo>
                          <a:lnTo>
                            <a:pt x="131762" y="471488"/>
                          </a:lnTo>
                          <a:lnTo>
                            <a:pt x="109537" y="458788"/>
                          </a:lnTo>
                          <a:lnTo>
                            <a:pt x="88900" y="446088"/>
                          </a:lnTo>
                          <a:lnTo>
                            <a:pt x="73025" y="428625"/>
                          </a:lnTo>
                          <a:lnTo>
                            <a:pt x="55562" y="412750"/>
                          </a:lnTo>
                          <a:lnTo>
                            <a:pt x="42862" y="392113"/>
                          </a:lnTo>
                          <a:lnTo>
                            <a:pt x="30162" y="373063"/>
                          </a:lnTo>
                          <a:lnTo>
                            <a:pt x="19050" y="349250"/>
                          </a:lnTo>
                          <a:lnTo>
                            <a:pt x="9525" y="327025"/>
                          </a:lnTo>
                          <a:lnTo>
                            <a:pt x="3175" y="303213"/>
                          </a:lnTo>
                          <a:lnTo>
                            <a:pt x="0" y="277813"/>
                          </a:lnTo>
                          <a:lnTo>
                            <a:pt x="0" y="250825"/>
                          </a:lnTo>
                          <a:lnTo>
                            <a:pt x="0" y="250825"/>
                          </a:lnTo>
                          <a:lnTo>
                            <a:pt x="0" y="227013"/>
                          </a:lnTo>
                          <a:lnTo>
                            <a:pt x="3175" y="201613"/>
                          </a:lnTo>
                          <a:lnTo>
                            <a:pt x="9525" y="177800"/>
                          </a:lnTo>
                          <a:lnTo>
                            <a:pt x="19050" y="153988"/>
                          </a:lnTo>
                          <a:lnTo>
                            <a:pt x="30162" y="131763"/>
                          </a:lnTo>
                          <a:lnTo>
                            <a:pt x="42862" y="111125"/>
                          </a:lnTo>
                          <a:lnTo>
                            <a:pt x="55562" y="92075"/>
                          </a:lnTo>
                          <a:lnTo>
                            <a:pt x="73025" y="74613"/>
                          </a:lnTo>
                          <a:lnTo>
                            <a:pt x="88900" y="58738"/>
                          </a:lnTo>
                          <a:lnTo>
                            <a:pt x="109537" y="42863"/>
                          </a:lnTo>
                          <a:lnTo>
                            <a:pt x="131762" y="31750"/>
                          </a:lnTo>
                          <a:lnTo>
                            <a:pt x="152400" y="19050"/>
                          </a:lnTo>
                          <a:lnTo>
                            <a:pt x="174625" y="12700"/>
                          </a:lnTo>
                          <a:lnTo>
                            <a:pt x="198437" y="6350"/>
                          </a:lnTo>
                          <a:lnTo>
                            <a:pt x="225425" y="3175"/>
                          </a:lnTo>
                          <a:lnTo>
                            <a:pt x="250825" y="0"/>
                          </a:lnTo>
                          <a:lnTo>
                            <a:pt x="250825" y="0"/>
                          </a:lnTo>
                          <a:lnTo>
                            <a:pt x="277812" y="3175"/>
                          </a:lnTo>
                          <a:lnTo>
                            <a:pt x="301625" y="6350"/>
                          </a:lnTo>
                          <a:lnTo>
                            <a:pt x="323850" y="12700"/>
                          </a:lnTo>
                          <a:lnTo>
                            <a:pt x="347662" y="19050"/>
                          </a:lnTo>
                          <a:lnTo>
                            <a:pt x="369887" y="31750"/>
                          </a:lnTo>
                          <a:lnTo>
                            <a:pt x="390525" y="42863"/>
                          </a:lnTo>
                          <a:lnTo>
                            <a:pt x="409575" y="58738"/>
                          </a:lnTo>
                          <a:lnTo>
                            <a:pt x="430212" y="74613"/>
                          </a:lnTo>
                          <a:lnTo>
                            <a:pt x="442912" y="92075"/>
                          </a:lnTo>
                          <a:lnTo>
                            <a:pt x="460375" y="111125"/>
                          </a:lnTo>
                          <a:lnTo>
                            <a:pt x="473075" y="131763"/>
                          </a:lnTo>
                          <a:lnTo>
                            <a:pt x="482600" y="153988"/>
                          </a:lnTo>
                          <a:lnTo>
                            <a:pt x="488950" y="177800"/>
                          </a:lnTo>
                          <a:lnTo>
                            <a:pt x="495300" y="201613"/>
                          </a:lnTo>
                          <a:lnTo>
                            <a:pt x="500062" y="227013"/>
                          </a:lnTo>
                          <a:lnTo>
                            <a:pt x="503237" y="250825"/>
                          </a:lnTo>
                          <a:lnTo>
                            <a:pt x="503237" y="2508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2" name="Freeform 18"/>
                    <p:cNvSpPr/>
                    <p:nvPr>
                      <p:custDataLst>
                        <p:tags r:id="rId10"/>
                      </p:custDataLst>
                    </p:nvPr>
                  </p:nvSpPr>
                  <p:spPr>
                    <a:xfrm>
                      <a:off x="4114800" y="2008188"/>
                      <a:ext cx="720000" cy="43200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20000" h="432000">
                          <a:moveTo>
                            <a:pt x="488201" y="0"/>
                          </a:moveTo>
                          <a:lnTo>
                            <a:pt x="358705" y="105300"/>
                          </a:lnTo>
                          <a:lnTo>
                            <a:pt x="231799" y="0"/>
                          </a:lnTo>
                          <a:lnTo>
                            <a:pt x="231799" y="0"/>
                          </a:lnTo>
                          <a:lnTo>
                            <a:pt x="208489" y="9900"/>
                          </a:lnTo>
                          <a:lnTo>
                            <a:pt x="183885" y="18900"/>
                          </a:lnTo>
                          <a:lnTo>
                            <a:pt x="159281" y="30600"/>
                          </a:lnTo>
                          <a:lnTo>
                            <a:pt x="137266" y="43200"/>
                          </a:lnTo>
                          <a:lnTo>
                            <a:pt x="119137" y="56700"/>
                          </a:lnTo>
                          <a:lnTo>
                            <a:pt x="99712" y="73800"/>
                          </a:lnTo>
                          <a:lnTo>
                            <a:pt x="81583" y="88200"/>
                          </a:lnTo>
                          <a:lnTo>
                            <a:pt x="64748" y="105300"/>
                          </a:lnTo>
                          <a:lnTo>
                            <a:pt x="51799" y="124200"/>
                          </a:lnTo>
                          <a:lnTo>
                            <a:pt x="37554" y="143100"/>
                          </a:lnTo>
                          <a:lnTo>
                            <a:pt x="27194" y="163800"/>
                          </a:lnTo>
                          <a:lnTo>
                            <a:pt x="19424" y="184500"/>
                          </a:lnTo>
                          <a:lnTo>
                            <a:pt x="11655" y="205200"/>
                          </a:lnTo>
                          <a:lnTo>
                            <a:pt x="5180" y="227700"/>
                          </a:lnTo>
                          <a:lnTo>
                            <a:pt x="2590" y="250200"/>
                          </a:lnTo>
                          <a:lnTo>
                            <a:pt x="0" y="272700"/>
                          </a:lnTo>
                          <a:lnTo>
                            <a:pt x="0" y="272700"/>
                          </a:lnTo>
                          <a:lnTo>
                            <a:pt x="2590" y="297000"/>
                          </a:lnTo>
                          <a:lnTo>
                            <a:pt x="5180" y="321300"/>
                          </a:lnTo>
                          <a:lnTo>
                            <a:pt x="5180" y="321300"/>
                          </a:lnTo>
                          <a:lnTo>
                            <a:pt x="37554" y="345600"/>
                          </a:lnTo>
                          <a:lnTo>
                            <a:pt x="73813" y="368100"/>
                          </a:lnTo>
                          <a:lnTo>
                            <a:pt x="113957" y="387000"/>
                          </a:lnTo>
                          <a:lnTo>
                            <a:pt x="156691" y="401400"/>
                          </a:lnTo>
                          <a:lnTo>
                            <a:pt x="202014" y="414900"/>
                          </a:lnTo>
                          <a:lnTo>
                            <a:pt x="253813" y="423900"/>
                          </a:lnTo>
                          <a:lnTo>
                            <a:pt x="305612" y="430200"/>
                          </a:lnTo>
                          <a:lnTo>
                            <a:pt x="361295" y="432000"/>
                          </a:lnTo>
                          <a:lnTo>
                            <a:pt x="361295" y="432000"/>
                          </a:lnTo>
                          <a:lnTo>
                            <a:pt x="415683" y="430200"/>
                          </a:lnTo>
                          <a:lnTo>
                            <a:pt x="467482" y="423900"/>
                          </a:lnTo>
                          <a:lnTo>
                            <a:pt x="517986" y="414900"/>
                          </a:lnTo>
                          <a:lnTo>
                            <a:pt x="564604" y="401400"/>
                          </a:lnTo>
                          <a:lnTo>
                            <a:pt x="609928" y="387000"/>
                          </a:lnTo>
                          <a:lnTo>
                            <a:pt x="647482" y="368100"/>
                          </a:lnTo>
                          <a:lnTo>
                            <a:pt x="685036" y="345600"/>
                          </a:lnTo>
                          <a:lnTo>
                            <a:pt x="714820" y="321300"/>
                          </a:lnTo>
                          <a:lnTo>
                            <a:pt x="714820" y="321300"/>
                          </a:lnTo>
                          <a:lnTo>
                            <a:pt x="720000" y="297000"/>
                          </a:lnTo>
                          <a:lnTo>
                            <a:pt x="720000" y="272700"/>
                          </a:lnTo>
                          <a:lnTo>
                            <a:pt x="720000" y="272700"/>
                          </a:lnTo>
                          <a:lnTo>
                            <a:pt x="720000" y="250200"/>
                          </a:lnTo>
                          <a:lnTo>
                            <a:pt x="714820" y="227700"/>
                          </a:lnTo>
                          <a:lnTo>
                            <a:pt x="709640" y="205200"/>
                          </a:lnTo>
                          <a:lnTo>
                            <a:pt x="704460" y="182700"/>
                          </a:lnTo>
                          <a:lnTo>
                            <a:pt x="694101" y="162000"/>
                          </a:lnTo>
                          <a:lnTo>
                            <a:pt x="682446" y="143100"/>
                          </a:lnTo>
                          <a:lnTo>
                            <a:pt x="669496" y="124200"/>
                          </a:lnTo>
                          <a:lnTo>
                            <a:pt x="655252" y="105300"/>
                          </a:lnTo>
                          <a:lnTo>
                            <a:pt x="639712" y="88200"/>
                          </a:lnTo>
                          <a:lnTo>
                            <a:pt x="620288" y="72000"/>
                          </a:lnTo>
                          <a:lnTo>
                            <a:pt x="602158" y="56700"/>
                          </a:lnTo>
                          <a:lnTo>
                            <a:pt x="582734" y="43200"/>
                          </a:lnTo>
                          <a:lnTo>
                            <a:pt x="562014" y="30600"/>
                          </a:lnTo>
                          <a:lnTo>
                            <a:pt x="537410" y="18900"/>
                          </a:lnTo>
                          <a:lnTo>
                            <a:pt x="512806" y="9900"/>
                          </a:lnTo>
                          <a:lnTo>
                            <a:pt x="488201" y="0"/>
                          </a:lnTo>
                          <a:lnTo>
                            <a:pt x="488201" y="0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" name="Freeform 19"/>
                    <p:cNvSpPr/>
                    <p:nvPr>
                      <p:custDataLst>
                        <p:tags r:id="rId11"/>
                      </p:custDataLst>
                    </p:nvPr>
                  </p:nvSpPr>
                  <p:spPr>
                    <a:xfrm>
                      <a:off x="4789488" y="1296988"/>
                      <a:ext cx="457200" cy="46355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457200" h="463550">
                          <a:moveTo>
                            <a:pt x="222250" y="0"/>
                          </a:moveTo>
                          <a:lnTo>
                            <a:pt x="222250" y="0"/>
                          </a:lnTo>
                          <a:lnTo>
                            <a:pt x="182563" y="4763"/>
                          </a:lnTo>
                          <a:lnTo>
                            <a:pt x="146050" y="11113"/>
                          </a:lnTo>
                          <a:lnTo>
                            <a:pt x="112713" y="26988"/>
                          </a:lnTo>
                          <a:lnTo>
                            <a:pt x="79375" y="47625"/>
                          </a:lnTo>
                          <a:lnTo>
                            <a:pt x="53975" y="73025"/>
                          </a:lnTo>
                          <a:lnTo>
                            <a:pt x="30163" y="103188"/>
                          </a:lnTo>
                          <a:lnTo>
                            <a:pt x="14288" y="136525"/>
                          </a:lnTo>
                          <a:lnTo>
                            <a:pt x="0" y="173038"/>
                          </a:lnTo>
                          <a:lnTo>
                            <a:pt x="0" y="173038"/>
                          </a:lnTo>
                          <a:lnTo>
                            <a:pt x="23813" y="195263"/>
                          </a:lnTo>
                          <a:lnTo>
                            <a:pt x="42863" y="222250"/>
                          </a:lnTo>
                          <a:lnTo>
                            <a:pt x="60325" y="252413"/>
                          </a:lnTo>
                          <a:lnTo>
                            <a:pt x="76200" y="282575"/>
                          </a:lnTo>
                          <a:lnTo>
                            <a:pt x="85725" y="311150"/>
                          </a:lnTo>
                          <a:lnTo>
                            <a:pt x="96838" y="344488"/>
                          </a:lnTo>
                          <a:lnTo>
                            <a:pt x="103188" y="381000"/>
                          </a:lnTo>
                          <a:lnTo>
                            <a:pt x="103188" y="414338"/>
                          </a:lnTo>
                          <a:lnTo>
                            <a:pt x="103188" y="414338"/>
                          </a:lnTo>
                          <a:lnTo>
                            <a:pt x="103188" y="430213"/>
                          </a:lnTo>
                          <a:lnTo>
                            <a:pt x="103188" y="430213"/>
                          </a:lnTo>
                          <a:lnTo>
                            <a:pt x="128588" y="444500"/>
                          </a:lnTo>
                          <a:lnTo>
                            <a:pt x="158750" y="454025"/>
                          </a:lnTo>
                          <a:lnTo>
                            <a:pt x="188913" y="460375"/>
                          </a:lnTo>
                          <a:lnTo>
                            <a:pt x="222250" y="463550"/>
                          </a:lnTo>
                          <a:lnTo>
                            <a:pt x="222250" y="463550"/>
                          </a:lnTo>
                          <a:lnTo>
                            <a:pt x="244475" y="463550"/>
                          </a:lnTo>
                          <a:lnTo>
                            <a:pt x="268288" y="460375"/>
                          </a:lnTo>
                          <a:lnTo>
                            <a:pt x="292100" y="454025"/>
                          </a:lnTo>
                          <a:lnTo>
                            <a:pt x="314325" y="447675"/>
                          </a:lnTo>
                          <a:lnTo>
                            <a:pt x="334963" y="436563"/>
                          </a:lnTo>
                          <a:lnTo>
                            <a:pt x="354013" y="423863"/>
                          </a:lnTo>
                          <a:lnTo>
                            <a:pt x="371475" y="411163"/>
                          </a:lnTo>
                          <a:lnTo>
                            <a:pt x="387350" y="396875"/>
                          </a:lnTo>
                          <a:lnTo>
                            <a:pt x="403225" y="381000"/>
                          </a:lnTo>
                          <a:lnTo>
                            <a:pt x="417513" y="361950"/>
                          </a:lnTo>
                          <a:lnTo>
                            <a:pt x="427038" y="341313"/>
                          </a:lnTo>
                          <a:lnTo>
                            <a:pt x="436563" y="322263"/>
                          </a:lnTo>
                          <a:lnTo>
                            <a:pt x="442913" y="301625"/>
                          </a:lnTo>
                          <a:lnTo>
                            <a:pt x="450850" y="277813"/>
                          </a:lnTo>
                          <a:lnTo>
                            <a:pt x="454025" y="255588"/>
                          </a:lnTo>
                          <a:lnTo>
                            <a:pt x="457200" y="231775"/>
                          </a:lnTo>
                          <a:lnTo>
                            <a:pt x="457200" y="231775"/>
                          </a:lnTo>
                          <a:lnTo>
                            <a:pt x="454025" y="209550"/>
                          </a:lnTo>
                          <a:lnTo>
                            <a:pt x="450850" y="185738"/>
                          </a:lnTo>
                          <a:lnTo>
                            <a:pt x="442913" y="163513"/>
                          </a:lnTo>
                          <a:lnTo>
                            <a:pt x="436563" y="142875"/>
                          </a:lnTo>
                          <a:lnTo>
                            <a:pt x="427038" y="119063"/>
                          </a:lnTo>
                          <a:lnTo>
                            <a:pt x="417513" y="103188"/>
                          </a:lnTo>
                          <a:lnTo>
                            <a:pt x="403225" y="84138"/>
                          </a:lnTo>
                          <a:lnTo>
                            <a:pt x="387350" y="66675"/>
                          </a:lnTo>
                          <a:lnTo>
                            <a:pt x="371475" y="53975"/>
                          </a:lnTo>
                          <a:lnTo>
                            <a:pt x="354013" y="39688"/>
                          </a:lnTo>
                          <a:lnTo>
                            <a:pt x="334963" y="26988"/>
                          </a:lnTo>
                          <a:lnTo>
                            <a:pt x="314325" y="17463"/>
                          </a:lnTo>
                          <a:lnTo>
                            <a:pt x="292100" y="11113"/>
                          </a:lnTo>
                          <a:lnTo>
                            <a:pt x="268288" y="4763"/>
                          </a:lnTo>
                          <a:lnTo>
                            <a:pt x="244475" y="0"/>
                          </a:lnTo>
                          <a:lnTo>
                            <a:pt x="222250" y="0"/>
                          </a:lnTo>
                          <a:lnTo>
                            <a:pt x="222250" y="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7" name="Freeform 20"/>
                    <p:cNvSpPr/>
                    <p:nvPr>
                      <p:custDataLst>
                        <p:tags r:id="rId12"/>
                      </p:custDataLst>
                    </p:nvPr>
                  </p:nvSpPr>
                  <p:spPr>
                    <a:xfrm>
                      <a:off x="3848100" y="1296988"/>
                      <a:ext cx="458787" cy="46355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458787" h="463550">
                          <a:moveTo>
                            <a:pt x="366712" y="414338"/>
                          </a:moveTo>
                          <a:lnTo>
                            <a:pt x="366712" y="414338"/>
                          </a:lnTo>
                          <a:lnTo>
                            <a:pt x="369887" y="381000"/>
                          </a:lnTo>
                          <a:lnTo>
                            <a:pt x="373062" y="350838"/>
                          </a:lnTo>
                          <a:lnTo>
                            <a:pt x="382587" y="317500"/>
                          </a:lnTo>
                          <a:lnTo>
                            <a:pt x="392112" y="288925"/>
                          </a:lnTo>
                          <a:lnTo>
                            <a:pt x="406400" y="258763"/>
                          </a:lnTo>
                          <a:lnTo>
                            <a:pt x="422275" y="231775"/>
                          </a:lnTo>
                          <a:lnTo>
                            <a:pt x="439737" y="209550"/>
                          </a:lnTo>
                          <a:lnTo>
                            <a:pt x="458787" y="182563"/>
                          </a:lnTo>
                          <a:lnTo>
                            <a:pt x="458787" y="182563"/>
                          </a:lnTo>
                          <a:lnTo>
                            <a:pt x="449262" y="146050"/>
                          </a:lnTo>
                          <a:lnTo>
                            <a:pt x="431800" y="109538"/>
                          </a:lnTo>
                          <a:lnTo>
                            <a:pt x="409575" y="79375"/>
                          </a:lnTo>
                          <a:lnTo>
                            <a:pt x="379412" y="53975"/>
                          </a:lnTo>
                          <a:lnTo>
                            <a:pt x="346075" y="30163"/>
                          </a:lnTo>
                          <a:lnTo>
                            <a:pt x="312737" y="14288"/>
                          </a:lnTo>
                          <a:lnTo>
                            <a:pt x="273050" y="4763"/>
                          </a:lnTo>
                          <a:lnTo>
                            <a:pt x="233362" y="0"/>
                          </a:lnTo>
                          <a:lnTo>
                            <a:pt x="233362" y="0"/>
                          </a:lnTo>
                          <a:lnTo>
                            <a:pt x="207962" y="0"/>
                          </a:lnTo>
                          <a:lnTo>
                            <a:pt x="184150" y="4763"/>
                          </a:lnTo>
                          <a:lnTo>
                            <a:pt x="165100" y="11113"/>
                          </a:lnTo>
                          <a:lnTo>
                            <a:pt x="141287" y="17463"/>
                          </a:lnTo>
                          <a:lnTo>
                            <a:pt x="122237" y="26988"/>
                          </a:lnTo>
                          <a:lnTo>
                            <a:pt x="101600" y="39688"/>
                          </a:lnTo>
                          <a:lnTo>
                            <a:pt x="85725" y="53975"/>
                          </a:lnTo>
                          <a:lnTo>
                            <a:pt x="68262" y="66675"/>
                          </a:lnTo>
                          <a:lnTo>
                            <a:pt x="52387" y="84138"/>
                          </a:lnTo>
                          <a:lnTo>
                            <a:pt x="39687" y="103188"/>
                          </a:lnTo>
                          <a:lnTo>
                            <a:pt x="28575" y="119063"/>
                          </a:lnTo>
                          <a:lnTo>
                            <a:pt x="19050" y="142875"/>
                          </a:lnTo>
                          <a:lnTo>
                            <a:pt x="9525" y="163513"/>
                          </a:lnTo>
                          <a:lnTo>
                            <a:pt x="6350" y="185738"/>
                          </a:lnTo>
                          <a:lnTo>
                            <a:pt x="3175" y="209550"/>
                          </a:lnTo>
                          <a:lnTo>
                            <a:pt x="0" y="231775"/>
                          </a:lnTo>
                          <a:lnTo>
                            <a:pt x="0" y="231775"/>
                          </a:lnTo>
                          <a:lnTo>
                            <a:pt x="3175" y="255588"/>
                          </a:lnTo>
                          <a:lnTo>
                            <a:pt x="6350" y="277813"/>
                          </a:lnTo>
                          <a:lnTo>
                            <a:pt x="9525" y="301625"/>
                          </a:lnTo>
                          <a:lnTo>
                            <a:pt x="19050" y="322263"/>
                          </a:lnTo>
                          <a:lnTo>
                            <a:pt x="28575" y="341313"/>
                          </a:lnTo>
                          <a:lnTo>
                            <a:pt x="39687" y="361950"/>
                          </a:lnTo>
                          <a:lnTo>
                            <a:pt x="52387" y="381000"/>
                          </a:lnTo>
                          <a:lnTo>
                            <a:pt x="68262" y="396875"/>
                          </a:lnTo>
                          <a:lnTo>
                            <a:pt x="85725" y="411163"/>
                          </a:lnTo>
                          <a:lnTo>
                            <a:pt x="101600" y="423863"/>
                          </a:lnTo>
                          <a:lnTo>
                            <a:pt x="122237" y="436563"/>
                          </a:lnTo>
                          <a:lnTo>
                            <a:pt x="141287" y="447675"/>
                          </a:lnTo>
                          <a:lnTo>
                            <a:pt x="165100" y="454025"/>
                          </a:lnTo>
                          <a:lnTo>
                            <a:pt x="184150" y="460375"/>
                          </a:lnTo>
                          <a:lnTo>
                            <a:pt x="207962" y="463550"/>
                          </a:lnTo>
                          <a:lnTo>
                            <a:pt x="233362" y="463550"/>
                          </a:lnTo>
                          <a:lnTo>
                            <a:pt x="233362" y="463550"/>
                          </a:lnTo>
                          <a:lnTo>
                            <a:pt x="269875" y="460375"/>
                          </a:lnTo>
                          <a:lnTo>
                            <a:pt x="303212" y="454025"/>
                          </a:lnTo>
                          <a:lnTo>
                            <a:pt x="336550" y="436563"/>
                          </a:lnTo>
                          <a:lnTo>
                            <a:pt x="369887" y="420688"/>
                          </a:lnTo>
                          <a:lnTo>
                            <a:pt x="369887" y="420688"/>
                          </a:lnTo>
                          <a:lnTo>
                            <a:pt x="366712" y="414338"/>
                          </a:lnTo>
                          <a:lnTo>
                            <a:pt x="366712" y="41433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5" name="Freeform 21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4792663" y="1803400"/>
                      <a:ext cx="631825" cy="70167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631825" h="701675">
                          <a:moveTo>
                            <a:pt x="368300" y="0"/>
                          </a:moveTo>
                          <a:lnTo>
                            <a:pt x="222250" y="173038"/>
                          </a:lnTo>
                          <a:lnTo>
                            <a:pt x="82550" y="9525"/>
                          </a:lnTo>
                          <a:lnTo>
                            <a:pt x="82550" y="9525"/>
                          </a:lnTo>
                          <a:lnTo>
                            <a:pt x="69850" y="49213"/>
                          </a:lnTo>
                          <a:lnTo>
                            <a:pt x="50800" y="85725"/>
                          </a:lnTo>
                          <a:lnTo>
                            <a:pt x="26988" y="119063"/>
                          </a:lnTo>
                          <a:lnTo>
                            <a:pt x="0" y="149225"/>
                          </a:lnTo>
                          <a:lnTo>
                            <a:pt x="0" y="149225"/>
                          </a:lnTo>
                          <a:lnTo>
                            <a:pt x="33338" y="168275"/>
                          </a:lnTo>
                          <a:lnTo>
                            <a:pt x="63500" y="192088"/>
                          </a:lnTo>
                          <a:lnTo>
                            <a:pt x="93663" y="215900"/>
                          </a:lnTo>
                          <a:lnTo>
                            <a:pt x="122238" y="241300"/>
                          </a:lnTo>
                          <a:lnTo>
                            <a:pt x="146050" y="271463"/>
                          </a:lnTo>
                          <a:lnTo>
                            <a:pt x="173038" y="301625"/>
                          </a:lnTo>
                          <a:lnTo>
                            <a:pt x="192088" y="334963"/>
                          </a:lnTo>
                          <a:lnTo>
                            <a:pt x="212725" y="368300"/>
                          </a:lnTo>
                          <a:lnTo>
                            <a:pt x="231775" y="403225"/>
                          </a:lnTo>
                          <a:lnTo>
                            <a:pt x="249238" y="439738"/>
                          </a:lnTo>
                          <a:lnTo>
                            <a:pt x="261938" y="476250"/>
                          </a:lnTo>
                          <a:lnTo>
                            <a:pt x="271463" y="515938"/>
                          </a:lnTo>
                          <a:lnTo>
                            <a:pt x="280988" y="558800"/>
                          </a:lnTo>
                          <a:lnTo>
                            <a:pt x="288925" y="598488"/>
                          </a:lnTo>
                          <a:lnTo>
                            <a:pt x="292100" y="641350"/>
                          </a:lnTo>
                          <a:lnTo>
                            <a:pt x="292100" y="685800"/>
                          </a:lnTo>
                          <a:lnTo>
                            <a:pt x="292100" y="685800"/>
                          </a:lnTo>
                          <a:lnTo>
                            <a:pt x="292100" y="701675"/>
                          </a:lnTo>
                          <a:lnTo>
                            <a:pt x="292100" y="701675"/>
                          </a:lnTo>
                          <a:lnTo>
                            <a:pt x="344488" y="692150"/>
                          </a:lnTo>
                          <a:lnTo>
                            <a:pt x="390525" y="677863"/>
                          </a:lnTo>
                          <a:lnTo>
                            <a:pt x="439738" y="661988"/>
                          </a:lnTo>
                          <a:lnTo>
                            <a:pt x="482600" y="641350"/>
                          </a:lnTo>
                          <a:lnTo>
                            <a:pt x="522288" y="615950"/>
                          </a:lnTo>
                          <a:lnTo>
                            <a:pt x="558800" y="588963"/>
                          </a:lnTo>
                          <a:lnTo>
                            <a:pt x="595313" y="558800"/>
                          </a:lnTo>
                          <a:lnTo>
                            <a:pt x="625475" y="522288"/>
                          </a:lnTo>
                          <a:lnTo>
                            <a:pt x="625475" y="522288"/>
                          </a:lnTo>
                          <a:lnTo>
                            <a:pt x="628650" y="482600"/>
                          </a:lnTo>
                          <a:lnTo>
                            <a:pt x="631825" y="442913"/>
                          </a:lnTo>
                          <a:lnTo>
                            <a:pt x="631825" y="442913"/>
                          </a:lnTo>
                          <a:lnTo>
                            <a:pt x="628650" y="403225"/>
                          </a:lnTo>
                          <a:lnTo>
                            <a:pt x="625475" y="368300"/>
                          </a:lnTo>
                          <a:lnTo>
                            <a:pt x="619125" y="331788"/>
                          </a:lnTo>
                          <a:lnTo>
                            <a:pt x="612775" y="298450"/>
                          </a:lnTo>
                          <a:lnTo>
                            <a:pt x="598488" y="265113"/>
                          </a:lnTo>
                          <a:lnTo>
                            <a:pt x="588963" y="231775"/>
                          </a:lnTo>
                          <a:lnTo>
                            <a:pt x="573088" y="201613"/>
                          </a:lnTo>
                          <a:lnTo>
                            <a:pt x="555625" y="173038"/>
                          </a:lnTo>
                          <a:lnTo>
                            <a:pt x="539750" y="142875"/>
                          </a:lnTo>
                          <a:lnTo>
                            <a:pt x="519113" y="115888"/>
                          </a:lnTo>
                          <a:lnTo>
                            <a:pt x="496888" y="93663"/>
                          </a:lnTo>
                          <a:lnTo>
                            <a:pt x="473075" y="69850"/>
                          </a:lnTo>
                          <a:lnTo>
                            <a:pt x="450850" y="49213"/>
                          </a:lnTo>
                          <a:lnTo>
                            <a:pt x="423863" y="30163"/>
                          </a:lnTo>
                          <a:lnTo>
                            <a:pt x="396875" y="14288"/>
                          </a:lnTo>
                          <a:lnTo>
                            <a:pt x="368300" y="0"/>
                          </a:lnTo>
                          <a:lnTo>
                            <a:pt x="368300" y="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6" name="Freeform 22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3675063" y="1803400"/>
                      <a:ext cx="641350" cy="70167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641350" h="701675">
                          <a:moveTo>
                            <a:pt x="354013" y="685800"/>
                          </a:moveTo>
                          <a:lnTo>
                            <a:pt x="354013" y="685800"/>
                          </a:lnTo>
                          <a:lnTo>
                            <a:pt x="354013" y="641350"/>
                          </a:lnTo>
                          <a:lnTo>
                            <a:pt x="360363" y="598488"/>
                          </a:lnTo>
                          <a:lnTo>
                            <a:pt x="366713" y="558800"/>
                          </a:lnTo>
                          <a:lnTo>
                            <a:pt x="374650" y="519113"/>
                          </a:lnTo>
                          <a:lnTo>
                            <a:pt x="387350" y="479425"/>
                          </a:lnTo>
                          <a:lnTo>
                            <a:pt x="400050" y="439738"/>
                          </a:lnTo>
                          <a:lnTo>
                            <a:pt x="414338" y="403225"/>
                          </a:lnTo>
                          <a:lnTo>
                            <a:pt x="433388" y="371475"/>
                          </a:lnTo>
                          <a:lnTo>
                            <a:pt x="454025" y="334963"/>
                          </a:lnTo>
                          <a:lnTo>
                            <a:pt x="473075" y="304800"/>
                          </a:lnTo>
                          <a:lnTo>
                            <a:pt x="496888" y="271463"/>
                          </a:lnTo>
                          <a:lnTo>
                            <a:pt x="522288" y="244475"/>
                          </a:lnTo>
                          <a:lnTo>
                            <a:pt x="552450" y="219075"/>
                          </a:lnTo>
                          <a:lnTo>
                            <a:pt x="579438" y="192088"/>
                          </a:lnTo>
                          <a:lnTo>
                            <a:pt x="612775" y="168275"/>
                          </a:lnTo>
                          <a:lnTo>
                            <a:pt x="641350" y="149225"/>
                          </a:lnTo>
                          <a:lnTo>
                            <a:pt x="641350" y="149225"/>
                          </a:lnTo>
                          <a:lnTo>
                            <a:pt x="615950" y="115888"/>
                          </a:lnTo>
                          <a:lnTo>
                            <a:pt x="588963" y="82550"/>
                          </a:lnTo>
                          <a:lnTo>
                            <a:pt x="568325" y="42863"/>
                          </a:lnTo>
                          <a:lnTo>
                            <a:pt x="552450" y="0"/>
                          </a:lnTo>
                          <a:lnTo>
                            <a:pt x="552450" y="0"/>
                          </a:lnTo>
                          <a:lnTo>
                            <a:pt x="406400" y="173038"/>
                          </a:lnTo>
                          <a:lnTo>
                            <a:pt x="261938" y="0"/>
                          </a:lnTo>
                          <a:lnTo>
                            <a:pt x="261938" y="0"/>
                          </a:lnTo>
                          <a:lnTo>
                            <a:pt x="234950" y="14288"/>
                          </a:lnTo>
                          <a:lnTo>
                            <a:pt x="204788" y="30163"/>
                          </a:lnTo>
                          <a:lnTo>
                            <a:pt x="182563" y="49213"/>
                          </a:lnTo>
                          <a:lnTo>
                            <a:pt x="155575" y="69850"/>
                          </a:lnTo>
                          <a:lnTo>
                            <a:pt x="133350" y="93663"/>
                          </a:lnTo>
                          <a:lnTo>
                            <a:pt x="112713" y="115888"/>
                          </a:lnTo>
                          <a:lnTo>
                            <a:pt x="93663" y="142875"/>
                          </a:lnTo>
                          <a:lnTo>
                            <a:pt x="73025" y="173038"/>
                          </a:lnTo>
                          <a:lnTo>
                            <a:pt x="57150" y="201613"/>
                          </a:lnTo>
                          <a:lnTo>
                            <a:pt x="42863" y="231775"/>
                          </a:lnTo>
                          <a:lnTo>
                            <a:pt x="30163" y="265113"/>
                          </a:lnTo>
                          <a:lnTo>
                            <a:pt x="20638" y="298450"/>
                          </a:lnTo>
                          <a:lnTo>
                            <a:pt x="9525" y="334963"/>
                          </a:lnTo>
                          <a:lnTo>
                            <a:pt x="6350" y="368300"/>
                          </a:lnTo>
                          <a:lnTo>
                            <a:pt x="0" y="403225"/>
                          </a:lnTo>
                          <a:lnTo>
                            <a:pt x="0" y="442913"/>
                          </a:lnTo>
                          <a:lnTo>
                            <a:pt x="0" y="442913"/>
                          </a:lnTo>
                          <a:lnTo>
                            <a:pt x="3175" y="482600"/>
                          </a:lnTo>
                          <a:lnTo>
                            <a:pt x="6350" y="522288"/>
                          </a:lnTo>
                          <a:lnTo>
                            <a:pt x="6350" y="522288"/>
                          </a:lnTo>
                          <a:lnTo>
                            <a:pt x="36513" y="558800"/>
                          </a:lnTo>
                          <a:lnTo>
                            <a:pt x="73025" y="592138"/>
                          </a:lnTo>
                          <a:lnTo>
                            <a:pt x="112713" y="619125"/>
                          </a:lnTo>
                          <a:lnTo>
                            <a:pt x="155575" y="646113"/>
                          </a:lnTo>
                          <a:lnTo>
                            <a:pt x="201613" y="665163"/>
                          </a:lnTo>
                          <a:lnTo>
                            <a:pt x="252413" y="681038"/>
                          </a:lnTo>
                          <a:lnTo>
                            <a:pt x="301625" y="695325"/>
                          </a:lnTo>
                          <a:lnTo>
                            <a:pt x="354013" y="701675"/>
                          </a:lnTo>
                          <a:lnTo>
                            <a:pt x="354013" y="701675"/>
                          </a:lnTo>
                          <a:lnTo>
                            <a:pt x="354013" y="685800"/>
                          </a:lnTo>
                          <a:lnTo>
                            <a:pt x="354013" y="68580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9" name="组合 118"/>
                <p:cNvGrpSpPr/>
                <p:nvPr/>
              </p:nvGrpSpPr>
              <p:grpSpPr>
                <a:xfrm>
                  <a:off x="530142" y="2460209"/>
                  <a:ext cx="833830" cy="554116"/>
                  <a:chOff x="441778" y="2399469"/>
                  <a:chExt cx="1151323" cy="675872"/>
                </a:xfrm>
              </p:grpSpPr>
              <p:sp>
                <p:nvSpPr>
                  <p:cNvPr id="42" name="文本框 62"/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441778" y="2755561"/>
                    <a:ext cx="1151323" cy="319780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 dirty="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客户管理</a:t>
                    </a:r>
                    <a:endParaRPr lang="zh-CN" altLang="zh-CN" sz="700" dirty="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44" name="组合 63"/>
                  <p:cNvGrpSpPr/>
                  <p:nvPr/>
                </p:nvGrpSpPr>
                <p:grpSpPr>
                  <a:xfrm>
                    <a:off x="826804" y="2399469"/>
                    <a:ext cx="393717" cy="337974"/>
                    <a:chOff x="7032625" y="1241425"/>
                    <a:chExt cx="1404937" cy="1520562"/>
                  </a:xfrm>
                </p:grpSpPr>
                <p:sp>
                  <p:nvSpPr>
                    <p:cNvPr id="45" name="Freeform 37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7634288" y="2071688"/>
                      <a:ext cx="201612" cy="5175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01612" h="517525">
                          <a:moveTo>
                            <a:pt x="0" y="260350"/>
                          </a:moveTo>
                          <a:lnTo>
                            <a:pt x="101600" y="517525"/>
                          </a:lnTo>
                          <a:lnTo>
                            <a:pt x="201612" y="263525"/>
                          </a:lnTo>
                          <a:lnTo>
                            <a:pt x="146050" y="84138"/>
                          </a:lnTo>
                          <a:lnTo>
                            <a:pt x="146050" y="84138"/>
                          </a:lnTo>
                          <a:lnTo>
                            <a:pt x="152400" y="74613"/>
                          </a:lnTo>
                          <a:lnTo>
                            <a:pt x="155575" y="65088"/>
                          </a:lnTo>
                          <a:lnTo>
                            <a:pt x="155575" y="25400"/>
                          </a:lnTo>
                          <a:lnTo>
                            <a:pt x="155575" y="25400"/>
                          </a:lnTo>
                          <a:lnTo>
                            <a:pt x="152400" y="15875"/>
                          </a:lnTo>
                          <a:lnTo>
                            <a:pt x="146050" y="6350"/>
                          </a:lnTo>
                          <a:lnTo>
                            <a:pt x="139700" y="3175"/>
                          </a:lnTo>
                          <a:lnTo>
                            <a:pt x="130175" y="0"/>
                          </a:lnTo>
                          <a:lnTo>
                            <a:pt x="68262" y="0"/>
                          </a:lnTo>
                          <a:lnTo>
                            <a:pt x="68262" y="0"/>
                          </a:lnTo>
                          <a:lnTo>
                            <a:pt x="58737" y="3175"/>
                          </a:lnTo>
                          <a:lnTo>
                            <a:pt x="52387" y="6350"/>
                          </a:lnTo>
                          <a:lnTo>
                            <a:pt x="46037" y="15875"/>
                          </a:lnTo>
                          <a:lnTo>
                            <a:pt x="46037" y="25400"/>
                          </a:lnTo>
                          <a:lnTo>
                            <a:pt x="46037" y="65088"/>
                          </a:lnTo>
                          <a:lnTo>
                            <a:pt x="46037" y="65088"/>
                          </a:lnTo>
                          <a:lnTo>
                            <a:pt x="49212" y="77788"/>
                          </a:lnTo>
                          <a:lnTo>
                            <a:pt x="55562" y="84138"/>
                          </a:lnTo>
                          <a:lnTo>
                            <a:pt x="0" y="260350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Freeform 38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7032625" y="2068513"/>
                      <a:ext cx="1404937" cy="693474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404937" h="669925">
                          <a:moveTo>
                            <a:pt x="962025" y="0"/>
                          </a:moveTo>
                          <a:lnTo>
                            <a:pt x="703262" y="666750"/>
                          </a:lnTo>
                          <a:lnTo>
                            <a:pt x="442912" y="0"/>
                          </a:lnTo>
                          <a:lnTo>
                            <a:pt x="442912" y="0"/>
                          </a:lnTo>
                          <a:lnTo>
                            <a:pt x="396875" y="22225"/>
                          </a:lnTo>
                          <a:lnTo>
                            <a:pt x="350837" y="44450"/>
                          </a:lnTo>
                          <a:lnTo>
                            <a:pt x="309562" y="74613"/>
                          </a:lnTo>
                          <a:lnTo>
                            <a:pt x="269875" y="103188"/>
                          </a:lnTo>
                          <a:lnTo>
                            <a:pt x="233362" y="139700"/>
                          </a:lnTo>
                          <a:lnTo>
                            <a:pt x="201612" y="174625"/>
                          </a:lnTo>
                          <a:lnTo>
                            <a:pt x="171450" y="214313"/>
                          </a:lnTo>
                          <a:lnTo>
                            <a:pt x="142875" y="257175"/>
                          </a:lnTo>
                          <a:lnTo>
                            <a:pt x="117475" y="301625"/>
                          </a:lnTo>
                          <a:lnTo>
                            <a:pt x="93662" y="347663"/>
                          </a:lnTo>
                          <a:lnTo>
                            <a:pt x="74612" y="396875"/>
                          </a:lnTo>
                          <a:lnTo>
                            <a:pt x="55562" y="447675"/>
                          </a:lnTo>
                          <a:lnTo>
                            <a:pt x="38100" y="500063"/>
                          </a:lnTo>
                          <a:lnTo>
                            <a:pt x="22225" y="555625"/>
                          </a:lnTo>
                          <a:lnTo>
                            <a:pt x="9525" y="611188"/>
                          </a:lnTo>
                          <a:lnTo>
                            <a:pt x="0" y="669925"/>
                          </a:lnTo>
                          <a:lnTo>
                            <a:pt x="1404937" y="669925"/>
                          </a:lnTo>
                          <a:lnTo>
                            <a:pt x="1404937" y="669925"/>
                          </a:lnTo>
                          <a:lnTo>
                            <a:pt x="1395412" y="611188"/>
                          </a:lnTo>
                          <a:lnTo>
                            <a:pt x="1382712" y="555625"/>
                          </a:lnTo>
                          <a:lnTo>
                            <a:pt x="1366837" y="500063"/>
                          </a:lnTo>
                          <a:lnTo>
                            <a:pt x="1349375" y="447675"/>
                          </a:lnTo>
                          <a:lnTo>
                            <a:pt x="1330325" y="396875"/>
                          </a:lnTo>
                          <a:lnTo>
                            <a:pt x="1311275" y="347663"/>
                          </a:lnTo>
                          <a:lnTo>
                            <a:pt x="1287462" y="301625"/>
                          </a:lnTo>
                          <a:lnTo>
                            <a:pt x="1262062" y="257175"/>
                          </a:lnTo>
                          <a:lnTo>
                            <a:pt x="1233487" y="214313"/>
                          </a:lnTo>
                          <a:lnTo>
                            <a:pt x="1203325" y="174625"/>
                          </a:lnTo>
                          <a:lnTo>
                            <a:pt x="1171575" y="139700"/>
                          </a:lnTo>
                          <a:lnTo>
                            <a:pt x="1135062" y="103188"/>
                          </a:lnTo>
                          <a:lnTo>
                            <a:pt x="1095375" y="74613"/>
                          </a:lnTo>
                          <a:lnTo>
                            <a:pt x="1054100" y="44450"/>
                          </a:lnTo>
                          <a:lnTo>
                            <a:pt x="1008062" y="22225"/>
                          </a:lnTo>
                          <a:lnTo>
                            <a:pt x="962025" y="0"/>
                          </a:lnTo>
                          <a:lnTo>
                            <a:pt x="962025" y="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Freeform 39"/>
                    <p:cNvSpPr>
                      <a:spLocks noEditPoints="1"/>
                    </p:cNvSpPr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7354888" y="1241425"/>
                      <a:ext cx="763587" cy="76517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63587" h="765175">
                          <a:moveTo>
                            <a:pt x="384175" y="0"/>
                          </a:moveTo>
                          <a:lnTo>
                            <a:pt x="384175" y="0"/>
                          </a:lnTo>
                          <a:lnTo>
                            <a:pt x="344487" y="0"/>
                          </a:lnTo>
                          <a:lnTo>
                            <a:pt x="304800" y="6350"/>
                          </a:lnTo>
                          <a:lnTo>
                            <a:pt x="269875" y="15875"/>
                          </a:lnTo>
                          <a:lnTo>
                            <a:pt x="233362" y="28575"/>
                          </a:lnTo>
                          <a:lnTo>
                            <a:pt x="201612" y="46038"/>
                          </a:lnTo>
                          <a:lnTo>
                            <a:pt x="168275" y="65088"/>
                          </a:lnTo>
                          <a:lnTo>
                            <a:pt x="139700" y="87313"/>
                          </a:lnTo>
                          <a:lnTo>
                            <a:pt x="112712" y="111125"/>
                          </a:lnTo>
                          <a:lnTo>
                            <a:pt x="87312" y="136525"/>
                          </a:lnTo>
                          <a:lnTo>
                            <a:pt x="65087" y="169863"/>
                          </a:lnTo>
                          <a:lnTo>
                            <a:pt x="47625" y="198438"/>
                          </a:lnTo>
                          <a:lnTo>
                            <a:pt x="31750" y="231775"/>
                          </a:lnTo>
                          <a:lnTo>
                            <a:pt x="19050" y="266700"/>
                          </a:lnTo>
                          <a:lnTo>
                            <a:pt x="9525" y="306388"/>
                          </a:lnTo>
                          <a:lnTo>
                            <a:pt x="3175" y="341313"/>
                          </a:lnTo>
                          <a:lnTo>
                            <a:pt x="0" y="381000"/>
                          </a:lnTo>
                          <a:lnTo>
                            <a:pt x="0" y="381000"/>
                          </a:lnTo>
                          <a:lnTo>
                            <a:pt x="3175" y="419100"/>
                          </a:lnTo>
                          <a:lnTo>
                            <a:pt x="9525" y="458788"/>
                          </a:lnTo>
                          <a:lnTo>
                            <a:pt x="19050" y="495300"/>
                          </a:lnTo>
                          <a:lnTo>
                            <a:pt x="31750" y="530225"/>
                          </a:lnTo>
                          <a:lnTo>
                            <a:pt x="47625" y="563563"/>
                          </a:lnTo>
                          <a:lnTo>
                            <a:pt x="65087" y="595313"/>
                          </a:lnTo>
                          <a:lnTo>
                            <a:pt x="87312" y="625475"/>
                          </a:lnTo>
                          <a:lnTo>
                            <a:pt x="112712" y="650875"/>
                          </a:lnTo>
                          <a:lnTo>
                            <a:pt x="139700" y="676275"/>
                          </a:lnTo>
                          <a:lnTo>
                            <a:pt x="168275" y="700088"/>
                          </a:lnTo>
                          <a:lnTo>
                            <a:pt x="201612" y="719138"/>
                          </a:lnTo>
                          <a:lnTo>
                            <a:pt x="233362" y="735013"/>
                          </a:lnTo>
                          <a:lnTo>
                            <a:pt x="269875" y="747713"/>
                          </a:lnTo>
                          <a:lnTo>
                            <a:pt x="304800" y="755650"/>
                          </a:lnTo>
                          <a:lnTo>
                            <a:pt x="344487" y="762000"/>
                          </a:lnTo>
                          <a:lnTo>
                            <a:pt x="384175" y="765175"/>
                          </a:lnTo>
                          <a:lnTo>
                            <a:pt x="384175" y="765175"/>
                          </a:lnTo>
                          <a:lnTo>
                            <a:pt x="422275" y="762000"/>
                          </a:lnTo>
                          <a:lnTo>
                            <a:pt x="461962" y="755650"/>
                          </a:lnTo>
                          <a:lnTo>
                            <a:pt x="496887" y="747713"/>
                          </a:lnTo>
                          <a:lnTo>
                            <a:pt x="533400" y="735013"/>
                          </a:lnTo>
                          <a:lnTo>
                            <a:pt x="565150" y="719138"/>
                          </a:lnTo>
                          <a:lnTo>
                            <a:pt x="598487" y="700088"/>
                          </a:lnTo>
                          <a:lnTo>
                            <a:pt x="627062" y="676275"/>
                          </a:lnTo>
                          <a:lnTo>
                            <a:pt x="654050" y="650875"/>
                          </a:lnTo>
                          <a:lnTo>
                            <a:pt x="679450" y="625475"/>
                          </a:lnTo>
                          <a:lnTo>
                            <a:pt x="698500" y="595313"/>
                          </a:lnTo>
                          <a:lnTo>
                            <a:pt x="719137" y="563563"/>
                          </a:lnTo>
                          <a:lnTo>
                            <a:pt x="735012" y="530225"/>
                          </a:lnTo>
                          <a:lnTo>
                            <a:pt x="747712" y="495300"/>
                          </a:lnTo>
                          <a:lnTo>
                            <a:pt x="757237" y="458788"/>
                          </a:lnTo>
                          <a:lnTo>
                            <a:pt x="763587" y="419100"/>
                          </a:lnTo>
                          <a:lnTo>
                            <a:pt x="763587" y="381000"/>
                          </a:lnTo>
                          <a:lnTo>
                            <a:pt x="763587" y="381000"/>
                          </a:lnTo>
                          <a:lnTo>
                            <a:pt x="763587" y="341313"/>
                          </a:lnTo>
                          <a:lnTo>
                            <a:pt x="757237" y="306388"/>
                          </a:lnTo>
                          <a:lnTo>
                            <a:pt x="747712" y="266700"/>
                          </a:lnTo>
                          <a:lnTo>
                            <a:pt x="735012" y="231775"/>
                          </a:lnTo>
                          <a:lnTo>
                            <a:pt x="719137" y="198438"/>
                          </a:lnTo>
                          <a:lnTo>
                            <a:pt x="698500" y="169863"/>
                          </a:lnTo>
                          <a:lnTo>
                            <a:pt x="679450" y="136525"/>
                          </a:lnTo>
                          <a:lnTo>
                            <a:pt x="654050" y="111125"/>
                          </a:lnTo>
                          <a:lnTo>
                            <a:pt x="627062" y="87313"/>
                          </a:lnTo>
                          <a:lnTo>
                            <a:pt x="598487" y="65088"/>
                          </a:lnTo>
                          <a:lnTo>
                            <a:pt x="565150" y="46038"/>
                          </a:lnTo>
                          <a:lnTo>
                            <a:pt x="533400" y="28575"/>
                          </a:lnTo>
                          <a:lnTo>
                            <a:pt x="496887" y="15875"/>
                          </a:lnTo>
                          <a:lnTo>
                            <a:pt x="461962" y="6350"/>
                          </a:lnTo>
                          <a:lnTo>
                            <a:pt x="422275" y="0"/>
                          </a:lnTo>
                          <a:lnTo>
                            <a:pt x="384175" y="0"/>
                          </a:lnTo>
                          <a:lnTo>
                            <a:pt x="384175" y="0"/>
                          </a:lnTo>
                          <a:close/>
                          <a:moveTo>
                            <a:pt x="384175" y="700088"/>
                          </a:moveTo>
                          <a:lnTo>
                            <a:pt x="384175" y="700088"/>
                          </a:lnTo>
                          <a:lnTo>
                            <a:pt x="350837" y="696913"/>
                          </a:lnTo>
                          <a:lnTo>
                            <a:pt x="322262" y="693738"/>
                          </a:lnTo>
                          <a:lnTo>
                            <a:pt x="292100" y="685800"/>
                          </a:lnTo>
                          <a:lnTo>
                            <a:pt x="263525" y="673100"/>
                          </a:lnTo>
                          <a:lnTo>
                            <a:pt x="236537" y="663575"/>
                          </a:lnTo>
                          <a:lnTo>
                            <a:pt x="211137" y="647700"/>
                          </a:lnTo>
                          <a:lnTo>
                            <a:pt x="188912" y="631825"/>
                          </a:lnTo>
                          <a:lnTo>
                            <a:pt x="165100" y="611188"/>
                          </a:lnTo>
                          <a:lnTo>
                            <a:pt x="146050" y="588963"/>
                          </a:lnTo>
                          <a:lnTo>
                            <a:pt x="127000" y="566738"/>
                          </a:lnTo>
                          <a:lnTo>
                            <a:pt x="109537" y="542925"/>
                          </a:lnTo>
                          <a:lnTo>
                            <a:pt x="96837" y="517525"/>
                          </a:lnTo>
                          <a:lnTo>
                            <a:pt x="84137" y="487363"/>
                          </a:lnTo>
                          <a:lnTo>
                            <a:pt x="77787" y="458788"/>
                          </a:lnTo>
                          <a:lnTo>
                            <a:pt x="71437" y="430213"/>
                          </a:lnTo>
                          <a:lnTo>
                            <a:pt x="68262" y="400050"/>
                          </a:lnTo>
                          <a:lnTo>
                            <a:pt x="68262" y="400050"/>
                          </a:lnTo>
                          <a:lnTo>
                            <a:pt x="93662" y="374650"/>
                          </a:lnTo>
                          <a:lnTo>
                            <a:pt x="117475" y="347663"/>
                          </a:lnTo>
                          <a:lnTo>
                            <a:pt x="139700" y="319088"/>
                          </a:lnTo>
                          <a:lnTo>
                            <a:pt x="158750" y="288925"/>
                          </a:lnTo>
                          <a:lnTo>
                            <a:pt x="174625" y="260350"/>
                          </a:lnTo>
                          <a:lnTo>
                            <a:pt x="188912" y="227013"/>
                          </a:lnTo>
                          <a:lnTo>
                            <a:pt x="201612" y="192088"/>
                          </a:lnTo>
                          <a:lnTo>
                            <a:pt x="207962" y="158750"/>
                          </a:lnTo>
                          <a:lnTo>
                            <a:pt x="207962" y="158750"/>
                          </a:lnTo>
                          <a:lnTo>
                            <a:pt x="242887" y="192088"/>
                          </a:lnTo>
                          <a:lnTo>
                            <a:pt x="282575" y="223838"/>
                          </a:lnTo>
                          <a:lnTo>
                            <a:pt x="325437" y="254000"/>
                          </a:lnTo>
                          <a:lnTo>
                            <a:pt x="369887" y="276225"/>
                          </a:lnTo>
                          <a:lnTo>
                            <a:pt x="422275" y="296863"/>
                          </a:lnTo>
                          <a:lnTo>
                            <a:pt x="474662" y="309563"/>
                          </a:lnTo>
                          <a:lnTo>
                            <a:pt x="527050" y="319088"/>
                          </a:lnTo>
                          <a:lnTo>
                            <a:pt x="582612" y="319088"/>
                          </a:lnTo>
                          <a:lnTo>
                            <a:pt x="582612" y="319088"/>
                          </a:lnTo>
                          <a:lnTo>
                            <a:pt x="636587" y="319088"/>
                          </a:lnTo>
                          <a:lnTo>
                            <a:pt x="692150" y="309563"/>
                          </a:lnTo>
                          <a:lnTo>
                            <a:pt x="692150" y="309563"/>
                          </a:lnTo>
                          <a:lnTo>
                            <a:pt x="698500" y="344488"/>
                          </a:lnTo>
                          <a:lnTo>
                            <a:pt x="698500" y="381000"/>
                          </a:lnTo>
                          <a:lnTo>
                            <a:pt x="698500" y="381000"/>
                          </a:lnTo>
                          <a:lnTo>
                            <a:pt x="698500" y="412750"/>
                          </a:lnTo>
                          <a:lnTo>
                            <a:pt x="692150" y="446088"/>
                          </a:lnTo>
                          <a:lnTo>
                            <a:pt x="685800" y="474663"/>
                          </a:lnTo>
                          <a:lnTo>
                            <a:pt x="676275" y="504825"/>
                          </a:lnTo>
                          <a:lnTo>
                            <a:pt x="663575" y="533400"/>
                          </a:lnTo>
                          <a:lnTo>
                            <a:pt x="647700" y="560388"/>
                          </a:lnTo>
                          <a:lnTo>
                            <a:pt x="627062" y="582613"/>
                          </a:lnTo>
                          <a:lnTo>
                            <a:pt x="608012" y="604838"/>
                          </a:lnTo>
                          <a:lnTo>
                            <a:pt x="585787" y="625475"/>
                          </a:lnTo>
                          <a:lnTo>
                            <a:pt x="558800" y="644525"/>
                          </a:lnTo>
                          <a:lnTo>
                            <a:pt x="533400" y="660400"/>
                          </a:lnTo>
                          <a:lnTo>
                            <a:pt x="506412" y="673100"/>
                          </a:lnTo>
                          <a:lnTo>
                            <a:pt x="477837" y="682625"/>
                          </a:lnTo>
                          <a:lnTo>
                            <a:pt x="449262" y="693738"/>
                          </a:lnTo>
                          <a:lnTo>
                            <a:pt x="415925" y="696913"/>
                          </a:lnTo>
                          <a:lnTo>
                            <a:pt x="384175" y="700088"/>
                          </a:lnTo>
                          <a:lnTo>
                            <a:pt x="384175" y="70008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51" name="组合 121"/>
                <p:cNvGrpSpPr/>
                <p:nvPr/>
              </p:nvGrpSpPr>
              <p:grpSpPr>
                <a:xfrm>
                  <a:off x="1406310" y="3227021"/>
                  <a:ext cx="826703" cy="589872"/>
                  <a:chOff x="1798637" y="3169904"/>
                  <a:chExt cx="1142346" cy="710460"/>
                </a:xfrm>
              </p:grpSpPr>
              <p:sp>
                <p:nvSpPr>
                  <p:cNvPr id="66" name="文本框 67"/>
                  <p:cNvSpPr txBox="1"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1798637" y="3564595"/>
                    <a:ext cx="1142346" cy="315769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费控管理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32" name="组合 68"/>
                  <p:cNvGrpSpPr/>
                  <p:nvPr/>
                </p:nvGrpSpPr>
                <p:grpSpPr>
                  <a:xfrm>
                    <a:off x="2179517" y="3169904"/>
                    <a:ext cx="386581" cy="342900"/>
                    <a:chOff x="10236200" y="4235450"/>
                    <a:chExt cx="1270000" cy="1389063"/>
                  </a:xfrm>
                </p:grpSpPr>
                <p:sp>
                  <p:nvSpPr>
                    <p:cNvPr id="166" name="Freeform 16"/>
                    <p:cNvSpPr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10415588" y="4424363"/>
                      <a:ext cx="911225" cy="230188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911225" h="230188">
                          <a:moveTo>
                            <a:pt x="885825" y="230188"/>
                          </a:moveTo>
                          <a:lnTo>
                            <a:pt x="26988" y="230188"/>
                          </a:lnTo>
                          <a:lnTo>
                            <a:pt x="26988" y="230188"/>
                          </a:lnTo>
                          <a:lnTo>
                            <a:pt x="15875" y="227013"/>
                          </a:lnTo>
                          <a:lnTo>
                            <a:pt x="6350" y="223838"/>
                          </a:lnTo>
                          <a:lnTo>
                            <a:pt x="0" y="214313"/>
                          </a:lnTo>
                          <a:lnTo>
                            <a:pt x="0" y="204788"/>
                          </a:lnTo>
                          <a:lnTo>
                            <a:pt x="0" y="28575"/>
                          </a:lnTo>
                          <a:lnTo>
                            <a:pt x="0" y="28575"/>
                          </a:lnTo>
                          <a:lnTo>
                            <a:pt x="0" y="15875"/>
                          </a:lnTo>
                          <a:lnTo>
                            <a:pt x="6350" y="9525"/>
                          </a:lnTo>
                          <a:lnTo>
                            <a:pt x="15875" y="3175"/>
                          </a:lnTo>
                          <a:lnTo>
                            <a:pt x="26988" y="0"/>
                          </a:lnTo>
                          <a:lnTo>
                            <a:pt x="885825" y="0"/>
                          </a:lnTo>
                          <a:lnTo>
                            <a:pt x="885825" y="0"/>
                          </a:lnTo>
                          <a:lnTo>
                            <a:pt x="895350" y="3175"/>
                          </a:lnTo>
                          <a:lnTo>
                            <a:pt x="904875" y="9525"/>
                          </a:lnTo>
                          <a:lnTo>
                            <a:pt x="908050" y="15875"/>
                          </a:lnTo>
                          <a:lnTo>
                            <a:pt x="911225" y="28575"/>
                          </a:lnTo>
                          <a:lnTo>
                            <a:pt x="911225" y="204788"/>
                          </a:lnTo>
                          <a:lnTo>
                            <a:pt x="911225" y="204788"/>
                          </a:lnTo>
                          <a:lnTo>
                            <a:pt x="908050" y="214313"/>
                          </a:lnTo>
                          <a:lnTo>
                            <a:pt x="904875" y="223838"/>
                          </a:lnTo>
                          <a:lnTo>
                            <a:pt x="895350" y="227013"/>
                          </a:lnTo>
                          <a:lnTo>
                            <a:pt x="885825" y="230188"/>
                          </a:lnTo>
                          <a:lnTo>
                            <a:pt x="885825" y="230188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7" name="Freeform 17"/>
                    <p:cNvSpPr>
                      <a:spLocks noEditPoints="1"/>
                    </p:cNvSpPr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10236200" y="4235450"/>
                      <a:ext cx="1270000" cy="13890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270000" h="1389063">
                          <a:moveTo>
                            <a:pt x="1116013" y="0"/>
                          </a:moveTo>
                          <a:lnTo>
                            <a:pt x="150813" y="0"/>
                          </a:lnTo>
                          <a:lnTo>
                            <a:pt x="150813" y="0"/>
                          </a:lnTo>
                          <a:lnTo>
                            <a:pt x="120650" y="3175"/>
                          </a:lnTo>
                          <a:lnTo>
                            <a:pt x="92075" y="9525"/>
                          </a:lnTo>
                          <a:lnTo>
                            <a:pt x="65088" y="25400"/>
                          </a:lnTo>
                          <a:lnTo>
                            <a:pt x="42863" y="41275"/>
                          </a:lnTo>
                          <a:lnTo>
                            <a:pt x="26988" y="65088"/>
                          </a:lnTo>
                          <a:lnTo>
                            <a:pt x="11113" y="90488"/>
                          </a:lnTo>
                          <a:lnTo>
                            <a:pt x="3175" y="120650"/>
                          </a:lnTo>
                          <a:lnTo>
                            <a:pt x="0" y="149225"/>
                          </a:lnTo>
                          <a:lnTo>
                            <a:pt x="0" y="1236663"/>
                          </a:lnTo>
                          <a:lnTo>
                            <a:pt x="0" y="1236663"/>
                          </a:lnTo>
                          <a:lnTo>
                            <a:pt x="3175" y="1268413"/>
                          </a:lnTo>
                          <a:lnTo>
                            <a:pt x="11113" y="1298575"/>
                          </a:lnTo>
                          <a:lnTo>
                            <a:pt x="26988" y="1320800"/>
                          </a:lnTo>
                          <a:lnTo>
                            <a:pt x="42863" y="1343025"/>
                          </a:lnTo>
                          <a:lnTo>
                            <a:pt x="65088" y="1363663"/>
                          </a:lnTo>
                          <a:lnTo>
                            <a:pt x="92075" y="1376363"/>
                          </a:lnTo>
                          <a:lnTo>
                            <a:pt x="120650" y="1385888"/>
                          </a:lnTo>
                          <a:lnTo>
                            <a:pt x="150813" y="1389063"/>
                          </a:lnTo>
                          <a:lnTo>
                            <a:pt x="1116013" y="1389063"/>
                          </a:lnTo>
                          <a:lnTo>
                            <a:pt x="1116013" y="1389063"/>
                          </a:lnTo>
                          <a:lnTo>
                            <a:pt x="1149350" y="1385888"/>
                          </a:lnTo>
                          <a:lnTo>
                            <a:pt x="1174750" y="1376363"/>
                          </a:lnTo>
                          <a:lnTo>
                            <a:pt x="1201738" y="1363663"/>
                          </a:lnTo>
                          <a:lnTo>
                            <a:pt x="1223963" y="1343025"/>
                          </a:lnTo>
                          <a:lnTo>
                            <a:pt x="1243013" y="1320800"/>
                          </a:lnTo>
                          <a:lnTo>
                            <a:pt x="1255713" y="1298575"/>
                          </a:lnTo>
                          <a:lnTo>
                            <a:pt x="1266825" y="1268413"/>
                          </a:lnTo>
                          <a:lnTo>
                            <a:pt x="1270000" y="1236663"/>
                          </a:lnTo>
                          <a:lnTo>
                            <a:pt x="1270000" y="149225"/>
                          </a:lnTo>
                          <a:lnTo>
                            <a:pt x="1270000" y="149225"/>
                          </a:lnTo>
                          <a:lnTo>
                            <a:pt x="1266825" y="120650"/>
                          </a:lnTo>
                          <a:lnTo>
                            <a:pt x="1255713" y="90488"/>
                          </a:lnTo>
                          <a:lnTo>
                            <a:pt x="1243013" y="65088"/>
                          </a:lnTo>
                          <a:lnTo>
                            <a:pt x="1223963" y="41275"/>
                          </a:lnTo>
                          <a:lnTo>
                            <a:pt x="1201738" y="25400"/>
                          </a:lnTo>
                          <a:lnTo>
                            <a:pt x="1174750" y="9525"/>
                          </a:lnTo>
                          <a:lnTo>
                            <a:pt x="1149350" y="3175"/>
                          </a:lnTo>
                          <a:lnTo>
                            <a:pt x="1116013" y="0"/>
                          </a:lnTo>
                          <a:lnTo>
                            <a:pt x="1116013" y="0"/>
                          </a:lnTo>
                          <a:close/>
                          <a:moveTo>
                            <a:pt x="309563" y="1219200"/>
                          </a:moveTo>
                          <a:lnTo>
                            <a:pt x="309563" y="1219200"/>
                          </a:lnTo>
                          <a:lnTo>
                            <a:pt x="284163" y="1216025"/>
                          </a:lnTo>
                          <a:lnTo>
                            <a:pt x="260350" y="1209675"/>
                          </a:lnTo>
                          <a:lnTo>
                            <a:pt x="238125" y="1196975"/>
                          </a:lnTo>
                          <a:lnTo>
                            <a:pt x="219075" y="1181100"/>
                          </a:lnTo>
                          <a:lnTo>
                            <a:pt x="206375" y="1163638"/>
                          </a:lnTo>
                          <a:lnTo>
                            <a:pt x="192088" y="1141413"/>
                          </a:lnTo>
                          <a:lnTo>
                            <a:pt x="185738" y="1119188"/>
                          </a:lnTo>
                          <a:lnTo>
                            <a:pt x="182563" y="1092200"/>
                          </a:lnTo>
                          <a:lnTo>
                            <a:pt x="182563" y="1092200"/>
                          </a:lnTo>
                          <a:lnTo>
                            <a:pt x="185738" y="1066800"/>
                          </a:lnTo>
                          <a:lnTo>
                            <a:pt x="192088" y="1044575"/>
                          </a:lnTo>
                          <a:lnTo>
                            <a:pt x="206375" y="1020763"/>
                          </a:lnTo>
                          <a:lnTo>
                            <a:pt x="219075" y="1004888"/>
                          </a:lnTo>
                          <a:lnTo>
                            <a:pt x="238125" y="989013"/>
                          </a:lnTo>
                          <a:lnTo>
                            <a:pt x="260350" y="976313"/>
                          </a:lnTo>
                          <a:lnTo>
                            <a:pt x="284163" y="968375"/>
                          </a:lnTo>
                          <a:lnTo>
                            <a:pt x="309563" y="965200"/>
                          </a:lnTo>
                          <a:lnTo>
                            <a:pt x="309563" y="965200"/>
                          </a:lnTo>
                          <a:lnTo>
                            <a:pt x="336550" y="968375"/>
                          </a:lnTo>
                          <a:lnTo>
                            <a:pt x="358775" y="976313"/>
                          </a:lnTo>
                          <a:lnTo>
                            <a:pt x="377825" y="989013"/>
                          </a:lnTo>
                          <a:lnTo>
                            <a:pt x="396875" y="1004888"/>
                          </a:lnTo>
                          <a:lnTo>
                            <a:pt x="414338" y="1020763"/>
                          </a:lnTo>
                          <a:lnTo>
                            <a:pt x="423863" y="1044575"/>
                          </a:lnTo>
                          <a:lnTo>
                            <a:pt x="433388" y="1066800"/>
                          </a:lnTo>
                          <a:lnTo>
                            <a:pt x="433388" y="1092200"/>
                          </a:lnTo>
                          <a:lnTo>
                            <a:pt x="433388" y="1092200"/>
                          </a:lnTo>
                          <a:lnTo>
                            <a:pt x="433388" y="1119188"/>
                          </a:lnTo>
                          <a:lnTo>
                            <a:pt x="423863" y="1141413"/>
                          </a:lnTo>
                          <a:lnTo>
                            <a:pt x="414338" y="1163638"/>
                          </a:lnTo>
                          <a:lnTo>
                            <a:pt x="396875" y="1181100"/>
                          </a:lnTo>
                          <a:lnTo>
                            <a:pt x="377825" y="1196975"/>
                          </a:lnTo>
                          <a:lnTo>
                            <a:pt x="358775" y="1209675"/>
                          </a:lnTo>
                          <a:lnTo>
                            <a:pt x="336550" y="1216025"/>
                          </a:lnTo>
                          <a:lnTo>
                            <a:pt x="309563" y="1219200"/>
                          </a:lnTo>
                          <a:lnTo>
                            <a:pt x="309563" y="1219200"/>
                          </a:lnTo>
                          <a:close/>
                          <a:moveTo>
                            <a:pt x="309563" y="871538"/>
                          </a:moveTo>
                          <a:lnTo>
                            <a:pt x="309563" y="871538"/>
                          </a:lnTo>
                          <a:lnTo>
                            <a:pt x="284163" y="868363"/>
                          </a:lnTo>
                          <a:lnTo>
                            <a:pt x="260350" y="862013"/>
                          </a:lnTo>
                          <a:lnTo>
                            <a:pt x="238125" y="849313"/>
                          </a:lnTo>
                          <a:lnTo>
                            <a:pt x="219075" y="831850"/>
                          </a:lnTo>
                          <a:lnTo>
                            <a:pt x="206375" y="815975"/>
                          </a:lnTo>
                          <a:lnTo>
                            <a:pt x="192088" y="793750"/>
                          </a:lnTo>
                          <a:lnTo>
                            <a:pt x="185738" y="769938"/>
                          </a:lnTo>
                          <a:lnTo>
                            <a:pt x="182563" y="744538"/>
                          </a:lnTo>
                          <a:lnTo>
                            <a:pt x="182563" y="744538"/>
                          </a:lnTo>
                          <a:lnTo>
                            <a:pt x="185738" y="719138"/>
                          </a:lnTo>
                          <a:lnTo>
                            <a:pt x="192088" y="695325"/>
                          </a:lnTo>
                          <a:lnTo>
                            <a:pt x="206375" y="673100"/>
                          </a:lnTo>
                          <a:lnTo>
                            <a:pt x="219075" y="657225"/>
                          </a:lnTo>
                          <a:lnTo>
                            <a:pt x="238125" y="639763"/>
                          </a:lnTo>
                          <a:lnTo>
                            <a:pt x="260350" y="627063"/>
                          </a:lnTo>
                          <a:lnTo>
                            <a:pt x="284163" y="620713"/>
                          </a:lnTo>
                          <a:lnTo>
                            <a:pt x="309563" y="617538"/>
                          </a:lnTo>
                          <a:lnTo>
                            <a:pt x="309563" y="617538"/>
                          </a:lnTo>
                          <a:lnTo>
                            <a:pt x="336550" y="620713"/>
                          </a:lnTo>
                          <a:lnTo>
                            <a:pt x="358775" y="627063"/>
                          </a:lnTo>
                          <a:lnTo>
                            <a:pt x="377825" y="639763"/>
                          </a:lnTo>
                          <a:lnTo>
                            <a:pt x="396875" y="657225"/>
                          </a:lnTo>
                          <a:lnTo>
                            <a:pt x="414338" y="673100"/>
                          </a:lnTo>
                          <a:lnTo>
                            <a:pt x="423863" y="695325"/>
                          </a:lnTo>
                          <a:lnTo>
                            <a:pt x="433388" y="719138"/>
                          </a:lnTo>
                          <a:lnTo>
                            <a:pt x="433388" y="744538"/>
                          </a:lnTo>
                          <a:lnTo>
                            <a:pt x="433388" y="744538"/>
                          </a:lnTo>
                          <a:lnTo>
                            <a:pt x="433388" y="769938"/>
                          </a:lnTo>
                          <a:lnTo>
                            <a:pt x="423863" y="793750"/>
                          </a:lnTo>
                          <a:lnTo>
                            <a:pt x="414338" y="815975"/>
                          </a:lnTo>
                          <a:lnTo>
                            <a:pt x="396875" y="831850"/>
                          </a:lnTo>
                          <a:lnTo>
                            <a:pt x="377825" y="849313"/>
                          </a:lnTo>
                          <a:lnTo>
                            <a:pt x="358775" y="862013"/>
                          </a:lnTo>
                          <a:lnTo>
                            <a:pt x="336550" y="868363"/>
                          </a:lnTo>
                          <a:lnTo>
                            <a:pt x="309563" y="871538"/>
                          </a:lnTo>
                          <a:lnTo>
                            <a:pt x="309563" y="871538"/>
                          </a:lnTo>
                          <a:close/>
                          <a:moveTo>
                            <a:pt x="635000" y="1219200"/>
                          </a:moveTo>
                          <a:lnTo>
                            <a:pt x="635000" y="1219200"/>
                          </a:lnTo>
                          <a:lnTo>
                            <a:pt x="609600" y="1216025"/>
                          </a:lnTo>
                          <a:lnTo>
                            <a:pt x="585788" y="1209675"/>
                          </a:lnTo>
                          <a:lnTo>
                            <a:pt x="563563" y="1196975"/>
                          </a:lnTo>
                          <a:lnTo>
                            <a:pt x="544513" y="1181100"/>
                          </a:lnTo>
                          <a:lnTo>
                            <a:pt x="530225" y="1163638"/>
                          </a:lnTo>
                          <a:lnTo>
                            <a:pt x="517525" y="1141413"/>
                          </a:lnTo>
                          <a:lnTo>
                            <a:pt x="511175" y="1119188"/>
                          </a:lnTo>
                          <a:lnTo>
                            <a:pt x="508000" y="1092200"/>
                          </a:lnTo>
                          <a:lnTo>
                            <a:pt x="508000" y="1092200"/>
                          </a:lnTo>
                          <a:lnTo>
                            <a:pt x="511175" y="1066800"/>
                          </a:lnTo>
                          <a:lnTo>
                            <a:pt x="517525" y="1044575"/>
                          </a:lnTo>
                          <a:lnTo>
                            <a:pt x="530225" y="1020763"/>
                          </a:lnTo>
                          <a:lnTo>
                            <a:pt x="544513" y="1004888"/>
                          </a:lnTo>
                          <a:lnTo>
                            <a:pt x="563563" y="989013"/>
                          </a:lnTo>
                          <a:lnTo>
                            <a:pt x="585788" y="976313"/>
                          </a:lnTo>
                          <a:lnTo>
                            <a:pt x="609600" y="968375"/>
                          </a:lnTo>
                          <a:lnTo>
                            <a:pt x="635000" y="965200"/>
                          </a:lnTo>
                          <a:lnTo>
                            <a:pt x="635000" y="965200"/>
                          </a:lnTo>
                          <a:lnTo>
                            <a:pt x="660400" y="968375"/>
                          </a:lnTo>
                          <a:lnTo>
                            <a:pt x="684213" y="976313"/>
                          </a:lnTo>
                          <a:lnTo>
                            <a:pt x="703263" y="989013"/>
                          </a:lnTo>
                          <a:lnTo>
                            <a:pt x="722313" y="1004888"/>
                          </a:lnTo>
                          <a:lnTo>
                            <a:pt x="739775" y="1020763"/>
                          </a:lnTo>
                          <a:lnTo>
                            <a:pt x="749300" y="1044575"/>
                          </a:lnTo>
                          <a:lnTo>
                            <a:pt x="758825" y="1066800"/>
                          </a:lnTo>
                          <a:lnTo>
                            <a:pt x="762000" y="1092200"/>
                          </a:lnTo>
                          <a:lnTo>
                            <a:pt x="762000" y="1092200"/>
                          </a:lnTo>
                          <a:lnTo>
                            <a:pt x="758825" y="1119188"/>
                          </a:lnTo>
                          <a:lnTo>
                            <a:pt x="749300" y="1141413"/>
                          </a:lnTo>
                          <a:lnTo>
                            <a:pt x="739775" y="1163638"/>
                          </a:lnTo>
                          <a:lnTo>
                            <a:pt x="722313" y="1181100"/>
                          </a:lnTo>
                          <a:lnTo>
                            <a:pt x="703263" y="1196975"/>
                          </a:lnTo>
                          <a:lnTo>
                            <a:pt x="684213" y="1209675"/>
                          </a:lnTo>
                          <a:lnTo>
                            <a:pt x="660400" y="1216025"/>
                          </a:lnTo>
                          <a:lnTo>
                            <a:pt x="635000" y="1219200"/>
                          </a:lnTo>
                          <a:lnTo>
                            <a:pt x="635000" y="1219200"/>
                          </a:lnTo>
                          <a:close/>
                          <a:moveTo>
                            <a:pt x="508000" y="744538"/>
                          </a:moveTo>
                          <a:lnTo>
                            <a:pt x="508000" y="744538"/>
                          </a:lnTo>
                          <a:lnTo>
                            <a:pt x="511175" y="719138"/>
                          </a:lnTo>
                          <a:lnTo>
                            <a:pt x="517525" y="695325"/>
                          </a:lnTo>
                          <a:lnTo>
                            <a:pt x="530225" y="673100"/>
                          </a:lnTo>
                          <a:lnTo>
                            <a:pt x="544513" y="657225"/>
                          </a:lnTo>
                          <a:lnTo>
                            <a:pt x="563563" y="639763"/>
                          </a:lnTo>
                          <a:lnTo>
                            <a:pt x="585788" y="627063"/>
                          </a:lnTo>
                          <a:lnTo>
                            <a:pt x="609600" y="620713"/>
                          </a:lnTo>
                          <a:lnTo>
                            <a:pt x="635000" y="617538"/>
                          </a:lnTo>
                          <a:lnTo>
                            <a:pt x="635000" y="617538"/>
                          </a:lnTo>
                          <a:lnTo>
                            <a:pt x="660400" y="620713"/>
                          </a:lnTo>
                          <a:lnTo>
                            <a:pt x="684213" y="627063"/>
                          </a:lnTo>
                          <a:lnTo>
                            <a:pt x="703263" y="639763"/>
                          </a:lnTo>
                          <a:lnTo>
                            <a:pt x="722313" y="657225"/>
                          </a:lnTo>
                          <a:lnTo>
                            <a:pt x="739775" y="673100"/>
                          </a:lnTo>
                          <a:lnTo>
                            <a:pt x="749300" y="695325"/>
                          </a:lnTo>
                          <a:lnTo>
                            <a:pt x="758825" y="719138"/>
                          </a:lnTo>
                          <a:lnTo>
                            <a:pt x="758825" y="744538"/>
                          </a:lnTo>
                          <a:lnTo>
                            <a:pt x="758825" y="744538"/>
                          </a:lnTo>
                          <a:lnTo>
                            <a:pt x="758825" y="769938"/>
                          </a:lnTo>
                          <a:lnTo>
                            <a:pt x="749300" y="793750"/>
                          </a:lnTo>
                          <a:lnTo>
                            <a:pt x="739775" y="815975"/>
                          </a:lnTo>
                          <a:lnTo>
                            <a:pt x="722313" y="831850"/>
                          </a:lnTo>
                          <a:lnTo>
                            <a:pt x="703263" y="849313"/>
                          </a:lnTo>
                          <a:lnTo>
                            <a:pt x="684213" y="862013"/>
                          </a:lnTo>
                          <a:lnTo>
                            <a:pt x="660400" y="868363"/>
                          </a:lnTo>
                          <a:lnTo>
                            <a:pt x="635000" y="871538"/>
                          </a:lnTo>
                          <a:lnTo>
                            <a:pt x="635000" y="871538"/>
                          </a:lnTo>
                          <a:lnTo>
                            <a:pt x="609600" y="868363"/>
                          </a:lnTo>
                          <a:lnTo>
                            <a:pt x="585788" y="862013"/>
                          </a:lnTo>
                          <a:lnTo>
                            <a:pt x="563563" y="849313"/>
                          </a:lnTo>
                          <a:lnTo>
                            <a:pt x="544513" y="831850"/>
                          </a:lnTo>
                          <a:lnTo>
                            <a:pt x="530225" y="815975"/>
                          </a:lnTo>
                          <a:lnTo>
                            <a:pt x="517525" y="793750"/>
                          </a:lnTo>
                          <a:lnTo>
                            <a:pt x="511175" y="769938"/>
                          </a:lnTo>
                          <a:lnTo>
                            <a:pt x="508000" y="744538"/>
                          </a:lnTo>
                          <a:lnTo>
                            <a:pt x="508000" y="744538"/>
                          </a:lnTo>
                          <a:close/>
                          <a:moveTo>
                            <a:pt x="960438" y="1219200"/>
                          </a:moveTo>
                          <a:lnTo>
                            <a:pt x="960438" y="1219200"/>
                          </a:lnTo>
                          <a:lnTo>
                            <a:pt x="935038" y="1216025"/>
                          </a:lnTo>
                          <a:lnTo>
                            <a:pt x="911225" y="1209675"/>
                          </a:lnTo>
                          <a:lnTo>
                            <a:pt x="889000" y="1196975"/>
                          </a:lnTo>
                          <a:lnTo>
                            <a:pt x="873125" y="1181100"/>
                          </a:lnTo>
                          <a:lnTo>
                            <a:pt x="855663" y="1163638"/>
                          </a:lnTo>
                          <a:lnTo>
                            <a:pt x="842963" y="1141413"/>
                          </a:lnTo>
                          <a:lnTo>
                            <a:pt x="836613" y="1119188"/>
                          </a:lnTo>
                          <a:lnTo>
                            <a:pt x="833438" y="1092200"/>
                          </a:lnTo>
                          <a:lnTo>
                            <a:pt x="833438" y="1092200"/>
                          </a:lnTo>
                          <a:lnTo>
                            <a:pt x="836613" y="1066800"/>
                          </a:lnTo>
                          <a:lnTo>
                            <a:pt x="842963" y="1044575"/>
                          </a:lnTo>
                          <a:lnTo>
                            <a:pt x="855663" y="1020763"/>
                          </a:lnTo>
                          <a:lnTo>
                            <a:pt x="873125" y="1004888"/>
                          </a:lnTo>
                          <a:lnTo>
                            <a:pt x="889000" y="989013"/>
                          </a:lnTo>
                          <a:lnTo>
                            <a:pt x="911225" y="976313"/>
                          </a:lnTo>
                          <a:lnTo>
                            <a:pt x="935038" y="968375"/>
                          </a:lnTo>
                          <a:lnTo>
                            <a:pt x="960438" y="965200"/>
                          </a:lnTo>
                          <a:lnTo>
                            <a:pt x="960438" y="965200"/>
                          </a:lnTo>
                          <a:lnTo>
                            <a:pt x="985838" y="968375"/>
                          </a:lnTo>
                          <a:lnTo>
                            <a:pt x="1009650" y="976313"/>
                          </a:lnTo>
                          <a:lnTo>
                            <a:pt x="1031875" y="989013"/>
                          </a:lnTo>
                          <a:lnTo>
                            <a:pt x="1047750" y="1004888"/>
                          </a:lnTo>
                          <a:lnTo>
                            <a:pt x="1065213" y="1020763"/>
                          </a:lnTo>
                          <a:lnTo>
                            <a:pt x="1077913" y="1044575"/>
                          </a:lnTo>
                          <a:lnTo>
                            <a:pt x="1084263" y="1066800"/>
                          </a:lnTo>
                          <a:lnTo>
                            <a:pt x="1087438" y="1092200"/>
                          </a:lnTo>
                          <a:lnTo>
                            <a:pt x="1087438" y="1092200"/>
                          </a:lnTo>
                          <a:lnTo>
                            <a:pt x="1084263" y="1119188"/>
                          </a:lnTo>
                          <a:lnTo>
                            <a:pt x="1077913" y="1141413"/>
                          </a:lnTo>
                          <a:lnTo>
                            <a:pt x="1065213" y="1163638"/>
                          </a:lnTo>
                          <a:lnTo>
                            <a:pt x="1047750" y="1181100"/>
                          </a:lnTo>
                          <a:lnTo>
                            <a:pt x="1031875" y="1196975"/>
                          </a:lnTo>
                          <a:lnTo>
                            <a:pt x="1009650" y="1209675"/>
                          </a:lnTo>
                          <a:lnTo>
                            <a:pt x="985838" y="1216025"/>
                          </a:lnTo>
                          <a:lnTo>
                            <a:pt x="960438" y="1219200"/>
                          </a:lnTo>
                          <a:lnTo>
                            <a:pt x="960438" y="1219200"/>
                          </a:lnTo>
                          <a:close/>
                          <a:moveTo>
                            <a:pt x="833438" y="744538"/>
                          </a:moveTo>
                          <a:lnTo>
                            <a:pt x="833438" y="744538"/>
                          </a:lnTo>
                          <a:lnTo>
                            <a:pt x="836613" y="719138"/>
                          </a:lnTo>
                          <a:lnTo>
                            <a:pt x="842963" y="695325"/>
                          </a:lnTo>
                          <a:lnTo>
                            <a:pt x="855663" y="673100"/>
                          </a:lnTo>
                          <a:lnTo>
                            <a:pt x="873125" y="657225"/>
                          </a:lnTo>
                          <a:lnTo>
                            <a:pt x="889000" y="639763"/>
                          </a:lnTo>
                          <a:lnTo>
                            <a:pt x="911225" y="627063"/>
                          </a:lnTo>
                          <a:lnTo>
                            <a:pt x="935038" y="620713"/>
                          </a:lnTo>
                          <a:lnTo>
                            <a:pt x="960438" y="617538"/>
                          </a:lnTo>
                          <a:lnTo>
                            <a:pt x="960438" y="617538"/>
                          </a:lnTo>
                          <a:lnTo>
                            <a:pt x="985838" y="620713"/>
                          </a:lnTo>
                          <a:lnTo>
                            <a:pt x="1009650" y="627063"/>
                          </a:lnTo>
                          <a:lnTo>
                            <a:pt x="1031875" y="639763"/>
                          </a:lnTo>
                          <a:lnTo>
                            <a:pt x="1047750" y="657225"/>
                          </a:lnTo>
                          <a:lnTo>
                            <a:pt x="1065213" y="673100"/>
                          </a:lnTo>
                          <a:lnTo>
                            <a:pt x="1077913" y="695325"/>
                          </a:lnTo>
                          <a:lnTo>
                            <a:pt x="1084263" y="719138"/>
                          </a:lnTo>
                          <a:lnTo>
                            <a:pt x="1087438" y="744538"/>
                          </a:lnTo>
                          <a:lnTo>
                            <a:pt x="1087438" y="744538"/>
                          </a:lnTo>
                          <a:lnTo>
                            <a:pt x="1084263" y="769938"/>
                          </a:lnTo>
                          <a:lnTo>
                            <a:pt x="1077913" y="793750"/>
                          </a:lnTo>
                          <a:lnTo>
                            <a:pt x="1065213" y="815975"/>
                          </a:lnTo>
                          <a:lnTo>
                            <a:pt x="1047750" y="831850"/>
                          </a:lnTo>
                          <a:lnTo>
                            <a:pt x="1031875" y="849313"/>
                          </a:lnTo>
                          <a:lnTo>
                            <a:pt x="1009650" y="862013"/>
                          </a:lnTo>
                          <a:lnTo>
                            <a:pt x="985838" y="868363"/>
                          </a:lnTo>
                          <a:lnTo>
                            <a:pt x="960438" y="871538"/>
                          </a:lnTo>
                          <a:lnTo>
                            <a:pt x="960438" y="871538"/>
                          </a:lnTo>
                          <a:lnTo>
                            <a:pt x="935038" y="868363"/>
                          </a:lnTo>
                          <a:lnTo>
                            <a:pt x="911225" y="862013"/>
                          </a:lnTo>
                          <a:lnTo>
                            <a:pt x="889000" y="849313"/>
                          </a:lnTo>
                          <a:lnTo>
                            <a:pt x="873125" y="831850"/>
                          </a:lnTo>
                          <a:lnTo>
                            <a:pt x="855663" y="815975"/>
                          </a:lnTo>
                          <a:lnTo>
                            <a:pt x="842963" y="793750"/>
                          </a:lnTo>
                          <a:lnTo>
                            <a:pt x="836613" y="769938"/>
                          </a:lnTo>
                          <a:lnTo>
                            <a:pt x="833438" y="744538"/>
                          </a:lnTo>
                          <a:lnTo>
                            <a:pt x="833438" y="744538"/>
                          </a:lnTo>
                          <a:close/>
                          <a:moveTo>
                            <a:pt x="1139825" y="393700"/>
                          </a:moveTo>
                          <a:lnTo>
                            <a:pt x="1139825" y="393700"/>
                          </a:lnTo>
                          <a:lnTo>
                            <a:pt x="1139825" y="406400"/>
                          </a:lnTo>
                          <a:lnTo>
                            <a:pt x="1133475" y="422275"/>
                          </a:lnTo>
                          <a:lnTo>
                            <a:pt x="1127125" y="434975"/>
                          </a:lnTo>
                          <a:lnTo>
                            <a:pt x="1116013" y="444500"/>
                          </a:lnTo>
                          <a:lnTo>
                            <a:pt x="1106488" y="455613"/>
                          </a:lnTo>
                          <a:lnTo>
                            <a:pt x="1093788" y="461963"/>
                          </a:lnTo>
                          <a:lnTo>
                            <a:pt x="1077913" y="468313"/>
                          </a:lnTo>
                          <a:lnTo>
                            <a:pt x="1065213" y="468313"/>
                          </a:lnTo>
                          <a:lnTo>
                            <a:pt x="206375" y="468313"/>
                          </a:lnTo>
                          <a:lnTo>
                            <a:pt x="206375" y="468313"/>
                          </a:lnTo>
                          <a:lnTo>
                            <a:pt x="188913" y="468313"/>
                          </a:lnTo>
                          <a:lnTo>
                            <a:pt x="176213" y="461963"/>
                          </a:lnTo>
                          <a:lnTo>
                            <a:pt x="163513" y="455613"/>
                          </a:lnTo>
                          <a:lnTo>
                            <a:pt x="150813" y="444500"/>
                          </a:lnTo>
                          <a:lnTo>
                            <a:pt x="144463" y="434975"/>
                          </a:lnTo>
                          <a:lnTo>
                            <a:pt x="133350" y="422275"/>
                          </a:lnTo>
                          <a:lnTo>
                            <a:pt x="130175" y="406400"/>
                          </a:lnTo>
                          <a:lnTo>
                            <a:pt x="130175" y="393700"/>
                          </a:lnTo>
                          <a:lnTo>
                            <a:pt x="130175" y="217488"/>
                          </a:lnTo>
                          <a:lnTo>
                            <a:pt x="130175" y="217488"/>
                          </a:lnTo>
                          <a:lnTo>
                            <a:pt x="130175" y="201613"/>
                          </a:lnTo>
                          <a:lnTo>
                            <a:pt x="133350" y="188913"/>
                          </a:lnTo>
                          <a:lnTo>
                            <a:pt x="144463" y="174625"/>
                          </a:lnTo>
                          <a:lnTo>
                            <a:pt x="150813" y="161925"/>
                          </a:lnTo>
                          <a:lnTo>
                            <a:pt x="163513" y="152400"/>
                          </a:lnTo>
                          <a:lnTo>
                            <a:pt x="176213" y="146050"/>
                          </a:lnTo>
                          <a:lnTo>
                            <a:pt x="188913" y="142875"/>
                          </a:lnTo>
                          <a:lnTo>
                            <a:pt x="206375" y="139700"/>
                          </a:lnTo>
                          <a:lnTo>
                            <a:pt x="1065213" y="139700"/>
                          </a:lnTo>
                          <a:lnTo>
                            <a:pt x="1065213" y="139700"/>
                          </a:lnTo>
                          <a:lnTo>
                            <a:pt x="1077913" y="142875"/>
                          </a:lnTo>
                          <a:lnTo>
                            <a:pt x="1093788" y="146050"/>
                          </a:lnTo>
                          <a:lnTo>
                            <a:pt x="1106488" y="152400"/>
                          </a:lnTo>
                          <a:lnTo>
                            <a:pt x="1116013" y="161925"/>
                          </a:lnTo>
                          <a:lnTo>
                            <a:pt x="1127125" y="174625"/>
                          </a:lnTo>
                          <a:lnTo>
                            <a:pt x="1133475" y="188913"/>
                          </a:lnTo>
                          <a:lnTo>
                            <a:pt x="1139825" y="201613"/>
                          </a:lnTo>
                          <a:lnTo>
                            <a:pt x="1139825" y="217488"/>
                          </a:lnTo>
                          <a:lnTo>
                            <a:pt x="1139825" y="39370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8" name="Freeform 18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10455275" y="4889500"/>
                      <a:ext cx="177800" cy="18097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77800" h="180975">
                          <a:moveTo>
                            <a:pt x="158750" y="68263"/>
                          </a:moveTo>
                          <a:lnTo>
                            <a:pt x="109538" y="68263"/>
                          </a:lnTo>
                          <a:lnTo>
                            <a:pt x="109538" y="22225"/>
                          </a:lnTo>
                          <a:lnTo>
                            <a:pt x="109538" y="22225"/>
                          </a:lnTo>
                          <a:lnTo>
                            <a:pt x="109538" y="12700"/>
                          </a:lnTo>
                          <a:lnTo>
                            <a:pt x="103188" y="6350"/>
                          </a:lnTo>
                          <a:lnTo>
                            <a:pt x="96838" y="3175"/>
                          </a:lnTo>
                          <a:lnTo>
                            <a:pt x="90488" y="0"/>
                          </a:lnTo>
                          <a:lnTo>
                            <a:pt x="90488" y="0"/>
                          </a:lnTo>
                          <a:lnTo>
                            <a:pt x="80963" y="3175"/>
                          </a:lnTo>
                          <a:lnTo>
                            <a:pt x="74613" y="6350"/>
                          </a:lnTo>
                          <a:lnTo>
                            <a:pt x="71438" y="12700"/>
                          </a:lnTo>
                          <a:lnTo>
                            <a:pt x="68263" y="22225"/>
                          </a:lnTo>
                          <a:lnTo>
                            <a:pt x="68263" y="68263"/>
                          </a:lnTo>
                          <a:lnTo>
                            <a:pt x="22225" y="68263"/>
                          </a:lnTo>
                          <a:lnTo>
                            <a:pt x="22225" y="68263"/>
                          </a:lnTo>
                          <a:lnTo>
                            <a:pt x="12700" y="71438"/>
                          </a:lnTo>
                          <a:lnTo>
                            <a:pt x="6350" y="74613"/>
                          </a:lnTo>
                          <a:lnTo>
                            <a:pt x="3175" y="80963"/>
                          </a:lnTo>
                          <a:lnTo>
                            <a:pt x="0" y="90488"/>
                          </a:lnTo>
                          <a:lnTo>
                            <a:pt x="0" y="90488"/>
                          </a:lnTo>
                          <a:lnTo>
                            <a:pt x="3175" y="100013"/>
                          </a:lnTo>
                          <a:lnTo>
                            <a:pt x="6350" y="106363"/>
                          </a:lnTo>
                          <a:lnTo>
                            <a:pt x="12700" y="109538"/>
                          </a:lnTo>
                          <a:lnTo>
                            <a:pt x="22225" y="112713"/>
                          </a:lnTo>
                          <a:lnTo>
                            <a:pt x="68263" y="112713"/>
                          </a:lnTo>
                          <a:lnTo>
                            <a:pt x="68263" y="158750"/>
                          </a:lnTo>
                          <a:lnTo>
                            <a:pt x="68263" y="158750"/>
                          </a:lnTo>
                          <a:lnTo>
                            <a:pt x="71438" y="168275"/>
                          </a:lnTo>
                          <a:lnTo>
                            <a:pt x="74613" y="174625"/>
                          </a:lnTo>
                          <a:lnTo>
                            <a:pt x="80963" y="177800"/>
                          </a:lnTo>
                          <a:lnTo>
                            <a:pt x="90488" y="180975"/>
                          </a:lnTo>
                          <a:lnTo>
                            <a:pt x="90488" y="180975"/>
                          </a:lnTo>
                          <a:lnTo>
                            <a:pt x="96838" y="177800"/>
                          </a:lnTo>
                          <a:lnTo>
                            <a:pt x="103188" y="174625"/>
                          </a:lnTo>
                          <a:lnTo>
                            <a:pt x="109538" y="168275"/>
                          </a:lnTo>
                          <a:lnTo>
                            <a:pt x="109538" y="158750"/>
                          </a:lnTo>
                          <a:lnTo>
                            <a:pt x="109538" y="112713"/>
                          </a:lnTo>
                          <a:lnTo>
                            <a:pt x="158750" y="112713"/>
                          </a:lnTo>
                          <a:lnTo>
                            <a:pt x="158750" y="112713"/>
                          </a:lnTo>
                          <a:lnTo>
                            <a:pt x="165100" y="109538"/>
                          </a:lnTo>
                          <a:lnTo>
                            <a:pt x="171450" y="106363"/>
                          </a:lnTo>
                          <a:lnTo>
                            <a:pt x="177800" y="100013"/>
                          </a:lnTo>
                          <a:lnTo>
                            <a:pt x="177800" y="90488"/>
                          </a:lnTo>
                          <a:lnTo>
                            <a:pt x="177800" y="90488"/>
                          </a:lnTo>
                          <a:lnTo>
                            <a:pt x="177800" y="80963"/>
                          </a:lnTo>
                          <a:lnTo>
                            <a:pt x="171450" y="74613"/>
                          </a:lnTo>
                          <a:lnTo>
                            <a:pt x="165100" y="71438"/>
                          </a:lnTo>
                          <a:lnTo>
                            <a:pt x="158750" y="68263"/>
                          </a:lnTo>
                          <a:lnTo>
                            <a:pt x="158750" y="68263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9" name="Freeform 19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10780713" y="4957763"/>
                      <a:ext cx="177800" cy="4445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77800" h="44450">
                          <a:moveTo>
                            <a:pt x="22225" y="44450"/>
                          </a:moveTo>
                          <a:lnTo>
                            <a:pt x="158750" y="44450"/>
                          </a:lnTo>
                          <a:lnTo>
                            <a:pt x="158750" y="44450"/>
                          </a:lnTo>
                          <a:lnTo>
                            <a:pt x="165100" y="41275"/>
                          </a:lnTo>
                          <a:lnTo>
                            <a:pt x="171450" y="38100"/>
                          </a:lnTo>
                          <a:lnTo>
                            <a:pt x="177800" y="31750"/>
                          </a:lnTo>
                          <a:lnTo>
                            <a:pt x="177800" y="22225"/>
                          </a:lnTo>
                          <a:lnTo>
                            <a:pt x="177800" y="22225"/>
                          </a:lnTo>
                          <a:lnTo>
                            <a:pt x="177800" y="12700"/>
                          </a:lnTo>
                          <a:lnTo>
                            <a:pt x="171450" y="6350"/>
                          </a:lnTo>
                          <a:lnTo>
                            <a:pt x="165100" y="3175"/>
                          </a:lnTo>
                          <a:lnTo>
                            <a:pt x="158750" y="0"/>
                          </a:lnTo>
                          <a:lnTo>
                            <a:pt x="22225" y="0"/>
                          </a:lnTo>
                          <a:lnTo>
                            <a:pt x="22225" y="0"/>
                          </a:lnTo>
                          <a:lnTo>
                            <a:pt x="12700" y="3175"/>
                          </a:lnTo>
                          <a:lnTo>
                            <a:pt x="6350" y="6350"/>
                          </a:lnTo>
                          <a:lnTo>
                            <a:pt x="3175" y="12700"/>
                          </a:lnTo>
                          <a:lnTo>
                            <a:pt x="0" y="22225"/>
                          </a:lnTo>
                          <a:lnTo>
                            <a:pt x="0" y="22225"/>
                          </a:lnTo>
                          <a:lnTo>
                            <a:pt x="3175" y="31750"/>
                          </a:lnTo>
                          <a:lnTo>
                            <a:pt x="6350" y="38100"/>
                          </a:lnTo>
                          <a:lnTo>
                            <a:pt x="12700" y="41275"/>
                          </a:lnTo>
                          <a:lnTo>
                            <a:pt x="22225" y="44450"/>
                          </a:lnTo>
                          <a:lnTo>
                            <a:pt x="22225" y="4445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0" name="Freeform 20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10474325" y="5259388"/>
                      <a:ext cx="139700" cy="1365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39700" h="136525">
                          <a:moveTo>
                            <a:pt x="133350" y="3175"/>
                          </a:moveTo>
                          <a:lnTo>
                            <a:pt x="133350" y="3175"/>
                          </a:lnTo>
                          <a:lnTo>
                            <a:pt x="127000" y="0"/>
                          </a:lnTo>
                          <a:lnTo>
                            <a:pt x="120650" y="0"/>
                          </a:lnTo>
                          <a:lnTo>
                            <a:pt x="111125" y="0"/>
                          </a:lnTo>
                          <a:lnTo>
                            <a:pt x="104775" y="3175"/>
                          </a:lnTo>
                          <a:lnTo>
                            <a:pt x="71438" y="39688"/>
                          </a:lnTo>
                          <a:lnTo>
                            <a:pt x="36513" y="3175"/>
                          </a:lnTo>
                          <a:lnTo>
                            <a:pt x="36513" y="3175"/>
                          </a:lnTo>
                          <a:lnTo>
                            <a:pt x="28575" y="0"/>
                          </a:lnTo>
                          <a:lnTo>
                            <a:pt x="22225" y="0"/>
                          </a:lnTo>
                          <a:lnTo>
                            <a:pt x="12700" y="0"/>
                          </a:lnTo>
                          <a:lnTo>
                            <a:pt x="6350" y="3175"/>
                          </a:lnTo>
                          <a:lnTo>
                            <a:pt x="6350" y="3175"/>
                          </a:lnTo>
                          <a:lnTo>
                            <a:pt x="3175" y="14288"/>
                          </a:lnTo>
                          <a:lnTo>
                            <a:pt x="0" y="20638"/>
                          </a:lnTo>
                          <a:lnTo>
                            <a:pt x="3175" y="30163"/>
                          </a:lnTo>
                          <a:lnTo>
                            <a:pt x="6350" y="36513"/>
                          </a:lnTo>
                          <a:lnTo>
                            <a:pt x="39688" y="68263"/>
                          </a:lnTo>
                          <a:lnTo>
                            <a:pt x="6350" y="101600"/>
                          </a:lnTo>
                          <a:lnTo>
                            <a:pt x="6350" y="101600"/>
                          </a:lnTo>
                          <a:lnTo>
                            <a:pt x="3175" y="107950"/>
                          </a:lnTo>
                          <a:lnTo>
                            <a:pt x="0" y="117475"/>
                          </a:lnTo>
                          <a:lnTo>
                            <a:pt x="3175" y="123825"/>
                          </a:lnTo>
                          <a:lnTo>
                            <a:pt x="6350" y="130175"/>
                          </a:lnTo>
                          <a:lnTo>
                            <a:pt x="6350" y="130175"/>
                          </a:lnTo>
                          <a:lnTo>
                            <a:pt x="12700" y="136525"/>
                          </a:lnTo>
                          <a:lnTo>
                            <a:pt x="22225" y="136525"/>
                          </a:lnTo>
                          <a:lnTo>
                            <a:pt x="22225" y="136525"/>
                          </a:lnTo>
                          <a:lnTo>
                            <a:pt x="28575" y="136525"/>
                          </a:lnTo>
                          <a:lnTo>
                            <a:pt x="36513" y="130175"/>
                          </a:lnTo>
                          <a:lnTo>
                            <a:pt x="71438" y="98425"/>
                          </a:lnTo>
                          <a:lnTo>
                            <a:pt x="104775" y="130175"/>
                          </a:lnTo>
                          <a:lnTo>
                            <a:pt x="104775" y="130175"/>
                          </a:lnTo>
                          <a:lnTo>
                            <a:pt x="111125" y="136525"/>
                          </a:lnTo>
                          <a:lnTo>
                            <a:pt x="120650" y="136525"/>
                          </a:lnTo>
                          <a:lnTo>
                            <a:pt x="120650" y="136525"/>
                          </a:lnTo>
                          <a:lnTo>
                            <a:pt x="127000" y="136525"/>
                          </a:lnTo>
                          <a:lnTo>
                            <a:pt x="133350" y="130175"/>
                          </a:lnTo>
                          <a:lnTo>
                            <a:pt x="133350" y="130175"/>
                          </a:lnTo>
                          <a:lnTo>
                            <a:pt x="139700" y="123825"/>
                          </a:lnTo>
                          <a:lnTo>
                            <a:pt x="139700" y="117475"/>
                          </a:lnTo>
                          <a:lnTo>
                            <a:pt x="139700" y="107950"/>
                          </a:lnTo>
                          <a:lnTo>
                            <a:pt x="133350" y="101600"/>
                          </a:lnTo>
                          <a:lnTo>
                            <a:pt x="101600" y="68263"/>
                          </a:lnTo>
                          <a:lnTo>
                            <a:pt x="133350" y="36513"/>
                          </a:lnTo>
                          <a:lnTo>
                            <a:pt x="133350" y="36513"/>
                          </a:lnTo>
                          <a:lnTo>
                            <a:pt x="139700" y="30163"/>
                          </a:lnTo>
                          <a:lnTo>
                            <a:pt x="139700" y="20638"/>
                          </a:lnTo>
                          <a:lnTo>
                            <a:pt x="139700" y="14288"/>
                          </a:lnTo>
                          <a:lnTo>
                            <a:pt x="133350" y="3175"/>
                          </a:lnTo>
                          <a:lnTo>
                            <a:pt x="133350" y="3175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1" name="Freeform 21"/>
                    <p:cNvSpPr>
                      <a:spLocks noEditPoints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10780713" y="5237163"/>
                      <a:ext cx="177800" cy="1825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77800" h="182563">
                          <a:moveTo>
                            <a:pt x="177800" y="90488"/>
                          </a:moveTo>
                          <a:lnTo>
                            <a:pt x="177800" y="90488"/>
                          </a:lnTo>
                          <a:lnTo>
                            <a:pt x="177800" y="96838"/>
                          </a:lnTo>
                          <a:lnTo>
                            <a:pt x="171450" y="107950"/>
                          </a:lnTo>
                          <a:lnTo>
                            <a:pt x="165100" y="111125"/>
                          </a:lnTo>
                          <a:lnTo>
                            <a:pt x="158750" y="114300"/>
                          </a:lnTo>
                          <a:lnTo>
                            <a:pt x="22225" y="114300"/>
                          </a:lnTo>
                          <a:lnTo>
                            <a:pt x="22225" y="114300"/>
                          </a:lnTo>
                          <a:lnTo>
                            <a:pt x="12700" y="111125"/>
                          </a:lnTo>
                          <a:lnTo>
                            <a:pt x="6350" y="107950"/>
                          </a:lnTo>
                          <a:lnTo>
                            <a:pt x="3175" y="96838"/>
                          </a:lnTo>
                          <a:lnTo>
                            <a:pt x="0" y="90488"/>
                          </a:lnTo>
                          <a:lnTo>
                            <a:pt x="0" y="90488"/>
                          </a:lnTo>
                          <a:lnTo>
                            <a:pt x="3175" y="80963"/>
                          </a:lnTo>
                          <a:lnTo>
                            <a:pt x="6350" y="74613"/>
                          </a:lnTo>
                          <a:lnTo>
                            <a:pt x="12700" y="71438"/>
                          </a:lnTo>
                          <a:lnTo>
                            <a:pt x="22225" y="68263"/>
                          </a:lnTo>
                          <a:lnTo>
                            <a:pt x="158750" y="68263"/>
                          </a:lnTo>
                          <a:lnTo>
                            <a:pt x="158750" y="68263"/>
                          </a:lnTo>
                          <a:lnTo>
                            <a:pt x="165100" y="71438"/>
                          </a:lnTo>
                          <a:lnTo>
                            <a:pt x="171450" y="74613"/>
                          </a:lnTo>
                          <a:lnTo>
                            <a:pt x="177800" y="80963"/>
                          </a:lnTo>
                          <a:lnTo>
                            <a:pt x="177800" y="90488"/>
                          </a:lnTo>
                          <a:lnTo>
                            <a:pt x="177800" y="90488"/>
                          </a:lnTo>
                          <a:close/>
                          <a:moveTo>
                            <a:pt x="90488" y="127000"/>
                          </a:moveTo>
                          <a:lnTo>
                            <a:pt x="90488" y="127000"/>
                          </a:lnTo>
                          <a:lnTo>
                            <a:pt x="80963" y="130175"/>
                          </a:lnTo>
                          <a:lnTo>
                            <a:pt x="74613" y="136525"/>
                          </a:lnTo>
                          <a:lnTo>
                            <a:pt x="68263" y="142875"/>
                          </a:lnTo>
                          <a:lnTo>
                            <a:pt x="65088" y="155575"/>
                          </a:lnTo>
                          <a:lnTo>
                            <a:pt x="65088" y="155575"/>
                          </a:lnTo>
                          <a:lnTo>
                            <a:pt x="68263" y="166688"/>
                          </a:lnTo>
                          <a:lnTo>
                            <a:pt x="74613" y="173038"/>
                          </a:lnTo>
                          <a:lnTo>
                            <a:pt x="80963" y="179388"/>
                          </a:lnTo>
                          <a:lnTo>
                            <a:pt x="90488" y="182563"/>
                          </a:lnTo>
                          <a:lnTo>
                            <a:pt x="90488" y="182563"/>
                          </a:lnTo>
                          <a:lnTo>
                            <a:pt x="100013" y="179388"/>
                          </a:lnTo>
                          <a:lnTo>
                            <a:pt x="109538" y="173038"/>
                          </a:lnTo>
                          <a:lnTo>
                            <a:pt x="115888" y="166688"/>
                          </a:lnTo>
                          <a:lnTo>
                            <a:pt x="115888" y="155575"/>
                          </a:lnTo>
                          <a:lnTo>
                            <a:pt x="115888" y="155575"/>
                          </a:lnTo>
                          <a:lnTo>
                            <a:pt x="115888" y="142875"/>
                          </a:lnTo>
                          <a:lnTo>
                            <a:pt x="109538" y="136525"/>
                          </a:lnTo>
                          <a:lnTo>
                            <a:pt x="100013" y="130175"/>
                          </a:lnTo>
                          <a:lnTo>
                            <a:pt x="90488" y="127000"/>
                          </a:lnTo>
                          <a:lnTo>
                            <a:pt x="90488" y="127000"/>
                          </a:lnTo>
                          <a:close/>
                          <a:moveTo>
                            <a:pt x="90488" y="52388"/>
                          </a:moveTo>
                          <a:lnTo>
                            <a:pt x="90488" y="52388"/>
                          </a:lnTo>
                          <a:lnTo>
                            <a:pt x="100013" y="52388"/>
                          </a:lnTo>
                          <a:lnTo>
                            <a:pt x="109538" y="46038"/>
                          </a:lnTo>
                          <a:lnTo>
                            <a:pt x="115888" y="36513"/>
                          </a:lnTo>
                          <a:lnTo>
                            <a:pt x="115888" y="25400"/>
                          </a:lnTo>
                          <a:lnTo>
                            <a:pt x="115888" y="25400"/>
                          </a:lnTo>
                          <a:lnTo>
                            <a:pt x="115888" y="15875"/>
                          </a:lnTo>
                          <a:lnTo>
                            <a:pt x="109538" y="9525"/>
                          </a:lnTo>
                          <a:lnTo>
                            <a:pt x="100013" y="3175"/>
                          </a:lnTo>
                          <a:lnTo>
                            <a:pt x="90488" y="0"/>
                          </a:lnTo>
                          <a:lnTo>
                            <a:pt x="90488" y="0"/>
                          </a:lnTo>
                          <a:lnTo>
                            <a:pt x="80963" y="3175"/>
                          </a:lnTo>
                          <a:lnTo>
                            <a:pt x="74613" y="9525"/>
                          </a:lnTo>
                          <a:lnTo>
                            <a:pt x="68263" y="15875"/>
                          </a:lnTo>
                          <a:lnTo>
                            <a:pt x="65088" y="25400"/>
                          </a:lnTo>
                          <a:lnTo>
                            <a:pt x="65088" y="25400"/>
                          </a:lnTo>
                          <a:lnTo>
                            <a:pt x="68263" y="36513"/>
                          </a:lnTo>
                          <a:lnTo>
                            <a:pt x="74613" y="46038"/>
                          </a:lnTo>
                          <a:lnTo>
                            <a:pt x="80963" y="52388"/>
                          </a:lnTo>
                          <a:lnTo>
                            <a:pt x="90488" y="52388"/>
                          </a:lnTo>
                          <a:lnTo>
                            <a:pt x="90488" y="5238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2" name="Freeform 22"/>
                    <p:cNvSpPr>
                      <a:spLocks noEditPoints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11125200" y="5273675"/>
                      <a:ext cx="142875" cy="1127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42875" h="112713">
                          <a:moveTo>
                            <a:pt x="142875" y="90488"/>
                          </a:moveTo>
                          <a:lnTo>
                            <a:pt x="142875" y="90488"/>
                          </a:lnTo>
                          <a:lnTo>
                            <a:pt x="142875" y="100013"/>
                          </a:lnTo>
                          <a:lnTo>
                            <a:pt x="139700" y="106363"/>
                          </a:lnTo>
                          <a:lnTo>
                            <a:pt x="133350" y="109538"/>
                          </a:lnTo>
                          <a:lnTo>
                            <a:pt x="127000" y="112713"/>
                          </a:lnTo>
                          <a:lnTo>
                            <a:pt x="15875" y="112713"/>
                          </a:lnTo>
                          <a:lnTo>
                            <a:pt x="15875" y="112713"/>
                          </a:lnTo>
                          <a:lnTo>
                            <a:pt x="9525" y="109538"/>
                          </a:lnTo>
                          <a:lnTo>
                            <a:pt x="3175" y="106363"/>
                          </a:lnTo>
                          <a:lnTo>
                            <a:pt x="0" y="100013"/>
                          </a:lnTo>
                          <a:lnTo>
                            <a:pt x="0" y="90488"/>
                          </a:lnTo>
                          <a:lnTo>
                            <a:pt x="0" y="90488"/>
                          </a:lnTo>
                          <a:lnTo>
                            <a:pt x="0" y="84138"/>
                          </a:lnTo>
                          <a:lnTo>
                            <a:pt x="3175" y="74613"/>
                          </a:lnTo>
                          <a:lnTo>
                            <a:pt x="9525" y="71438"/>
                          </a:lnTo>
                          <a:lnTo>
                            <a:pt x="15875" y="68263"/>
                          </a:lnTo>
                          <a:lnTo>
                            <a:pt x="127000" y="68263"/>
                          </a:lnTo>
                          <a:lnTo>
                            <a:pt x="127000" y="68263"/>
                          </a:lnTo>
                          <a:lnTo>
                            <a:pt x="133350" y="71438"/>
                          </a:lnTo>
                          <a:lnTo>
                            <a:pt x="139700" y="74613"/>
                          </a:lnTo>
                          <a:lnTo>
                            <a:pt x="142875" y="84138"/>
                          </a:lnTo>
                          <a:lnTo>
                            <a:pt x="142875" y="90488"/>
                          </a:lnTo>
                          <a:lnTo>
                            <a:pt x="142875" y="90488"/>
                          </a:lnTo>
                          <a:close/>
                          <a:moveTo>
                            <a:pt x="127000" y="0"/>
                          </a:moveTo>
                          <a:lnTo>
                            <a:pt x="15875" y="0"/>
                          </a:lnTo>
                          <a:lnTo>
                            <a:pt x="15875" y="0"/>
                          </a:lnTo>
                          <a:lnTo>
                            <a:pt x="9525" y="3175"/>
                          </a:lnTo>
                          <a:lnTo>
                            <a:pt x="3175" y="6350"/>
                          </a:lnTo>
                          <a:lnTo>
                            <a:pt x="0" y="12700"/>
                          </a:lnTo>
                          <a:lnTo>
                            <a:pt x="0" y="22225"/>
                          </a:lnTo>
                          <a:lnTo>
                            <a:pt x="0" y="22225"/>
                          </a:lnTo>
                          <a:lnTo>
                            <a:pt x="0" y="28575"/>
                          </a:lnTo>
                          <a:lnTo>
                            <a:pt x="3175" y="34925"/>
                          </a:lnTo>
                          <a:lnTo>
                            <a:pt x="9525" y="41275"/>
                          </a:lnTo>
                          <a:lnTo>
                            <a:pt x="15875" y="41275"/>
                          </a:lnTo>
                          <a:lnTo>
                            <a:pt x="127000" y="41275"/>
                          </a:lnTo>
                          <a:lnTo>
                            <a:pt x="127000" y="41275"/>
                          </a:lnTo>
                          <a:lnTo>
                            <a:pt x="133350" y="41275"/>
                          </a:lnTo>
                          <a:lnTo>
                            <a:pt x="139700" y="34925"/>
                          </a:lnTo>
                          <a:lnTo>
                            <a:pt x="142875" y="28575"/>
                          </a:lnTo>
                          <a:lnTo>
                            <a:pt x="142875" y="22225"/>
                          </a:lnTo>
                          <a:lnTo>
                            <a:pt x="142875" y="22225"/>
                          </a:lnTo>
                          <a:lnTo>
                            <a:pt x="142875" y="12700"/>
                          </a:lnTo>
                          <a:lnTo>
                            <a:pt x="139700" y="6350"/>
                          </a:lnTo>
                          <a:lnTo>
                            <a:pt x="133350" y="3175"/>
                          </a:lnTo>
                          <a:lnTo>
                            <a:pt x="127000" y="0"/>
                          </a:lnTo>
                          <a:lnTo>
                            <a:pt x="127000" y="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3" name="Freeform 23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11118850" y="4902200"/>
                      <a:ext cx="139700" cy="15557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39700" h="155575">
                          <a:moveTo>
                            <a:pt x="77788" y="155575"/>
                          </a:moveTo>
                          <a:lnTo>
                            <a:pt x="77788" y="155575"/>
                          </a:lnTo>
                          <a:lnTo>
                            <a:pt x="93663" y="155575"/>
                          </a:lnTo>
                          <a:lnTo>
                            <a:pt x="109538" y="152400"/>
                          </a:lnTo>
                          <a:lnTo>
                            <a:pt x="123825" y="142875"/>
                          </a:lnTo>
                          <a:lnTo>
                            <a:pt x="136525" y="133350"/>
                          </a:lnTo>
                          <a:lnTo>
                            <a:pt x="136525" y="133350"/>
                          </a:lnTo>
                          <a:lnTo>
                            <a:pt x="139700" y="127000"/>
                          </a:lnTo>
                          <a:lnTo>
                            <a:pt x="139700" y="120650"/>
                          </a:lnTo>
                          <a:lnTo>
                            <a:pt x="139700" y="111125"/>
                          </a:lnTo>
                          <a:lnTo>
                            <a:pt x="133350" y="103188"/>
                          </a:lnTo>
                          <a:lnTo>
                            <a:pt x="133350" y="103188"/>
                          </a:lnTo>
                          <a:lnTo>
                            <a:pt x="127000" y="100013"/>
                          </a:lnTo>
                          <a:lnTo>
                            <a:pt x="120650" y="100013"/>
                          </a:lnTo>
                          <a:lnTo>
                            <a:pt x="114300" y="100013"/>
                          </a:lnTo>
                          <a:lnTo>
                            <a:pt x="103188" y="103188"/>
                          </a:lnTo>
                          <a:lnTo>
                            <a:pt x="103188" y="103188"/>
                          </a:lnTo>
                          <a:lnTo>
                            <a:pt x="93663" y="114300"/>
                          </a:lnTo>
                          <a:lnTo>
                            <a:pt x="77788" y="117475"/>
                          </a:lnTo>
                          <a:lnTo>
                            <a:pt x="77788" y="117475"/>
                          </a:lnTo>
                          <a:lnTo>
                            <a:pt x="65088" y="114300"/>
                          </a:lnTo>
                          <a:lnTo>
                            <a:pt x="52388" y="103188"/>
                          </a:lnTo>
                          <a:lnTo>
                            <a:pt x="46038" y="93663"/>
                          </a:lnTo>
                          <a:lnTo>
                            <a:pt x="41275" y="77788"/>
                          </a:lnTo>
                          <a:lnTo>
                            <a:pt x="41275" y="77788"/>
                          </a:lnTo>
                          <a:lnTo>
                            <a:pt x="46038" y="61913"/>
                          </a:lnTo>
                          <a:lnTo>
                            <a:pt x="52388" y="52388"/>
                          </a:lnTo>
                          <a:lnTo>
                            <a:pt x="65088" y="42863"/>
                          </a:lnTo>
                          <a:lnTo>
                            <a:pt x="77788" y="38100"/>
                          </a:lnTo>
                          <a:lnTo>
                            <a:pt x="77788" y="38100"/>
                          </a:lnTo>
                          <a:lnTo>
                            <a:pt x="93663" y="42863"/>
                          </a:lnTo>
                          <a:lnTo>
                            <a:pt x="103188" y="52388"/>
                          </a:lnTo>
                          <a:lnTo>
                            <a:pt x="103188" y="52388"/>
                          </a:lnTo>
                          <a:lnTo>
                            <a:pt x="114300" y="55563"/>
                          </a:lnTo>
                          <a:lnTo>
                            <a:pt x="120650" y="55563"/>
                          </a:lnTo>
                          <a:lnTo>
                            <a:pt x="127000" y="55563"/>
                          </a:lnTo>
                          <a:lnTo>
                            <a:pt x="133350" y="52388"/>
                          </a:lnTo>
                          <a:lnTo>
                            <a:pt x="133350" y="52388"/>
                          </a:lnTo>
                          <a:lnTo>
                            <a:pt x="139700" y="46038"/>
                          </a:lnTo>
                          <a:lnTo>
                            <a:pt x="139700" y="34925"/>
                          </a:lnTo>
                          <a:lnTo>
                            <a:pt x="139700" y="28575"/>
                          </a:lnTo>
                          <a:lnTo>
                            <a:pt x="136525" y="22225"/>
                          </a:lnTo>
                          <a:lnTo>
                            <a:pt x="136525" y="22225"/>
                          </a:lnTo>
                          <a:lnTo>
                            <a:pt x="136525" y="22225"/>
                          </a:lnTo>
                          <a:lnTo>
                            <a:pt x="123825" y="12700"/>
                          </a:lnTo>
                          <a:lnTo>
                            <a:pt x="109538" y="3175"/>
                          </a:lnTo>
                          <a:lnTo>
                            <a:pt x="93663" y="0"/>
                          </a:lnTo>
                          <a:lnTo>
                            <a:pt x="77788" y="0"/>
                          </a:lnTo>
                          <a:lnTo>
                            <a:pt x="77788" y="0"/>
                          </a:lnTo>
                          <a:lnTo>
                            <a:pt x="65088" y="0"/>
                          </a:lnTo>
                          <a:lnTo>
                            <a:pt x="49213" y="3175"/>
                          </a:lnTo>
                          <a:lnTo>
                            <a:pt x="34925" y="12700"/>
                          </a:lnTo>
                          <a:lnTo>
                            <a:pt x="22225" y="22225"/>
                          </a:lnTo>
                          <a:lnTo>
                            <a:pt x="12700" y="31750"/>
                          </a:lnTo>
                          <a:lnTo>
                            <a:pt x="6350" y="49213"/>
                          </a:lnTo>
                          <a:lnTo>
                            <a:pt x="3175" y="61913"/>
                          </a:lnTo>
                          <a:lnTo>
                            <a:pt x="0" y="77788"/>
                          </a:lnTo>
                          <a:lnTo>
                            <a:pt x="0" y="77788"/>
                          </a:lnTo>
                          <a:lnTo>
                            <a:pt x="3175" y="93663"/>
                          </a:lnTo>
                          <a:lnTo>
                            <a:pt x="6350" y="107950"/>
                          </a:lnTo>
                          <a:lnTo>
                            <a:pt x="12700" y="123825"/>
                          </a:lnTo>
                          <a:lnTo>
                            <a:pt x="22225" y="133350"/>
                          </a:lnTo>
                          <a:lnTo>
                            <a:pt x="34925" y="142875"/>
                          </a:lnTo>
                          <a:lnTo>
                            <a:pt x="49213" y="152400"/>
                          </a:lnTo>
                          <a:lnTo>
                            <a:pt x="65088" y="155575"/>
                          </a:lnTo>
                          <a:lnTo>
                            <a:pt x="77788" y="155575"/>
                          </a:lnTo>
                          <a:lnTo>
                            <a:pt x="77788" y="155575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4" name="组合 125"/>
                <p:cNvGrpSpPr/>
                <p:nvPr/>
              </p:nvGrpSpPr>
              <p:grpSpPr>
                <a:xfrm>
                  <a:off x="1467269" y="4759190"/>
                  <a:ext cx="819577" cy="605425"/>
                  <a:chOff x="1859596" y="4702074"/>
                  <a:chExt cx="1133821" cy="725577"/>
                </a:xfrm>
              </p:grpSpPr>
              <p:sp>
                <p:nvSpPr>
                  <p:cNvPr id="175" name="文本框 77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1859596" y="5113447"/>
                    <a:ext cx="1133821" cy="314204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绩效管理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76" name="组合 78"/>
                  <p:cNvGrpSpPr/>
                  <p:nvPr/>
                </p:nvGrpSpPr>
                <p:grpSpPr>
                  <a:xfrm>
                    <a:off x="2221233" y="4702074"/>
                    <a:ext cx="416294" cy="352320"/>
                    <a:chOff x="6973888" y="4152900"/>
                    <a:chExt cx="1743075" cy="1477963"/>
                  </a:xfrm>
                </p:grpSpPr>
                <p:sp>
                  <p:nvSpPr>
                    <p:cNvPr id="177" name="Freeform 31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973888" y="4152900"/>
                      <a:ext cx="1743075" cy="14779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743075" h="1477963">
                          <a:moveTo>
                            <a:pt x="36513" y="1477963"/>
                          </a:moveTo>
                          <a:lnTo>
                            <a:pt x="36513" y="1477963"/>
                          </a:lnTo>
                          <a:lnTo>
                            <a:pt x="19050" y="1474788"/>
                          </a:lnTo>
                          <a:lnTo>
                            <a:pt x="9525" y="1465263"/>
                          </a:lnTo>
                          <a:lnTo>
                            <a:pt x="9525" y="1465263"/>
                          </a:lnTo>
                          <a:lnTo>
                            <a:pt x="9525" y="1465263"/>
                          </a:lnTo>
                          <a:lnTo>
                            <a:pt x="0" y="1455738"/>
                          </a:lnTo>
                          <a:lnTo>
                            <a:pt x="0" y="1441450"/>
                          </a:lnTo>
                          <a:lnTo>
                            <a:pt x="0" y="1441450"/>
                          </a:lnTo>
                          <a:lnTo>
                            <a:pt x="0" y="36513"/>
                          </a:lnTo>
                          <a:lnTo>
                            <a:pt x="0" y="36513"/>
                          </a:lnTo>
                          <a:lnTo>
                            <a:pt x="0" y="36513"/>
                          </a:lnTo>
                          <a:lnTo>
                            <a:pt x="0" y="23813"/>
                          </a:lnTo>
                          <a:lnTo>
                            <a:pt x="9525" y="14288"/>
                          </a:lnTo>
                          <a:lnTo>
                            <a:pt x="19050" y="4763"/>
                          </a:lnTo>
                          <a:lnTo>
                            <a:pt x="36513" y="0"/>
                          </a:lnTo>
                          <a:lnTo>
                            <a:pt x="36513" y="0"/>
                          </a:lnTo>
                          <a:lnTo>
                            <a:pt x="36513" y="0"/>
                          </a:lnTo>
                          <a:lnTo>
                            <a:pt x="49213" y="4763"/>
                          </a:lnTo>
                          <a:lnTo>
                            <a:pt x="61913" y="14288"/>
                          </a:lnTo>
                          <a:lnTo>
                            <a:pt x="68263" y="23813"/>
                          </a:lnTo>
                          <a:lnTo>
                            <a:pt x="71438" y="36513"/>
                          </a:lnTo>
                          <a:lnTo>
                            <a:pt x="71438" y="36513"/>
                          </a:lnTo>
                          <a:lnTo>
                            <a:pt x="71438" y="1403350"/>
                          </a:lnTo>
                          <a:lnTo>
                            <a:pt x="1704975" y="1403350"/>
                          </a:lnTo>
                          <a:lnTo>
                            <a:pt x="1704975" y="1403350"/>
                          </a:lnTo>
                          <a:lnTo>
                            <a:pt x="1720850" y="1406525"/>
                          </a:lnTo>
                          <a:lnTo>
                            <a:pt x="1730375" y="1416050"/>
                          </a:lnTo>
                          <a:lnTo>
                            <a:pt x="1739900" y="1425575"/>
                          </a:lnTo>
                          <a:lnTo>
                            <a:pt x="1743075" y="1441450"/>
                          </a:lnTo>
                          <a:lnTo>
                            <a:pt x="1743075" y="1441450"/>
                          </a:lnTo>
                          <a:lnTo>
                            <a:pt x="1743075" y="1441450"/>
                          </a:lnTo>
                          <a:lnTo>
                            <a:pt x="1739900" y="1455738"/>
                          </a:lnTo>
                          <a:lnTo>
                            <a:pt x="1730375" y="1465263"/>
                          </a:lnTo>
                          <a:lnTo>
                            <a:pt x="1720850" y="1474788"/>
                          </a:lnTo>
                          <a:lnTo>
                            <a:pt x="1704975" y="1477963"/>
                          </a:lnTo>
                          <a:lnTo>
                            <a:pt x="1704975" y="1477963"/>
                          </a:lnTo>
                          <a:lnTo>
                            <a:pt x="36513" y="1477963"/>
                          </a:lnTo>
                          <a:lnTo>
                            <a:pt x="36513" y="1477963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8" name="Freeform 32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7159625" y="5172075"/>
                      <a:ext cx="276225" cy="2889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76225" h="288925">
                          <a:moveTo>
                            <a:pt x="276225" y="217488"/>
                          </a:moveTo>
                          <a:lnTo>
                            <a:pt x="276225" y="217488"/>
                          </a:lnTo>
                          <a:lnTo>
                            <a:pt x="276225" y="234950"/>
                          </a:lnTo>
                          <a:lnTo>
                            <a:pt x="269875" y="247650"/>
                          </a:lnTo>
                          <a:lnTo>
                            <a:pt x="263525" y="257175"/>
                          </a:lnTo>
                          <a:lnTo>
                            <a:pt x="257175" y="266700"/>
                          </a:lnTo>
                          <a:lnTo>
                            <a:pt x="247650" y="276225"/>
                          </a:lnTo>
                          <a:lnTo>
                            <a:pt x="233363" y="282575"/>
                          </a:lnTo>
                          <a:lnTo>
                            <a:pt x="220663" y="285750"/>
                          </a:lnTo>
                          <a:lnTo>
                            <a:pt x="204788" y="288925"/>
                          </a:lnTo>
                          <a:lnTo>
                            <a:pt x="71438" y="288925"/>
                          </a:lnTo>
                          <a:lnTo>
                            <a:pt x="71438" y="288925"/>
                          </a:lnTo>
                          <a:lnTo>
                            <a:pt x="58738" y="285750"/>
                          </a:lnTo>
                          <a:lnTo>
                            <a:pt x="44450" y="282575"/>
                          </a:lnTo>
                          <a:lnTo>
                            <a:pt x="31750" y="276225"/>
                          </a:lnTo>
                          <a:lnTo>
                            <a:pt x="22225" y="266700"/>
                          </a:lnTo>
                          <a:lnTo>
                            <a:pt x="12700" y="257175"/>
                          </a:lnTo>
                          <a:lnTo>
                            <a:pt x="6350" y="247650"/>
                          </a:lnTo>
                          <a:lnTo>
                            <a:pt x="3175" y="234950"/>
                          </a:lnTo>
                          <a:lnTo>
                            <a:pt x="0" y="217488"/>
                          </a:lnTo>
                          <a:lnTo>
                            <a:pt x="0" y="68263"/>
                          </a:lnTo>
                          <a:lnTo>
                            <a:pt x="0" y="68263"/>
                          </a:lnTo>
                          <a:lnTo>
                            <a:pt x="3175" y="55563"/>
                          </a:lnTo>
                          <a:lnTo>
                            <a:pt x="6350" y="42863"/>
                          </a:lnTo>
                          <a:lnTo>
                            <a:pt x="12700" y="28575"/>
                          </a:lnTo>
                          <a:lnTo>
                            <a:pt x="22225" y="19050"/>
                          </a:lnTo>
                          <a:lnTo>
                            <a:pt x="31750" y="9525"/>
                          </a:lnTo>
                          <a:lnTo>
                            <a:pt x="44450" y="3175"/>
                          </a:lnTo>
                          <a:lnTo>
                            <a:pt x="58738" y="0"/>
                          </a:lnTo>
                          <a:lnTo>
                            <a:pt x="71438" y="0"/>
                          </a:lnTo>
                          <a:lnTo>
                            <a:pt x="204788" y="0"/>
                          </a:lnTo>
                          <a:lnTo>
                            <a:pt x="204788" y="0"/>
                          </a:lnTo>
                          <a:lnTo>
                            <a:pt x="220663" y="0"/>
                          </a:lnTo>
                          <a:lnTo>
                            <a:pt x="233363" y="3175"/>
                          </a:lnTo>
                          <a:lnTo>
                            <a:pt x="247650" y="9525"/>
                          </a:lnTo>
                          <a:lnTo>
                            <a:pt x="257175" y="19050"/>
                          </a:lnTo>
                          <a:lnTo>
                            <a:pt x="263525" y="28575"/>
                          </a:lnTo>
                          <a:lnTo>
                            <a:pt x="269875" y="42863"/>
                          </a:lnTo>
                          <a:lnTo>
                            <a:pt x="276225" y="55563"/>
                          </a:lnTo>
                          <a:lnTo>
                            <a:pt x="276225" y="68263"/>
                          </a:lnTo>
                          <a:lnTo>
                            <a:pt x="276225" y="21748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9" name="Freeform 33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7510463" y="4852988"/>
                      <a:ext cx="276225" cy="6080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76225" h="608013">
                          <a:moveTo>
                            <a:pt x="276225" y="536575"/>
                          </a:moveTo>
                          <a:lnTo>
                            <a:pt x="276225" y="536575"/>
                          </a:lnTo>
                          <a:lnTo>
                            <a:pt x="273050" y="554038"/>
                          </a:lnTo>
                          <a:lnTo>
                            <a:pt x="269875" y="566738"/>
                          </a:lnTo>
                          <a:lnTo>
                            <a:pt x="263525" y="576263"/>
                          </a:lnTo>
                          <a:lnTo>
                            <a:pt x="254000" y="585788"/>
                          </a:lnTo>
                          <a:lnTo>
                            <a:pt x="244475" y="595313"/>
                          </a:lnTo>
                          <a:lnTo>
                            <a:pt x="234950" y="601663"/>
                          </a:lnTo>
                          <a:lnTo>
                            <a:pt x="220663" y="604838"/>
                          </a:lnTo>
                          <a:lnTo>
                            <a:pt x="204788" y="608013"/>
                          </a:lnTo>
                          <a:lnTo>
                            <a:pt x="71438" y="608013"/>
                          </a:lnTo>
                          <a:lnTo>
                            <a:pt x="71438" y="608013"/>
                          </a:lnTo>
                          <a:lnTo>
                            <a:pt x="55563" y="604838"/>
                          </a:lnTo>
                          <a:lnTo>
                            <a:pt x="42863" y="601663"/>
                          </a:lnTo>
                          <a:lnTo>
                            <a:pt x="33338" y="595313"/>
                          </a:lnTo>
                          <a:lnTo>
                            <a:pt x="19050" y="585788"/>
                          </a:lnTo>
                          <a:lnTo>
                            <a:pt x="12700" y="576263"/>
                          </a:lnTo>
                          <a:lnTo>
                            <a:pt x="6350" y="566738"/>
                          </a:lnTo>
                          <a:lnTo>
                            <a:pt x="3175" y="554038"/>
                          </a:lnTo>
                          <a:lnTo>
                            <a:pt x="0" y="536575"/>
                          </a:lnTo>
                          <a:lnTo>
                            <a:pt x="0" y="68263"/>
                          </a:lnTo>
                          <a:lnTo>
                            <a:pt x="0" y="68263"/>
                          </a:lnTo>
                          <a:lnTo>
                            <a:pt x="3175" y="55563"/>
                          </a:lnTo>
                          <a:lnTo>
                            <a:pt x="6350" y="42863"/>
                          </a:lnTo>
                          <a:lnTo>
                            <a:pt x="12700" y="30163"/>
                          </a:lnTo>
                          <a:lnTo>
                            <a:pt x="19050" y="19050"/>
                          </a:lnTo>
                          <a:lnTo>
                            <a:pt x="33338" y="9525"/>
                          </a:lnTo>
                          <a:lnTo>
                            <a:pt x="42863" y="3175"/>
                          </a:lnTo>
                          <a:lnTo>
                            <a:pt x="55563" y="0"/>
                          </a:lnTo>
                          <a:lnTo>
                            <a:pt x="71438" y="0"/>
                          </a:lnTo>
                          <a:lnTo>
                            <a:pt x="204788" y="0"/>
                          </a:lnTo>
                          <a:lnTo>
                            <a:pt x="204788" y="0"/>
                          </a:lnTo>
                          <a:lnTo>
                            <a:pt x="220663" y="0"/>
                          </a:lnTo>
                          <a:lnTo>
                            <a:pt x="234950" y="3175"/>
                          </a:lnTo>
                          <a:lnTo>
                            <a:pt x="244475" y="9525"/>
                          </a:lnTo>
                          <a:lnTo>
                            <a:pt x="254000" y="19050"/>
                          </a:lnTo>
                          <a:lnTo>
                            <a:pt x="263525" y="30163"/>
                          </a:lnTo>
                          <a:lnTo>
                            <a:pt x="269875" y="42863"/>
                          </a:lnTo>
                          <a:lnTo>
                            <a:pt x="273050" y="55563"/>
                          </a:lnTo>
                          <a:lnTo>
                            <a:pt x="276225" y="68263"/>
                          </a:lnTo>
                          <a:lnTo>
                            <a:pt x="276225" y="536575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0" name="Freeform 34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8229600" y="4703763"/>
                      <a:ext cx="276225" cy="757238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76225" h="757238">
                          <a:moveTo>
                            <a:pt x="276225" y="682625"/>
                          </a:moveTo>
                          <a:lnTo>
                            <a:pt x="276225" y="682625"/>
                          </a:lnTo>
                          <a:lnTo>
                            <a:pt x="273050" y="700088"/>
                          </a:lnTo>
                          <a:lnTo>
                            <a:pt x="269875" y="712788"/>
                          </a:lnTo>
                          <a:lnTo>
                            <a:pt x="263525" y="725488"/>
                          </a:lnTo>
                          <a:lnTo>
                            <a:pt x="254000" y="735013"/>
                          </a:lnTo>
                          <a:lnTo>
                            <a:pt x="244475" y="744538"/>
                          </a:lnTo>
                          <a:lnTo>
                            <a:pt x="231775" y="750888"/>
                          </a:lnTo>
                          <a:lnTo>
                            <a:pt x="217488" y="754063"/>
                          </a:lnTo>
                          <a:lnTo>
                            <a:pt x="201613" y="757238"/>
                          </a:lnTo>
                          <a:lnTo>
                            <a:pt x="74613" y="757238"/>
                          </a:lnTo>
                          <a:lnTo>
                            <a:pt x="74613" y="757238"/>
                          </a:lnTo>
                          <a:lnTo>
                            <a:pt x="58738" y="754063"/>
                          </a:lnTo>
                          <a:lnTo>
                            <a:pt x="46038" y="750888"/>
                          </a:lnTo>
                          <a:lnTo>
                            <a:pt x="31750" y="744538"/>
                          </a:lnTo>
                          <a:lnTo>
                            <a:pt x="22225" y="735013"/>
                          </a:lnTo>
                          <a:lnTo>
                            <a:pt x="12700" y="725488"/>
                          </a:lnTo>
                          <a:lnTo>
                            <a:pt x="6350" y="712788"/>
                          </a:lnTo>
                          <a:lnTo>
                            <a:pt x="3175" y="700088"/>
                          </a:lnTo>
                          <a:lnTo>
                            <a:pt x="0" y="682625"/>
                          </a:lnTo>
                          <a:lnTo>
                            <a:pt x="0" y="74613"/>
                          </a:lnTo>
                          <a:lnTo>
                            <a:pt x="0" y="74613"/>
                          </a:lnTo>
                          <a:lnTo>
                            <a:pt x="3175" y="58738"/>
                          </a:lnTo>
                          <a:lnTo>
                            <a:pt x="6350" y="46038"/>
                          </a:lnTo>
                          <a:lnTo>
                            <a:pt x="12700" y="31750"/>
                          </a:lnTo>
                          <a:lnTo>
                            <a:pt x="22225" y="19050"/>
                          </a:lnTo>
                          <a:lnTo>
                            <a:pt x="31750" y="12700"/>
                          </a:lnTo>
                          <a:lnTo>
                            <a:pt x="46038" y="6350"/>
                          </a:lnTo>
                          <a:lnTo>
                            <a:pt x="58738" y="0"/>
                          </a:lnTo>
                          <a:lnTo>
                            <a:pt x="74613" y="0"/>
                          </a:lnTo>
                          <a:lnTo>
                            <a:pt x="201613" y="0"/>
                          </a:lnTo>
                          <a:lnTo>
                            <a:pt x="201613" y="0"/>
                          </a:lnTo>
                          <a:lnTo>
                            <a:pt x="217488" y="0"/>
                          </a:lnTo>
                          <a:lnTo>
                            <a:pt x="231775" y="6350"/>
                          </a:lnTo>
                          <a:lnTo>
                            <a:pt x="244475" y="12700"/>
                          </a:lnTo>
                          <a:lnTo>
                            <a:pt x="254000" y="19050"/>
                          </a:lnTo>
                          <a:lnTo>
                            <a:pt x="263525" y="31750"/>
                          </a:lnTo>
                          <a:lnTo>
                            <a:pt x="269875" y="46038"/>
                          </a:lnTo>
                          <a:lnTo>
                            <a:pt x="273050" y="58738"/>
                          </a:lnTo>
                          <a:lnTo>
                            <a:pt x="276225" y="74613"/>
                          </a:lnTo>
                          <a:lnTo>
                            <a:pt x="276225" y="6826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1" name="Freeform 35"/>
                    <p:cNvSpPr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7861300" y="4995863"/>
                      <a:ext cx="277812" cy="465138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277812" h="465138">
                          <a:moveTo>
                            <a:pt x="277812" y="393700"/>
                          </a:moveTo>
                          <a:lnTo>
                            <a:pt x="277812" y="393700"/>
                          </a:lnTo>
                          <a:lnTo>
                            <a:pt x="274637" y="411163"/>
                          </a:lnTo>
                          <a:lnTo>
                            <a:pt x="271462" y="423863"/>
                          </a:lnTo>
                          <a:lnTo>
                            <a:pt x="263525" y="433388"/>
                          </a:lnTo>
                          <a:lnTo>
                            <a:pt x="254000" y="442913"/>
                          </a:lnTo>
                          <a:lnTo>
                            <a:pt x="244475" y="452438"/>
                          </a:lnTo>
                          <a:lnTo>
                            <a:pt x="231775" y="458788"/>
                          </a:lnTo>
                          <a:lnTo>
                            <a:pt x="219075" y="461963"/>
                          </a:lnTo>
                          <a:lnTo>
                            <a:pt x="206375" y="465138"/>
                          </a:lnTo>
                          <a:lnTo>
                            <a:pt x="73025" y="465138"/>
                          </a:lnTo>
                          <a:lnTo>
                            <a:pt x="73025" y="465138"/>
                          </a:lnTo>
                          <a:lnTo>
                            <a:pt x="55562" y="461963"/>
                          </a:lnTo>
                          <a:lnTo>
                            <a:pt x="42862" y="458788"/>
                          </a:lnTo>
                          <a:lnTo>
                            <a:pt x="30162" y="452438"/>
                          </a:lnTo>
                          <a:lnTo>
                            <a:pt x="20637" y="442913"/>
                          </a:lnTo>
                          <a:lnTo>
                            <a:pt x="14287" y="433388"/>
                          </a:lnTo>
                          <a:lnTo>
                            <a:pt x="7937" y="423863"/>
                          </a:lnTo>
                          <a:lnTo>
                            <a:pt x="0" y="411163"/>
                          </a:lnTo>
                          <a:lnTo>
                            <a:pt x="0" y="393700"/>
                          </a:lnTo>
                          <a:lnTo>
                            <a:pt x="0" y="71438"/>
                          </a:lnTo>
                          <a:lnTo>
                            <a:pt x="0" y="71438"/>
                          </a:lnTo>
                          <a:lnTo>
                            <a:pt x="0" y="55563"/>
                          </a:lnTo>
                          <a:lnTo>
                            <a:pt x="7937" y="42863"/>
                          </a:lnTo>
                          <a:lnTo>
                            <a:pt x="14287" y="33338"/>
                          </a:lnTo>
                          <a:lnTo>
                            <a:pt x="20637" y="20638"/>
                          </a:lnTo>
                          <a:lnTo>
                            <a:pt x="30162" y="14288"/>
                          </a:lnTo>
                          <a:lnTo>
                            <a:pt x="42862" y="6350"/>
                          </a:lnTo>
                          <a:lnTo>
                            <a:pt x="55562" y="3175"/>
                          </a:lnTo>
                          <a:lnTo>
                            <a:pt x="73025" y="0"/>
                          </a:lnTo>
                          <a:lnTo>
                            <a:pt x="206375" y="0"/>
                          </a:lnTo>
                          <a:lnTo>
                            <a:pt x="206375" y="0"/>
                          </a:lnTo>
                          <a:lnTo>
                            <a:pt x="219075" y="3175"/>
                          </a:lnTo>
                          <a:lnTo>
                            <a:pt x="231775" y="6350"/>
                          </a:lnTo>
                          <a:lnTo>
                            <a:pt x="244475" y="14288"/>
                          </a:lnTo>
                          <a:lnTo>
                            <a:pt x="254000" y="20638"/>
                          </a:lnTo>
                          <a:lnTo>
                            <a:pt x="263525" y="33338"/>
                          </a:lnTo>
                          <a:lnTo>
                            <a:pt x="271462" y="42863"/>
                          </a:lnTo>
                          <a:lnTo>
                            <a:pt x="274637" y="55563"/>
                          </a:lnTo>
                          <a:lnTo>
                            <a:pt x="277812" y="71438"/>
                          </a:lnTo>
                          <a:lnTo>
                            <a:pt x="277812" y="39370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2" name="Freeform 36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7138988" y="4264025"/>
                      <a:ext cx="1311275" cy="69056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311275" h="690563">
                          <a:moveTo>
                            <a:pt x="1311275" y="0"/>
                          </a:moveTo>
                          <a:lnTo>
                            <a:pt x="1041400" y="30163"/>
                          </a:lnTo>
                          <a:lnTo>
                            <a:pt x="1130300" y="120650"/>
                          </a:lnTo>
                          <a:lnTo>
                            <a:pt x="839788" y="474663"/>
                          </a:lnTo>
                          <a:lnTo>
                            <a:pt x="538163" y="195263"/>
                          </a:lnTo>
                          <a:lnTo>
                            <a:pt x="538163" y="195263"/>
                          </a:lnTo>
                          <a:lnTo>
                            <a:pt x="527050" y="188913"/>
                          </a:lnTo>
                          <a:lnTo>
                            <a:pt x="520700" y="185738"/>
                          </a:lnTo>
                          <a:lnTo>
                            <a:pt x="501650" y="182563"/>
                          </a:lnTo>
                          <a:lnTo>
                            <a:pt x="482600" y="185738"/>
                          </a:lnTo>
                          <a:lnTo>
                            <a:pt x="473075" y="188913"/>
                          </a:lnTo>
                          <a:lnTo>
                            <a:pt x="461963" y="195263"/>
                          </a:lnTo>
                          <a:lnTo>
                            <a:pt x="20638" y="595313"/>
                          </a:lnTo>
                          <a:lnTo>
                            <a:pt x="20638" y="595313"/>
                          </a:lnTo>
                          <a:lnTo>
                            <a:pt x="14288" y="604838"/>
                          </a:lnTo>
                          <a:lnTo>
                            <a:pt x="7938" y="615950"/>
                          </a:lnTo>
                          <a:lnTo>
                            <a:pt x="4763" y="625475"/>
                          </a:lnTo>
                          <a:lnTo>
                            <a:pt x="0" y="635000"/>
                          </a:lnTo>
                          <a:lnTo>
                            <a:pt x="4763" y="644525"/>
                          </a:lnTo>
                          <a:lnTo>
                            <a:pt x="4763" y="654050"/>
                          </a:lnTo>
                          <a:lnTo>
                            <a:pt x="11113" y="663575"/>
                          </a:lnTo>
                          <a:lnTo>
                            <a:pt x="17463" y="673100"/>
                          </a:lnTo>
                          <a:lnTo>
                            <a:pt x="17463" y="673100"/>
                          </a:lnTo>
                          <a:lnTo>
                            <a:pt x="23813" y="681038"/>
                          </a:lnTo>
                          <a:lnTo>
                            <a:pt x="33338" y="687388"/>
                          </a:lnTo>
                          <a:lnTo>
                            <a:pt x="46038" y="690563"/>
                          </a:lnTo>
                          <a:lnTo>
                            <a:pt x="55563" y="690563"/>
                          </a:lnTo>
                          <a:lnTo>
                            <a:pt x="55563" y="690563"/>
                          </a:lnTo>
                          <a:lnTo>
                            <a:pt x="76200" y="687388"/>
                          </a:lnTo>
                          <a:lnTo>
                            <a:pt x="92075" y="676275"/>
                          </a:lnTo>
                          <a:lnTo>
                            <a:pt x="92075" y="676275"/>
                          </a:lnTo>
                          <a:lnTo>
                            <a:pt x="498475" y="309563"/>
                          </a:lnTo>
                          <a:lnTo>
                            <a:pt x="808038" y="595313"/>
                          </a:lnTo>
                          <a:lnTo>
                            <a:pt x="808038" y="595313"/>
                          </a:lnTo>
                          <a:lnTo>
                            <a:pt x="817563" y="601663"/>
                          </a:lnTo>
                          <a:lnTo>
                            <a:pt x="827088" y="604838"/>
                          </a:lnTo>
                          <a:lnTo>
                            <a:pt x="836613" y="608013"/>
                          </a:lnTo>
                          <a:lnTo>
                            <a:pt x="849313" y="608013"/>
                          </a:lnTo>
                          <a:lnTo>
                            <a:pt x="849313" y="608013"/>
                          </a:lnTo>
                          <a:lnTo>
                            <a:pt x="858838" y="604838"/>
                          </a:lnTo>
                          <a:lnTo>
                            <a:pt x="869950" y="601663"/>
                          </a:lnTo>
                          <a:lnTo>
                            <a:pt x="879475" y="595313"/>
                          </a:lnTo>
                          <a:lnTo>
                            <a:pt x="885825" y="588963"/>
                          </a:lnTo>
                          <a:lnTo>
                            <a:pt x="1208088" y="195263"/>
                          </a:lnTo>
                          <a:lnTo>
                            <a:pt x="1282700" y="269875"/>
                          </a:lnTo>
                          <a:lnTo>
                            <a:pt x="1311275" y="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83" name="组合 120"/>
                <p:cNvGrpSpPr/>
                <p:nvPr/>
              </p:nvGrpSpPr>
              <p:grpSpPr>
                <a:xfrm>
                  <a:off x="464165" y="3227310"/>
                  <a:ext cx="933605" cy="593361"/>
                  <a:chOff x="375801" y="3166568"/>
                  <a:chExt cx="1291709" cy="713847"/>
                </a:xfrm>
              </p:grpSpPr>
              <p:sp>
                <p:nvSpPr>
                  <p:cNvPr id="184" name="文本框 85"/>
                  <p:cNvSpPr txBox="1"/>
                  <p:nvPr>
                    <p:custDataLst>
                      <p:tags r:id="rId35"/>
                    </p:custDataLst>
                  </p:nvPr>
                </p:nvSpPr>
                <p:spPr>
                  <a:xfrm>
                    <a:off x="375801" y="3565006"/>
                    <a:ext cx="1291709" cy="315409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订单管理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85" name="组合 86"/>
                  <p:cNvGrpSpPr/>
                  <p:nvPr/>
                </p:nvGrpSpPr>
                <p:grpSpPr>
                  <a:xfrm>
                    <a:off x="788005" y="3166568"/>
                    <a:ext cx="464185" cy="346372"/>
                    <a:chOff x="9794875" y="1273175"/>
                    <a:chExt cx="2127250" cy="1471613"/>
                  </a:xfrm>
                </p:grpSpPr>
                <p:sp>
                  <p:nvSpPr>
                    <p:cNvPr id="186" name="Freeform 8"/>
                    <p:cNvSpPr>
                      <a:spLocks noEditPoints="1"/>
                    </p:cNvSpPr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9794875" y="1273175"/>
                      <a:ext cx="1643062" cy="128270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643062" h="1282700">
                          <a:moveTo>
                            <a:pt x="1538287" y="39688"/>
                          </a:moveTo>
                          <a:lnTo>
                            <a:pt x="1538287" y="39688"/>
                          </a:lnTo>
                          <a:lnTo>
                            <a:pt x="1535112" y="30163"/>
                          </a:lnTo>
                          <a:lnTo>
                            <a:pt x="1528762" y="20638"/>
                          </a:lnTo>
                          <a:lnTo>
                            <a:pt x="1519237" y="14288"/>
                          </a:lnTo>
                          <a:lnTo>
                            <a:pt x="1509712" y="7938"/>
                          </a:lnTo>
                          <a:lnTo>
                            <a:pt x="1498600" y="4763"/>
                          </a:lnTo>
                          <a:lnTo>
                            <a:pt x="1489075" y="0"/>
                          </a:lnTo>
                          <a:lnTo>
                            <a:pt x="1479550" y="0"/>
                          </a:lnTo>
                          <a:lnTo>
                            <a:pt x="1466850" y="4763"/>
                          </a:lnTo>
                          <a:lnTo>
                            <a:pt x="387350" y="361950"/>
                          </a:lnTo>
                          <a:lnTo>
                            <a:pt x="704850" y="361950"/>
                          </a:lnTo>
                          <a:lnTo>
                            <a:pt x="1311275" y="160338"/>
                          </a:lnTo>
                          <a:lnTo>
                            <a:pt x="1311275" y="160338"/>
                          </a:lnTo>
                          <a:lnTo>
                            <a:pt x="1327150" y="185738"/>
                          </a:lnTo>
                          <a:lnTo>
                            <a:pt x="1346200" y="209550"/>
                          </a:lnTo>
                          <a:lnTo>
                            <a:pt x="1370012" y="228600"/>
                          </a:lnTo>
                          <a:lnTo>
                            <a:pt x="1392237" y="241300"/>
                          </a:lnTo>
                          <a:lnTo>
                            <a:pt x="1417637" y="254000"/>
                          </a:lnTo>
                          <a:lnTo>
                            <a:pt x="1447800" y="260350"/>
                          </a:lnTo>
                          <a:lnTo>
                            <a:pt x="1476375" y="265113"/>
                          </a:lnTo>
                          <a:lnTo>
                            <a:pt x="1506537" y="260350"/>
                          </a:lnTo>
                          <a:lnTo>
                            <a:pt x="1538287" y="361950"/>
                          </a:lnTo>
                          <a:lnTo>
                            <a:pt x="1643062" y="361950"/>
                          </a:lnTo>
                          <a:lnTo>
                            <a:pt x="1538287" y="39688"/>
                          </a:lnTo>
                          <a:close/>
                          <a:moveTo>
                            <a:pt x="3175" y="547688"/>
                          </a:moveTo>
                          <a:lnTo>
                            <a:pt x="246062" y="1282700"/>
                          </a:lnTo>
                          <a:lnTo>
                            <a:pt x="246062" y="963613"/>
                          </a:lnTo>
                          <a:lnTo>
                            <a:pt x="158750" y="706438"/>
                          </a:lnTo>
                          <a:lnTo>
                            <a:pt x="158750" y="706438"/>
                          </a:lnTo>
                          <a:lnTo>
                            <a:pt x="188912" y="687388"/>
                          </a:lnTo>
                          <a:lnTo>
                            <a:pt x="211137" y="661988"/>
                          </a:lnTo>
                          <a:lnTo>
                            <a:pt x="230187" y="635000"/>
                          </a:lnTo>
                          <a:lnTo>
                            <a:pt x="246062" y="606425"/>
                          </a:lnTo>
                          <a:lnTo>
                            <a:pt x="246062" y="479425"/>
                          </a:lnTo>
                          <a:lnTo>
                            <a:pt x="246062" y="479425"/>
                          </a:lnTo>
                          <a:lnTo>
                            <a:pt x="246062" y="455613"/>
                          </a:lnTo>
                          <a:lnTo>
                            <a:pt x="254000" y="433388"/>
                          </a:lnTo>
                          <a:lnTo>
                            <a:pt x="266700" y="414338"/>
                          </a:lnTo>
                          <a:lnTo>
                            <a:pt x="279400" y="398463"/>
                          </a:lnTo>
                          <a:lnTo>
                            <a:pt x="38100" y="476250"/>
                          </a:lnTo>
                          <a:lnTo>
                            <a:pt x="38100" y="476250"/>
                          </a:lnTo>
                          <a:lnTo>
                            <a:pt x="28575" y="479425"/>
                          </a:lnTo>
                          <a:lnTo>
                            <a:pt x="19050" y="485775"/>
                          </a:lnTo>
                          <a:lnTo>
                            <a:pt x="12700" y="495300"/>
                          </a:lnTo>
                          <a:lnTo>
                            <a:pt x="6350" y="504825"/>
                          </a:lnTo>
                          <a:lnTo>
                            <a:pt x="3175" y="514350"/>
                          </a:lnTo>
                          <a:lnTo>
                            <a:pt x="0" y="523875"/>
                          </a:lnTo>
                          <a:lnTo>
                            <a:pt x="0" y="534988"/>
                          </a:lnTo>
                          <a:lnTo>
                            <a:pt x="3175" y="547688"/>
                          </a:lnTo>
                          <a:lnTo>
                            <a:pt x="3175" y="54768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" name="Freeform 9"/>
                    <p:cNvSpPr>
                      <a:spLocks noEditPoints="1"/>
                    </p:cNvSpPr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10325100" y="1870075"/>
                      <a:ext cx="1174750" cy="7418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174750" h="682625">
                          <a:moveTo>
                            <a:pt x="1079500" y="249238"/>
                          </a:moveTo>
                          <a:lnTo>
                            <a:pt x="1079500" y="249238"/>
                          </a:lnTo>
                          <a:lnTo>
                            <a:pt x="1063625" y="249238"/>
                          </a:lnTo>
                          <a:lnTo>
                            <a:pt x="1044575" y="257175"/>
                          </a:lnTo>
                          <a:lnTo>
                            <a:pt x="1027113" y="266700"/>
                          </a:lnTo>
                          <a:lnTo>
                            <a:pt x="1014413" y="276225"/>
                          </a:lnTo>
                          <a:lnTo>
                            <a:pt x="1004888" y="288925"/>
                          </a:lnTo>
                          <a:lnTo>
                            <a:pt x="995363" y="304800"/>
                          </a:lnTo>
                          <a:lnTo>
                            <a:pt x="992188" y="322263"/>
                          </a:lnTo>
                          <a:lnTo>
                            <a:pt x="989013" y="341313"/>
                          </a:lnTo>
                          <a:lnTo>
                            <a:pt x="989013" y="341313"/>
                          </a:lnTo>
                          <a:lnTo>
                            <a:pt x="992188" y="360363"/>
                          </a:lnTo>
                          <a:lnTo>
                            <a:pt x="995363" y="376238"/>
                          </a:lnTo>
                          <a:lnTo>
                            <a:pt x="1004888" y="393700"/>
                          </a:lnTo>
                          <a:lnTo>
                            <a:pt x="1014413" y="406400"/>
                          </a:lnTo>
                          <a:lnTo>
                            <a:pt x="1027113" y="419100"/>
                          </a:lnTo>
                          <a:lnTo>
                            <a:pt x="1044575" y="425450"/>
                          </a:lnTo>
                          <a:lnTo>
                            <a:pt x="1063625" y="431800"/>
                          </a:lnTo>
                          <a:lnTo>
                            <a:pt x="1079500" y="431800"/>
                          </a:lnTo>
                          <a:lnTo>
                            <a:pt x="1079500" y="431800"/>
                          </a:lnTo>
                          <a:lnTo>
                            <a:pt x="1098550" y="431800"/>
                          </a:lnTo>
                          <a:lnTo>
                            <a:pt x="1116013" y="425450"/>
                          </a:lnTo>
                          <a:lnTo>
                            <a:pt x="1131888" y="419100"/>
                          </a:lnTo>
                          <a:lnTo>
                            <a:pt x="1144588" y="406400"/>
                          </a:lnTo>
                          <a:lnTo>
                            <a:pt x="1157288" y="393700"/>
                          </a:lnTo>
                          <a:lnTo>
                            <a:pt x="1163638" y="376238"/>
                          </a:lnTo>
                          <a:lnTo>
                            <a:pt x="1171575" y="360363"/>
                          </a:lnTo>
                          <a:lnTo>
                            <a:pt x="1174750" y="341313"/>
                          </a:lnTo>
                          <a:lnTo>
                            <a:pt x="1174750" y="341313"/>
                          </a:lnTo>
                          <a:lnTo>
                            <a:pt x="1171575" y="322263"/>
                          </a:lnTo>
                          <a:lnTo>
                            <a:pt x="1163638" y="304800"/>
                          </a:lnTo>
                          <a:lnTo>
                            <a:pt x="1157288" y="288925"/>
                          </a:lnTo>
                          <a:lnTo>
                            <a:pt x="1144588" y="276225"/>
                          </a:lnTo>
                          <a:lnTo>
                            <a:pt x="1131888" y="266700"/>
                          </a:lnTo>
                          <a:lnTo>
                            <a:pt x="1116013" y="257175"/>
                          </a:lnTo>
                          <a:lnTo>
                            <a:pt x="1098550" y="249238"/>
                          </a:lnTo>
                          <a:lnTo>
                            <a:pt x="1079500" y="249238"/>
                          </a:lnTo>
                          <a:lnTo>
                            <a:pt x="1079500" y="249238"/>
                          </a:lnTo>
                          <a:close/>
                          <a:moveTo>
                            <a:pt x="90488" y="249238"/>
                          </a:moveTo>
                          <a:lnTo>
                            <a:pt x="90488" y="249238"/>
                          </a:lnTo>
                          <a:lnTo>
                            <a:pt x="74613" y="249238"/>
                          </a:lnTo>
                          <a:lnTo>
                            <a:pt x="55563" y="257175"/>
                          </a:lnTo>
                          <a:lnTo>
                            <a:pt x="38100" y="266700"/>
                          </a:lnTo>
                          <a:lnTo>
                            <a:pt x="25400" y="276225"/>
                          </a:lnTo>
                          <a:lnTo>
                            <a:pt x="15875" y="288925"/>
                          </a:lnTo>
                          <a:lnTo>
                            <a:pt x="6350" y="304800"/>
                          </a:lnTo>
                          <a:lnTo>
                            <a:pt x="3175" y="322263"/>
                          </a:lnTo>
                          <a:lnTo>
                            <a:pt x="0" y="341313"/>
                          </a:lnTo>
                          <a:lnTo>
                            <a:pt x="0" y="341313"/>
                          </a:lnTo>
                          <a:lnTo>
                            <a:pt x="3175" y="360363"/>
                          </a:lnTo>
                          <a:lnTo>
                            <a:pt x="6350" y="376238"/>
                          </a:lnTo>
                          <a:lnTo>
                            <a:pt x="15875" y="393700"/>
                          </a:lnTo>
                          <a:lnTo>
                            <a:pt x="25400" y="406400"/>
                          </a:lnTo>
                          <a:lnTo>
                            <a:pt x="38100" y="419100"/>
                          </a:lnTo>
                          <a:lnTo>
                            <a:pt x="55563" y="425450"/>
                          </a:lnTo>
                          <a:lnTo>
                            <a:pt x="74613" y="431800"/>
                          </a:lnTo>
                          <a:lnTo>
                            <a:pt x="90488" y="431800"/>
                          </a:lnTo>
                          <a:lnTo>
                            <a:pt x="90488" y="431800"/>
                          </a:lnTo>
                          <a:lnTo>
                            <a:pt x="109538" y="431800"/>
                          </a:lnTo>
                          <a:lnTo>
                            <a:pt x="127000" y="425450"/>
                          </a:lnTo>
                          <a:lnTo>
                            <a:pt x="142875" y="419100"/>
                          </a:lnTo>
                          <a:lnTo>
                            <a:pt x="155575" y="406400"/>
                          </a:lnTo>
                          <a:lnTo>
                            <a:pt x="168275" y="393700"/>
                          </a:lnTo>
                          <a:lnTo>
                            <a:pt x="174625" y="376238"/>
                          </a:lnTo>
                          <a:lnTo>
                            <a:pt x="182563" y="360363"/>
                          </a:lnTo>
                          <a:lnTo>
                            <a:pt x="185738" y="341313"/>
                          </a:lnTo>
                          <a:lnTo>
                            <a:pt x="185738" y="341313"/>
                          </a:lnTo>
                          <a:lnTo>
                            <a:pt x="182563" y="322263"/>
                          </a:lnTo>
                          <a:lnTo>
                            <a:pt x="174625" y="304800"/>
                          </a:lnTo>
                          <a:lnTo>
                            <a:pt x="168275" y="288925"/>
                          </a:lnTo>
                          <a:lnTo>
                            <a:pt x="155575" y="276225"/>
                          </a:lnTo>
                          <a:lnTo>
                            <a:pt x="142875" y="266700"/>
                          </a:lnTo>
                          <a:lnTo>
                            <a:pt x="127000" y="257175"/>
                          </a:lnTo>
                          <a:lnTo>
                            <a:pt x="109538" y="249238"/>
                          </a:lnTo>
                          <a:lnTo>
                            <a:pt x="90488" y="249238"/>
                          </a:lnTo>
                          <a:lnTo>
                            <a:pt x="90488" y="249238"/>
                          </a:lnTo>
                          <a:close/>
                          <a:moveTo>
                            <a:pt x="585788" y="0"/>
                          </a:moveTo>
                          <a:lnTo>
                            <a:pt x="585788" y="0"/>
                          </a:lnTo>
                          <a:lnTo>
                            <a:pt x="555625" y="0"/>
                          </a:lnTo>
                          <a:lnTo>
                            <a:pt x="527050" y="6350"/>
                          </a:lnTo>
                          <a:lnTo>
                            <a:pt x="496888" y="15875"/>
                          </a:lnTo>
                          <a:lnTo>
                            <a:pt x="468313" y="25400"/>
                          </a:lnTo>
                          <a:lnTo>
                            <a:pt x="441325" y="41275"/>
                          </a:lnTo>
                          <a:lnTo>
                            <a:pt x="415925" y="57150"/>
                          </a:lnTo>
                          <a:lnTo>
                            <a:pt x="393700" y="77788"/>
                          </a:lnTo>
                          <a:lnTo>
                            <a:pt x="369888" y="100013"/>
                          </a:lnTo>
                          <a:lnTo>
                            <a:pt x="350838" y="122238"/>
                          </a:lnTo>
                          <a:lnTo>
                            <a:pt x="334963" y="149225"/>
                          </a:lnTo>
                          <a:lnTo>
                            <a:pt x="319088" y="177800"/>
                          </a:lnTo>
                          <a:lnTo>
                            <a:pt x="304800" y="207963"/>
                          </a:lnTo>
                          <a:lnTo>
                            <a:pt x="295275" y="239713"/>
                          </a:lnTo>
                          <a:lnTo>
                            <a:pt x="288925" y="273050"/>
                          </a:lnTo>
                          <a:lnTo>
                            <a:pt x="285750" y="304800"/>
                          </a:lnTo>
                          <a:lnTo>
                            <a:pt x="282575" y="341313"/>
                          </a:lnTo>
                          <a:lnTo>
                            <a:pt x="282575" y="341313"/>
                          </a:lnTo>
                          <a:lnTo>
                            <a:pt x="285750" y="376238"/>
                          </a:lnTo>
                          <a:lnTo>
                            <a:pt x="288925" y="409575"/>
                          </a:lnTo>
                          <a:lnTo>
                            <a:pt x="295275" y="441325"/>
                          </a:lnTo>
                          <a:lnTo>
                            <a:pt x="304800" y="474663"/>
                          </a:lnTo>
                          <a:lnTo>
                            <a:pt x="319088" y="503238"/>
                          </a:lnTo>
                          <a:lnTo>
                            <a:pt x="334963" y="533400"/>
                          </a:lnTo>
                          <a:lnTo>
                            <a:pt x="350838" y="558800"/>
                          </a:lnTo>
                          <a:lnTo>
                            <a:pt x="369888" y="581025"/>
                          </a:lnTo>
                          <a:lnTo>
                            <a:pt x="393700" y="604838"/>
                          </a:lnTo>
                          <a:lnTo>
                            <a:pt x="415925" y="623888"/>
                          </a:lnTo>
                          <a:lnTo>
                            <a:pt x="441325" y="642938"/>
                          </a:lnTo>
                          <a:lnTo>
                            <a:pt x="468313" y="657225"/>
                          </a:lnTo>
                          <a:lnTo>
                            <a:pt x="496888" y="666750"/>
                          </a:lnTo>
                          <a:lnTo>
                            <a:pt x="527050" y="676275"/>
                          </a:lnTo>
                          <a:lnTo>
                            <a:pt x="555625" y="682625"/>
                          </a:lnTo>
                          <a:lnTo>
                            <a:pt x="585788" y="682625"/>
                          </a:lnTo>
                          <a:lnTo>
                            <a:pt x="585788" y="682625"/>
                          </a:lnTo>
                          <a:lnTo>
                            <a:pt x="617538" y="682625"/>
                          </a:lnTo>
                          <a:lnTo>
                            <a:pt x="647700" y="676275"/>
                          </a:lnTo>
                          <a:lnTo>
                            <a:pt x="676275" y="666750"/>
                          </a:lnTo>
                          <a:lnTo>
                            <a:pt x="704850" y="657225"/>
                          </a:lnTo>
                          <a:lnTo>
                            <a:pt x="731838" y="642938"/>
                          </a:lnTo>
                          <a:lnTo>
                            <a:pt x="754063" y="623888"/>
                          </a:lnTo>
                          <a:lnTo>
                            <a:pt x="781050" y="604838"/>
                          </a:lnTo>
                          <a:lnTo>
                            <a:pt x="800100" y="581025"/>
                          </a:lnTo>
                          <a:lnTo>
                            <a:pt x="819150" y="558800"/>
                          </a:lnTo>
                          <a:lnTo>
                            <a:pt x="839788" y="533400"/>
                          </a:lnTo>
                          <a:lnTo>
                            <a:pt x="852488" y="503238"/>
                          </a:lnTo>
                          <a:lnTo>
                            <a:pt x="865188" y="474663"/>
                          </a:lnTo>
                          <a:lnTo>
                            <a:pt x="874713" y="441325"/>
                          </a:lnTo>
                          <a:lnTo>
                            <a:pt x="884238" y="409575"/>
                          </a:lnTo>
                          <a:lnTo>
                            <a:pt x="887413" y="376238"/>
                          </a:lnTo>
                          <a:lnTo>
                            <a:pt x="890588" y="341313"/>
                          </a:lnTo>
                          <a:lnTo>
                            <a:pt x="890588" y="341313"/>
                          </a:lnTo>
                          <a:lnTo>
                            <a:pt x="887413" y="304800"/>
                          </a:lnTo>
                          <a:lnTo>
                            <a:pt x="884238" y="273050"/>
                          </a:lnTo>
                          <a:lnTo>
                            <a:pt x="874713" y="239713"/>
                          </a:lnTo>
                          <a:lnTo>
                            <a:pt x="865188" y="207963"/>
                          </a:lnTo>
                          <a:lnTo>
                            <a:pt x="852488" y="177800"/>
                          </a:lnTo>
                          <a:lnTo>
                            <a:pt x="839788" y="149225"/>
                          </a:lnTo>
                          <a:lnTo>
                            <a:pt x="819150" y="122238"/>
                          </a:lnTo>
                          <a:lnTo>
                            <a:pt x="800100" y="100013"/>
                          </a:lnTo>
                          <a:lnTo>
                            <a:pt x="781050" y="77788"/>
                          </a:lnTo>
                          <a:lnTo>
                            <a:pt x="754063" y="57150"/>
                          </a:lnTo>
                          <a:lnTo>
                            <a:pt x="731838" y="41275"/>
                          </a:lnTo>
                          <a:lnTo>
                            <a:pt x="704850" y="25400"/>
                          </a:lnTo>
                          <a:lnTo>
                            <a:pt x="676275" y="15875"/>
                          </a:lnTo>
                          <a:lnTo>
                            <a:pt x="647700" y="6350"/>
                          </a:lnTo>
                          <a:lnTo>
                            <a:pt x="617538" y="0"/>
                          </a:lnTo>
                          <a:lnTo>
                            <a:pt x="585788" y="0"/>
                          </a:lnTo>
                          <a:lnTo>
                            <a:pt x="585788" y="0"/>
                          </a:lnTo>
                          <a:close/>
                          <a:moveTo>
                            <a:pt x="614363" y="493713"/>
                          </a:moveTo>
                          <a:lnTo>
                            <a:pt x="614363" y="546100"/>
                          </a:lnTo>
                          <a:lnTo>
                            <a:pt x="549275" y="546100"/>
                          </a:lnTo>
                          <a:lnTo>
                            <a:pt x="549275" y="500063"/>
                          </a:lnTo>
                          <a:lnTo>
                            <a:pt x="549275" y="500063"/>
                          </a:lnTo>
                          <a:lnTo>
                            <a:pt x="520700" y="496888"/>
                          </a:lnTo>
                          <a:lnTo>
                            <a:pt x="493713" y="490538"/>
                          </a:lnTo>
                          <a:lnTo>
                            <a:pt x="471488" y="484188"/>
                          </a:lnTo>
                          <a:lnTo>
                            <a:pt x="452438" y="477838"/>
                          </a:lnTo>
                          <a:lnTo>
                            <a:pt x="468313" y="409575"/>
                          </a:lnTo>
                          <a:lnTo>
                            <a:pt x="468313" y="409575"/>
                          </a:lnTo>
                          <a:lnTo>
                            <a:pt x="490538" y="415925"/>
                          </a:lnTo>
                          <a:lnTo>
                            <a:pt x="514350" y="422275"/>
                          </a:lnTo>
                          <a:lnTo>
                            <a:pt x="539750" y="428625"/>
                          </a:lnTo>
                          <a:lnTo>
                            <a:pt x="568325" y="431800"/>
                          </a:lnTo>
                          <a:lnTo>
                            <a:pt x="568325" y="431800"/>
                          </a:lnTo>
                          <a:lnTo>
                            <a:pt x="588963" y="428625"/>
                          </a:lnTo>
                          <a:lnTo>
                            <a:pt x="601663" y="425450"/>
                          </a:lnTo>
                          <a:lnTo>
                            <a:pt x="611188" y="419100"/>
                          </a:lnTo>
                          <a:lnTo>
                            <a:pt x="614363" y="412750"/>
                          </a:lnTo>
                          <a:lnTo>
                            <a:pt x="617538" y="406400"/>
                          </a:lnTo>
                          <a:lnTo>
                            <a:pt x="617538" y="406400"/>
                          </a:lnTo>
                          <a:lnTo>
                            <a:pt x="614363" y="396875"/>
                          </a:lnTo>
                          <a:lnTo>
                            <a:pt x="601663" y="385763"/>
                          </a:lnTo>
                          <a:lnTo>
                            <a:pt x="585788" y="379413"/>
                          </a:lnTo>
                          <a:lnTo>
                            <a:pt x="558800" y="369888"/>
                          </a:lnTo>
                          <a:lnTo>
                            <a:pt x="558800" y="369888"/>
                          </a:lnTo>
                          <a:lnTo>
                            <a:pt x="517525" y="357188"/>
                          </a:lnTo>
                          <a:lnTo>
                            <a:pt x="496888" y="347663"/>
                          </a:lnTo>
                          <a:lnTo>
                            <a:pt x="484188" y="338138"/>
                          </a:lnTo>
                          <a:lnTo>
                            <a:pt x="471488" y="325438"/>
                          </a:lnTo>
                          <a:lnTo>
                            <a:pt x="461963" y="311150"/>
                          </a:lnTo>
                          <a:lnTo>
                            <a:pt x="455613" y="295275"/>
                          </a:lnTo>
                          <a:lnTo>
                            <a:pt x="455613" y="276225"/>
                          </a:lnTo>
                          <a:lnTo>
                            <a:pt x="455613" y="276225"/>
                          </a:lnTo>
                          <a:lnTo>
                            <a:pt x="455613" y="260350"/>
                          </a:lnTo>
                          <a:lnTo>
                            <a:pt x="461963" y="242888"/>
                          </a:lnTo>
                          <a:lnTo>
                            <a:pt x="468313" y="230188"/>
                          </a:lnTo>
                          <a:lnTo>
                            <a:pt x="481013" y="217488"/>
                          </a:lnTo>
                          <a:lnTo>
                            <a:pt x="493713" y="204788"/>
                          </a:lnTo>
                          <a:lnTo>
                            <a:pt x="511175" y="198438"/>
                          </a:lnTo>
                          <a:lnTo>
                            <a:pt x="530225" y="187325"/>
                          </a:lnTo>
                          <a:lnTo>
                            <a:pt x="552450" y="184150"/>
                          </a:lnTo>
                          <a:lnTo>
                            <a:pt x="552450" y="136525"/>
                          </a:lnTo>
                          <a:lnTo>
                            <a:pt x="617538" y="136525"/>
                          </a:lnTo>
                          <a:lnTo>
                            <a:pt x="617538" y="177800"/>
                          </a:lnTo>
                          <a:lnTo>
                            <a:pt x="617538" y="177800"/>
                          </a:lnTo>
                          <a:lnTo>
                            <a:pt x="644525" y="180975"/>
                          </a:lnTo>
                          <a:lnTo>
                            <a:pt x="666750" y="184150"/>
                          </a:lnTo>
                          <a:lnTo>
                            <a:pt x="701675" y="195263"/>
                          </a:lnTo>
                          <a:lnTo>
                            <a:pt x="682625" y="263525"/>
                          </a:lnTo>
                          <a:lnTo>
                            <a:pt x="682625" y="263525"/>
                          </a:lnTo>
                          <a:lnTo>
                            <a:pt x="650875" y="252413"/>
                          </a:lnTo>
                          <a:lnTo>
                            <a:pt x="627063" y="246063"/>
                          </a:lnTo>
                          <a:lnTo>
                            <a:pt x="598488" y="246063"/>
                          </a:lnTo>
                          <a:lnTo>
                            <a:pt x="598488" y="246063"/>
                          </a:lnTo>
                          <a:lnTo>
                            <a:pt x="579438" y="246063"/>
                          </a:lnTo>
                          <a:lnTo>
                            <a:pt x="565150" y="252413"/>
                          </a:lnTo>
                          <a:lnTo>
                            <a:pt x="558800" y="260350"/>
                          </a:lnTo>
                          <a:lnTo>
                            <a:pt x="555625" y="266700"/>
                          </a:lnTo>
                          <a:lnTo>
                            <a:pt x="555625" y="266700"/>
                          </a:lnTo>
                          <a:lnTo>
                            <a:pt x="558800" y="276225"/>
                          </a:lnTo>
                          <a:lnTo>
                            <a:pt x="571500" y="285750"/>
                          </a:lnTo>
                          <a:lnTo>
                            <a:pt x="592138" y="292100"/>
                          </a:lnTo>
                          <a:lnTo>
                            <a:pt x="620713" y="301625"/>
                          </a:lnTo>
                          <a:lnTo>
                            <a:pt x="620713" y="301625"/>
                          </a:lnTo>
                          <a:lnTo>
                            <a:pt x="647700" y="311150"/>
                          </a:lnTo>
                          <a:lnTo>
                            <a:pt x="666750" y="322263"/>
                          </a:lnTo>
                          <a:lnTo>
                            <a:pt x="682625" y="331788"/>
                          </a:lnTo>
                          <a:lnTo>
                            <a:pt x="695325" y="341313"/>
                          </a:lnTo>
                          <a:lnTo>
                            <a:pt x="704850" y="354013"/>
                          </a:lnTo>
                          <a:lnTo>
                            <a:pt x="712788" y="366713"/>
                          </a:lnTo>
                          <a:lnTo>
                            <a:pt x="719138" y="382588"/>
                          </a:lnTo>
                          <a:lnTo>
                            <a:pt x="719138" y="400050"/>
                          </a:lnTo>
                          <a:lnTo>
                            <a:pt x="719138" y="400050"/>
                          </a:lnTo>
                          <a:lnTo>
                            <a:pt x="715963" y="415925"/>
                          </a:lnTo>
                          <a:lnTo>
                            <a:pt x="712788" y="431800"/>
                          </a:lnTo>
                          <a:lnTo>
                            <a:pt x="701675" y="447675"/>
                          </a:lnTo>
                          <a:lnTo>
                            <a:pt x="692150" y="461963"/>
                          </a:lnTo>
                          <a:lnTo>
                            <a:pt x="676275" y="471488"/>
                          </a:lnTo>
                          <a:lnTo>
                            <a:pt x="660400" y="481013"/>
                          </a:lnTo>
                          <a:lnTo>
                            <a:pt x="636588" y="490538"/>
                          </a:lnTo>
                          <a:lnTo>
                            <a:pt x="614363" y="493713"/>
                          </a:lnTo>
                          <a:lnTo>
                            <a:pt x="614363" y="493713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8" name="Freeform 10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10102850" y="1697038"/>
                      <a:ext cx="1617662" cy="10382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617662" h="1038225">
                          <a:moveTo>
                            <a:pt x="1171575" y="998538"/>
                          </a:moveTo>
                          <a:lnTo>
                            <a:pt x="1171575" y="998538"/>
                          </a:lnTo>
                          <a:lnTo>
                            <a:pt x="1171575" y="982663"/>
                          </a:lnTo>
                          <a:lnTo>
                            <a:pt x="1174750" y="966788"/>
                          </a:lnTo>
                          <a:lnTo>
                            <a:pt x="1181100" y="954088"/>
                          </a:lnTo>
                          <a:lnTo>
                            <a:pt x="1187450" y="939800"/>
                          </a:lnTo>
                          <a:lnTo>
                            <a:pt x="254000" y="939800"/>
                          </a:lnTo>
                          <a:lnTo>
                            <a:pt x="254000" y="939800"/>
                          </a:lnTo>
                          <a:lnTo>
                            <a:pt x="244475" y="911225"/>
                          </a:lnTo>
                          <a:lnTo>
                            <a:pt x="234950" y="884238"/>
                          </a:lnTo>
                          <a:lnTo>
                            <a:pt x="219075" y="862013"/>
                          </a:lnTo>
                          <a:lnTo>
                            <a:pt x="198437" y="839788"/>
                          </a:lnTo>
                          <a:lnTo>
                            <a:pt x="179387" y="819150"/>
                          </a:lnTo>
                          <a:lnTo>
                            <a:pt x="153987" y="806450"/>
                          </a:lnTo>
                          <a:lnTo>
                            <a:pt x="127000" y="793750"/>
                          </a:lnTo>
                          <a:lnTo>
                            <a:pt x="101600" y="787400"/>
                          </a:lnTo>
                          <a:lnTo>
                            <a:pt x="101600" y="257175"/>
                          </a:lnTo>
                          <a:lnTo>
                            <a:pt x="101600" y="257175"/>
                          </a:lnTo>
                          <a:lnTo>
                            <a:pt x="127000" y="247650"/>
                          </a:lnTo>
                          <a:lnTo>
                            <a:pt x="153987" y="238125"/>
                          </a:lnTo>
                          <a:lnTo>
                            <a:pt x="179387" y="220663"/>
                          </a:lnTo>
                          <a:lnTo>
                            <a:pt x="198437" y="201613"/>
                          </a:lnTo>
                          <a:lnTo>
                            <a:pt x="219075" y="179388"/>
                          </a:lnTo>
                          <a:lnTo>
                            <a:pt x="234950" y="155575"/>
                          </a:lnTo>
                          <a:lnTo>
                            <a:pt x="244475" y="127000"/>
                          </a:lnTo>
                          <a:lnTo>
                            <a:pt x="254000" y="100013"/>
                          </a:lnTo>
                          <a:lnTo>
                            <a:pt x="1360487" y="100013"/>
                          </a:lnTo>
                          <a:lnTo>
                            <a:pt x="1360487" y="100013"/>
                          </a:lnTo>
                          <a:lnTo>
                            <a:pt x="1370012" y="127000"/>
                          </a:lnTo>
                          <a:lnTo>
                            <a:pt x="1379537" y="155575"/>
                          </a:lnTo>
                          <a:lnTo>
                            <a:pt x="1397000" y="179388"/>
                          </a:lnTo>
                          <a:lnTo>
                            <a:pt x="1416050" y="201613"/>
                          </a:lnTo>
                          <a:lnTo>
                            <a:pt x="1435100" y="220663"/>
                          </a:lnTo>
                          <a:lnTo>
                            <a:pt x="1462087" y="238125"/>
                          </a:lnTo>
                          <a:lnTo>
                            <a:pt x="1487487" y="250825"/>
                          </a:lnTo>
                          <a:lnTo>
                            <a:pt x="1516062" y="257175"/>
                          </a:lnTo>
                          <a:lnTo>
                            <a:pt x="1516062" y="611188"/>
                          </a:lnTo>
                          <a:lnTo>
                            <a:pt x="1617662" y="611188"/>
                          </a:lnTo>
                          <a:lnTo>
                            <a:pt x="1617662" y="55563"/>
                          </a:lnTo>
                          <a:lnTo>
                            <a:pt x="1617662" y="55563"/>
                          </a:lnTo>
                          <a:lnTo>
                            <a:pt x="1614487" y="46038"/>
                          </a:lnTo>
                          <a:lnTo>
                            <a:pt x="1611312" y="31750"/>
                          </a:lnTo>
                          <a:lnTo>
                            <a:pt x="1608137" y="22225"/>
                          </a:lnTo>
                          <a:lnTo>
                            <a:pt x="1601787" y="15875"/>
                          </a:lnTo>
                          <a:lnTo>
                            <a:pt x="1592262" y="9525"/>
                          </a:lnTo>
                          <a:lnTo>
                            <a:pt x="1581150" y="3175"/>
                          </a:lnTo>
                          <a:lnTo>
                            <a:pt x="1571625" y="0"/>
                          </a:lnTo>
                          <a:lnTo>
                            <a:pt x="1562100" y="0"/>
                          </a:lnTo>
                          <a:lnTo>
                            <a:pt x="55562" y="0"/>
                          </a:lnTo>
                          <a:lnTo>
                            <a:pt x="55562" y="0"/>
                          </a:lnTo>
                          <a:lnTo>
                            <a:pt x="46037" y="0"/>
                          </a:lnTo>
                          <a:lnTo>
                            <a:pt x="33337" y="3175"/>
                          </a:lnTo>
                          <a:lnTo>
                            <a:pt x="23812" y="9525"/>
                          </a:lnTo>
                          <a:lnTo>
                            <a:pt x="17462" y="15875"/>
                          </a:lnTo>
                          <a:lnTo>
                            <a:pt x="11112" y="22225"/>
                          </a:lnTo>
                          <a:lnTo>
                            <a:pt x="3175" y="31750"/>
                          </a:lnTo>
                          <a:lnTo>
                            <a:pt x="0" y="46038"/>
                          </a:lnTo>
                          <a:lnTo>
                            <a:pt x="0" y="55563"/>
                          </a:lnTo>
                          <a:lnTo>
                            <a:pt x="0" y="982663"/>
                          </a:lnTo>
                          <a:lnTo>
                            <a:pt x="0" y="982663"/>
                          </a:lnTo>
                          <a:lnTo>
                            <a:pt x="0" y="995363"/>
                          </a:lnTo>
                          <a:lnTo>
                            <a:pt x="3175" y="1004888"/>
                          </a:lnTo>
                          <a:lnTo>
                            <a:pt x="11112" y="1014413"/>
                          </a:lnTo>
                          <a:lnTo>
                            <a:pt x="17462" y="1022350"/>
                          </a:lnTo>
                          <a:lnTo>
                            <a:pt x="23812" y="1028700"/>
                          </a:lnTo>
                          <a:lnTo>
                            <a:pt x="33337" y="1035050"/>
                          </a:lnTo>
                          <a:lnTo>
                            <a:pt x="46037" y="1038225"/>
                          </a:lnTo>
                          <a:lnTo>
                            <a:pt x="55562" y="1038225"/>
                          </a:lnTo>
                          <a:lnTo>
                            <a:pt x="1177925" y="1038225"/>
                          </a:lnTo>
                          <a:lnTo>
                            <a:pt x="1177925" y="1038225"/>
                          </a:lnTo>
                          <a:lnTo>
                            <a:pt x="1174750" y="1017588"/>
                          </a:lnTo>
                          <a:lnTo>
                            <a:pt x="1171575" y="998538"/>
                          </a:lnTo>
                          <a:lnTo>
                            <a:pt x="1171575" y="99853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" name="Freeform 11"/>
                    <p:cNvSpPr/>
                    <p:nvPr>
                      <p:custDataLst>
                        <p:tags r:id="rId39"/>
                      </p:custDataLst>
                    </p:nvPr>
                  </p:nvSpPr>
                  <p:spPr>
                    <a:xfrm>
                      <a:off x="11342688" y="2366963"/>
                      <a:ext cx="579437" cy="984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579437" h="98425">
                          <a:moveTo>
                            <a:pt x="49212" y="98425"/>
                          </a:moveTo>
                          <a:lnTo>
                            <a:pt x="49212" y="98425"/>
                          </a:lnTo>
                          <a:lnTo>
                            <a:pt x="39687" y="98425"/>
                          </a:lnTo>
                          <a:lnTo>
                            <a:pt x="30162" y="95250"/>
                          </a:lnTo>
                          <a:lnTo>
                            <a:pt x="12700" y="84138"/>
                          </a:lnTo>
                          <a:lnTo>
                            <a:pt x="3175" y="68263"/>
                          </a:lnTo>
                          <a:lnTo>
                            <a:pt x="0" y="58738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39688"/>
                          </a:lnTo>
                          <a:lnTo>
                            <a:pt x="3175" y="33338"/>
                          </a:lnTo>
                          <a:lnTo>
                            <a:pt x="12700" y="15875"/>
                          </a:lnTo>
                          <a:lnTo>
                            <a:pt x="30162" y="6350"/>
                          </a:lnTo>
                          <a:lnTo>
                            <a:pt x="39687" y="3175"/>
                          </a:lnTo>
                          <a:lnTo>
                            <a:pt x="49212" y="0"/>
                          </a:lnTo>
                          <a:lnTo>
                            <a:pt x="49212" y="0"/>
                          </a:lnTo>
                          <a:lnTo>
                            <a:pt x="530225" y="0"/>
                          </a:lnTo>
                          <a:lnTo>
                            <a:pt x="530225" y="0"/>
                          </a:lnTo>
                          <a:lnTo>
                            <a:pt x="539750" y="3175"/>
                          </a:lnTo>
                          <a:lnTo>
                            <a:pt x="550862" y="6350"/>
                          </a:lnTo>
                          <a:lnTo>
                            <a:pt x="566737" y="15875"/>
                          </a:lnTo>
                          <a:lnTo>
                            <a:pt x="576262" y="33338"/>
                          </a:lnTo>
                          <a:lnTo>
                            <a:pt x="579437" y="39688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9437" y="58738"/>
                          </a:lnTo>
                          <a:lnTo>
                            <a:pt x="576262" y="68263"/>
                          </a:lnTo>
                          <a:lnTo>
                            <a:pt x="566737" y="84138"/>
                          </a:lnTo>
                          <a:lnTo>
                            <a:pt x="550862" y="95250"/>
                          </a:lnTo>
                          <a:lnTo>
                            <a:pt x="539750" y="98425"/>
                          </a:lnTo>
                          <a:lnTo>
                            <a:pt x="530225" y="98425"/>
                          </a:lnTo>
                          <a:lnTo>
                            <a:pt x="530225" y="98425"/>
                          </a:lnTo>
                          <a:lnTo>
                            <a:pt x="49212" y="98425"/>
                          </a:lnTo>
                          <a:lnTo>
                            <a:pt x="49212" y="984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0" name="Freeform 12"/>
                    <p:cNvSpPr/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11323638" y="2506663"/>
                      <a:ext cx="579437" cy="984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579437" h="98425">
                          <a:moveTo>
                            <a:pt x="49212" y="98425"/>
                          </a:moveTo>
                          <a:lnTo>
                            <a:pt x="49212" y="98425"/>
                          </a:lnTo>
                          <a:lnTo>
                            <a:pt x="39687" y="98425"/>
                          </a:lnTo>
                          <a:lnTo>
                            <a:pt x="28575" y="95250"/>
                          </a:lnTo>
                          <a:lnTo>
                            <a:pt x="12700" y="85725"/>
                          </a:lnTo>
                          <a:lnTo>
                            <a:pt x="3175" y="68263"/>
                          </a:lnTo>
                          <a:lnTo>
                            <a:pt x="0" y="58738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39688"/>
                          </a:lnTo>
                          <a:lnTo>
                            <a:pt x="3175" y="30163"/>
                          </a:lnTo>
                          <a:lnTo>
                            <a:pt x="12700" y="14288"/>
                          </a:lnTo>
                          <a:lnTo>
                            <a:pt x="28575" y="3175"/>
                          </a:lnTo>
                          <a:lnTo>
                            <a:pt x="39687" y="0"/>
                          </a:lnTo>
                          <a:lnTo>
                            <a:pt x="49212" y="0"/>
                          </a:lnTo>
                          <a:lnTo>
                            <a:pt x="49212" y="0"/>
                          </a:lnTo>
                          <a:lnTo>
                            <a:pt x="530225" y="0"/>
                          </a:lnTo>
                          <a:lnTo>
                            <a:pt x="530225" y="0"/>
                          </a:lnTo>
                          <a:lnTo>
                            <a:pt x="539750" y="0"/>
                          </a:lnTo>
                          <a:lnTo>
                            <a:pt x="549275" y="3175"/>
                          </a:lnTo>
                          <a:lnTo>
                            <a:pt x="561975" y="14288"/>
                          </a:lnTo>
                          <a:lnTo>
                            <a:pt x="576262" y="30163"/>
                          </a:lnTo>
                          <a:lnTo>
                            <a:pt x="576262" y="39688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6262" y="58738"/>
                          </a:lnTo>
                          <a:lnTo>
                            <a:pt x="576262" y="68263"/>
                          </a:lnTo>
                          <a:lnTo>
                            <a:pt x="561975" y="85725"/>
                          </a:lnTo>
                          <a:lnTo>
                            <a:pt x="549275" y="95250"/>
                          </a:lnTo>
                          <a:lnTo>
                            <a:pt x="539750" y="98425"/>
                          </a:lnTo>
                          <a:lnTo>
                            <a:pt x="530225" y="98425"/>
                          </a:lnTo>
                          <a:lnTo>
                            <a:pt x="530225" y="98425"/>
                          </a:lnTo>
                          <a:lnTo>
                            <a:pt x="49212" y="98425"/>
                          </a:lnTo>
                          <a:lnTo>
                            <a:pt x="49212" y="984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1" name="Freeform 13"/>
                    <p:cNvSpPr/>
                    <p:nvPr>
                      <p:custDataLst>
                        <p:tags r:id="rId41"/>
                      </p:custDataLst>
                    </p:nvPr>
                  </p:nvSpPr>
                  <p:spPr>
                    <a:xfrm>
                      <a:off x="11336338" y="2646363"/>
                      <a:ext cx="579437" cy="984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579437" h="98425">
                          <a:moveTo>
                            <a:pt x="46037" y="98425"/>
                          </a:moveTo>
                          <a:lnTo>
                            <a:pt x="46037" y="98425"/>
                          </a:lnTo>
                          <a:lnTo>
                            <a:pt x="36512" y="95250"/>
                          </a:lnTo>
                          <a:lnTo>
                            <a:pt x="30162" y="95250"/>
                          </a:lnTo>
                          <a:lnTo>
                            <a:pt x="12700" y="82550"/>
                          </a:lnTo>
                          <a:lnTo>
                            <a:pt x="3175" y="68263"/>
                          </a:lnTo>
                          <a:lnTo>
                            <a:pt x="0" y="58738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49213"/>
                          </a:lnTo>
                          <a:lnTo>
                            <a:pt x="0" y="39688"/>
                          </a:lnTo>
                          <a:lnTo>
                            <a:pt x="3175" y="30163"/>
                          </a:lnTo>
                          <a:lnTo>
                            <a:pt x="12700" y="14288"/>
                          </a:lnTo>
                          <a:lnTo>
                            <a:pt x="30162" y="4763"/>
                          </a:lnTo>
                          <a:lnTo>
                            <a:pt x="36512" y="0"/>
                          </a:lnTo>
                          <a:lnTo>
                            <a:pt x="46037" y="0"/>
                          </a:lnTo>
                          <a:lnTo>
                            <a:pt x="46037" y="0"/>
                          </a:lnTo>
                          <a:lnTo>
                            <a:pt x="530225" y="0"/>
                          </a:lnTo>
                          <a:lnTo>
                            <a:pt x="530225" y="0"/>
                          </a:lnTo>
                          <a:lnTo>
                            <a:pt x="539750" y="0"/>
                          </a:lnTo>
                          <a:lnTo>
                            <a:pt x="549275" y="4763"/>
                          </a:lnTo>
                          <a:lnTo>
                            <a:pt x="563562" y="14288"/>
                          </a:lnTo>
                          <a:lnTo>
                            <a:pt x="573087" y="30163"/>
                          </a:lnTo>
                          <a:lnTo>
                            <a:pt x="576262" y="39688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9437" y="49213"/>
                          </a:lnTo>
                          <a:lnTo>
                            <a:pt x="576262" y="58738"/>
                          </a:lnTo>
                          <a:lnTo>
                            <a:pt x="573087" y="68263"/>
                          </a:lnTo>
                          <a:lnTo>
                            <a:pt x="563562" y="82550"/>
                          </a:lnTo>
                          <a:lnTo>
                            <a:pt x="549275" y="95250"/>
                          </a:lnTo>
                          <a:lnTo>
                            <a:pt x="539750" y="95250"/>
                          </a:lnTo>
                          <a:lnTo>
                            <a:pt x="530225" y="98425"/>
                          </a:lnTo>
                          <a:lnTo>
                            <a:pt x="530225" y="98425"/>
                          </a:lnTo>
                          <a:lnTo>
                            <a:pt x="46037" y="98425"/>
                          </a:lnTo>
                          <a:lnTo>
                            <a:pt x="46037" y="984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2" name="组合 122"/>
                <p:cNvGrpSpPr/>
                <p:nvPr/>
              </p:nvGrpSpPr>
              <p:grpSpPr>
                <a:xfrm>
                  <a:off x="546680" y="4034152"/>
                  <a:ext cx="833830" cy="559226"/>
                  <a:chOff x="458316" y="3973415"/>
                  <a:chExt cx="1151323" cy="680799"/>
                </a:xfrm>
              </p:grpSpPr>
              <p:sp>
                <p:nvSpPr>
                  <p:cNvPr id="193" name="文本框 93"/>
                  <p:cNvSpPr txBox="1"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458316" y="4335047"/>
                    <a:ext cx="1151323" cy="319167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合同管理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194" name="组合 94"/>
                  <p:cNvGrpSpPr/>
                  <p:nvPr/>
                </p:nvGrpSpPr>
                <p:grpSpPr>
                  <a:xfrm>
                    <a:off x="777381" y="3973415"/>
                    <a:ext cx="495182" cy="353695"/>
                    <a:chOff x="365125" y="4138613"/>
                    <a:chExt cx="1908176" cy="1627188"/>
                  </a:xfrm>
                </p:grpSpPr>
                <p:sp>
                  <p:nvSpPr>
                    <p:cNvPr id="195" name="Freeform 29"/>
                    <p:cNvSpPr/>
                    <p:nvPr>
                      <p:custDataLst>
                        <p:tags r:id="rId43"/>
                      </p:custDataLst>
                    </p:nvPr>
                  </p:nvSpPr>
                  <p:spPr>
                    <a:xfrm>
                      <a:off x="1557338" y="4138613"/>
                      <a:ext cx="715963" cy="7207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15963" h="720725">
                          <a:moveTo>
                            <a:pt x="576263" y="708025"/>
                          </a:moveTo>
                          <a:lnTo>
                            <a:pt x="576263" y="708025"/>
                          </a:lnTo>
                          <a:lnTo>
                            <a:pt x="563563" y="717550"/>
                          </a:lnTo>
                          <a:lnTo>
                            <a:pt x="544513" y="720725"/>
                          </a:lnTo>
                          <a:lnTo>
                            <a:pt x="527050" y="717550"/>
                          </a:lnTo>
                          <a:lnTo>
                            <a:pt x="514350" y="708025"/>
                          </a:lnTo>
                          <a:lnTo>
                            <a:pt x="12700" y="206375"/>
                          </a:lnTo>
                          <a:lnTo>
                            <a:pt x="12700" y="206375"/>
                          </a:lnTo>
                          <a:lnTo>
                            <a:pt x="3175" y="188913"/>
                          </a:lnTo>
                          <a:lnTo>
                            <a:pt x="0" y="173038"/>
                          </a:lnTo>
                          <a:lnTo>
                            <a:pt x="3175" y="157163"/>
                          </a:lnTo>
                          <a:lnTo>
                            <a:pt x="12700" y="139700"/>
                          </a:lnTo>
                          <a:lnTo>
                            <a:pt x="134938" y="17463"/>
                          </a:lnTo>
                          <a:lnTo>
                            <a:pt x="134938" y="17463"/>
                          </a:lnTo>
                          <a:lnTo>
                            <a:pt x="152400" y="3175"/>
                          </a:lnTo>
                          <a:lnTo>
                            <a:pt x="168275" y="0"/>
                          </a:lnTo>
                          <a:lnTo>
                            <a:pt x="185738" y="3175"/>
                          </a:lnTo>
                          <a:lnTo>
                            <a:pt x="201613" y="17463"/>
                          </a:lnTo>
                          <a:lnTo>
                            <a:pt x="703263" y="514350"/>
                          </a:lnTo>
                          <a:lnTo>
                            <a:pt x="703263" y="514350"/>
                          </a:lnTo>
                          <a:lnTo>
                            <a:pt x="712788" y="531813"/>
                          </a:lnTo>
                          <a:lnTo>
                            <a:pt x="715963" y="547688"/>
                          </a:lnTo>
                          <a:lnTo>
                            <a:pt x="712788" y="568325"/>
                          </a:lnTo>
                          <a:lnTo>
                            <a:pt x="703263" y="581025"/>
                          </a:lnTo>
                          <a:lnTo>
                            <a:pt x="576263" y="7080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6" name="Freeform 30"/>
                    <p:cNvSpPr/>
                    <p:nvPr>
                      <p:custDataLst>
                        <p:tags r:id="rId44"/>
                      </p:custDataLst>
                    </p:nvPr>
                  </p:nvSpPr>
                  <p:spPr>
                    <a:xfrm>
                      <a:off x="673100" y="4624388"/>
                      <a:ext cx="1271588" cy="11414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271588" h="1141413">
                          <a:moveTo>
                            <a:pt x="1249363" y="573088"/>
                          </a:moveTo>
                          <a:lnTo>
                            <a:pt x="793750" y="119063"/>
                          </a:lnTo>
                          <a:lnTo>
                            <a:pt x="674688" y="158750"/>
                          </a:lnTo>
                          <a:lnTo>
                            <a:pt x="638175" y="258763"/>
                          </a:lnTo>
                          <a:lnTo>
                            <a:pt x="638175" y="258763"/>
                          </a:lnTo>
                          <a:lnTo>
                            <a:pt x="625475" y="287338"/>
                          </a:lnTo>
                          <a:lnTo>
                            <a:pt x="608013" y="314325"/>
                          </a:lnTo>
                          <a:lnTo>
                            <a:pt x="584200" y="334963"/>
                          </a:lnTo>
                          <a:lnTo>
                            <a:pt x="555625" y="350838"/>
                          </a:lnTo>
                          <a:lnTo>
                            <a:pt x="555625" y="350838"/>
                          </a:lnTo>
                          <a:lnTo>
                            <a:pt x="525463" y="365125"/>
                          </a:lnTo>
                          <a:lnTo>
                            <a:pt x="495300" y="368300"/>
                          </a:lnTo>
                          <a:lnTo>
                            <a:pt x="461963" y="368300"/>
                          </a:lnTo>
                          <a:lnTo>
                            <a:pt x="428625" y="360363"/>
                          </a:lnTo>
                          <a:lnTo>
                            <a:pt x="428625" y="360363"/>
                          </a:lnTo>
                          <a:lnTo>
                            <a:pt x="412750" y="350838"/>
                          </a:lnTo>
                          <a:lnTo>
                            <a:pt x="395288" y="344488"/>
                          </a:lnTo>
                          <a:lnTo>
                            <a:pt x="382588" y="334963"/>
                          </a:lnTo>
                          <a:lnTo>
                            <a:pt x="369888" y="320675"/>
                          </a:lnTo>
                          <a:lnTo>
                            <a:pt x="369888" y="320675"/>
                          </a:lnTo>
                          <a:lnTo>
                            <a:pt x="352425" y="304800"/>
                          </a:lnTo>
                          <a:lnTo>
                            <a:pt x="339725" y="284163"/>
                          </a:lnTo>
                          <a:lnTo>
                            <a:pt x="333375" y="265113"/>
                          </a:lnTo>
                          <a:lnTo>
                            <a:pt x="325438" y="241300"/>
                          </a:lnTo>
                          <a:lnTo>
                            <a:pt x="322263" y="219075"/>
                          </a:lnTo>
                          <a:lnTo>
                            <a:pt x="319088" y="195263"/>
                          </a:lnTo>
                          <a:lnTo>
                            <a:pt x="322263" y="174625"/>
                          </a:lnTo>
                          <a:lnTo>
                            <a:pt x="328613" y="152400"/>
                          </a:lnTo>
                          <a:lnTo>
                            <a:pt x="382588" y="0"/>
                          </a:lnTo>
                          <a:lnTo>
                            <a:pt x="11113" y="371475"/>
                          </a:lnTo>
                          <a:lnTo>
                            <a:pt x="11113" y="371475"/>
                          </a:lnTo>
                          <a:lnTo>
                            <a:pt x="4763" y="384175"/>
                          </a:lnTo>
                          <a:lnTo>
                            <a:pt x="0" y="396875"/>
                          </a:lnTo>
                          <a:lnTo>
                            <a:pt x="4763" y="411163"/>
                          </a:lnTo>
                          <a:lnTo>
                            <a:pt x="11113" y="423863"/>
                          </a:lnTo>
                          <a:lnTo>
                            <a:pt x="47625" y="460375"/>
                          </a:lnTo>
                          <a:lnTo>
                            <a:pt x="117475" y="393700"/>
                          </a:lnTo>
                          <a:lnTo>
                            <a:pt x="117475" y="393700"/>
                          </a:lnTo>
                          <a:lnTo>
                            <a:pt x="133350" y="377825"/>
                          </a:lnTo>
                          <a:lnTo>
                            <a:pt x="153988" y="368300"/>
                          </a:lnTo>
                          <a:lnTo>
                            <a:pt x="173038" y="360363"/>
                          </a:lnTo>
                          <a:lnTo>
                            <a:pt x="196850" y="357188"/>
                          </a:lnTo>
                          <a:lnTo>
                            <a:pt x="219075" y="360363"/>
                          </a:lnTo>
                          <a:lnTo>
                            <a:pt x="239713" y="368300"/>
                          </a:lnTo>
                          <a:lnTo>
                            <a:pt x="260350" y="377825"/>
                          </a:lnTo>
                          <a:lnTo>
                            <a:pt x="279400" y="393700"/>
                          </a:lnTo>
                          <a:lnTo>
                            <a:pt x="279400" y="393700"/>
                          </a:lnTo>
                          <a:lnTo>
                            <a:pt x="292100" y="411163"/>
                          </a:lnTo>
                          <a:lnTo>
                            <a:pt x="303213" y="430213"/>
                          </a:lnTo>
                          <a:lnTo>
                            <a:pt x="309563" y="450850"/>
                          </a:lnTo>
                          <a:lnTo>
                            <a:pt x="312738" y="474663"/>
                          </a:lnTo>
                          <a:lnTo>
                            <a:pt x="312738" y="474663"/>
                          </a:lnTo>
                          <a:lnTo>
                            <a:pt x="333375" y="477838"/>
                          </a:lnTo>
                          <a:lnTo>
                            <a:pt x="355600" y="484188"/>
                          </a:lnTo>
                          <a:lnTo>
                            <a:pt x="376238" y="493713"/>
                          </a:lnTo>
                          <a:lnTo>
                            <a:pt x="392113" y="506413"/>
                          </a:lnTo>
                          <a:lnTo>
                            <a:pt x="392113" y="506413"/>
                          </a:lnTo>
                          <a:lnTo>
                            <a:pt x="409575" y="527050"/>
                          </a:lnTo>
                          <a:lnTo>
                            <a:pt x="419100" y="547688"/>
                          </a:lnTo>
                          <a:lnTo>
                            <a:pt x="425450" y="566738"/>
                          </a:lnTo>
                          <a:lnTo>
                            <a:pt x="425450" y="590550"/>
                          </a:lnTo>
                          <a:lnTo>
                            <a:pt x="425450" y="590550"/>
                          </a:lnTo>
                          <a:lnTo>
                            <a:pt x="449263" y="590550"/>
                          </a:lnTo>
                          <a:lnTo>
                            <a:pt x="468313" y="596900"/>
                          </a:lnTo>
                          <a:lnTo>
                            <a:pt x="488950" y="606425"/>
                          </a:lnTo>
                          <a:lnTo>
                            <a:pt x="508000" y="623888"/>
                          </a:lnTo>
                          <a:lnTo>
                            <a:pt x="508000" y="623888"/>
                          </a:lnTo>
                          <a:lnTo>
                            <a:pt x="522288" y="639763"/>
                          </a:lnTo>
                          <a:lnTo>
                            <a:pt x="531813" y="660400"/>
                          </a:lnTo>
                          <a:lnTo>
                            <a:pt x="538163" y="682625"/>
                          </a:lnTo>
                          <a:lnTo>
                            <a:pt x="541338" y="703263"/>
                          </a:lnTo>
                          <a:lnTo>
                            <a:pt x="541338" y="703263"/>
                          </a:lnTo>
                          <a:lnTo>
                            <a:pt x="565150" y="706438"/>
                          </a:lnTo>
                          <a:lnTo>
                            <a:pt x="584200" y="712788"/>
                          </a:lnTo>
                          <a:lnTo>
                            <a:pt x="604838" y="722313"/>
                          </a:lnTo>
                          <a:lnTo>
                            <a:pt x="625475" y="736600"/>
                          </a:lnTo>
                          <a:lnTo>
                            <a:pt x="625475" y="736600"/>
                          </a:lnTo>
                          <a:lnTo>
                            <a:pt x="638175" y="755650"/>
                          </a:lnTo>
                          <a:lnTo>
                            <a:pt x="647700" y="776288"/>
                          </a:lnTo>
                          <a:lnTo>
                            <a:pt x="654050" y="795338"/>
                          </a:lnTo>
                          <a:lnTo>
                            <a:pt x="657225" y="819150"/>
                          </a:lnTo>
                          <a:lnTo>
                            <a:pt x="654050" y="842963"/>
                          </a:lnTo>
                          <a:lnTo>
                            <a:pt x="647700" y="862013"/>
                          </a:lnTo>
                          <a:lnTo>
                            <a:pt x="638175" y="882650"/>
                          </a:lnTo>
                          <a:lnTo>
                            <a:pt x="620713" y="898525"/>
                          </a:lnTo>
                          <a:lnTo>
                            <a:pt x="555625" y="968375"/>
                          </a:lnTo>
                          <a:lnTo>
                            <a:pt x="704850" y="1117600"/>
                          </a:lnTo>
                          <a:lnTo>
                            <a:pt x="704850" y="1117600"/>
                          </a:lnTo>
                          <a:lnTo>
                            <a:pt x="717550" y="1127125"/>
                          </a:lnTo>
                          <a:lnTo>
                            <a:pt x="730250" y="1135063"/>
                          </a:lnTo>
                          <a:lnTo>
                            <a:pt x="744538" y="1138238"/>
                          </a:lnTo>
                          <a:lnTo>
                            <a:pt x="757238" y="1141413"/>
                          </a:lnTo>
                          <a:lnTo>
                            <a:pt x="774700" y="1138238"/>
                          </a:lnTo>
                          <a:lnTo>
                            <a:pt x="787400" y="1135063"/>
                          </a:lnTo>
                          <a:lnTo>
                            <a:pt x="800100" y="1127125"/>
                          </a:lnTo>
                          <a:lnTo>
                            <a:pt x="814388" y="1117600"/>
                          </a:lnTo>
                          <a:lnTo>
                            <a:pt x="814388" y="1117600"/>
                          </a:lnTo>
                          <a:lnTo>
                            <a:pt x="823913" y="1104900"/>
                          </a:lnTo>
                          <a:lnTo>
                            <a:pt x="830263" y="1090613"/>
                          </a:lnTo>
                          <a:lnTo>
                            <a:pt x="833438" y="1077913"/>
                          </a:lnTo>
                          <a:lnTo>
                            <a:pt x="836613" y="1062038"/>
                          </a:lnTo>
                          <a:lnTo>
                            <a:pt x="833438" y="1047750"/>
                          </a:lnTo>
                          <a:lnTo>
                            <a:pt x="830263" y="1035050"/>
                          </a:lnTo>
                          <a:lnTo>
                            <a:pt x="823913" y="1020763"/>
                          </a:lnTo>
                          <a:lnTo>
                            <a:pt x="814388" y="1008063"/>
                          </a:lnTo>
                          <a:lnTo>
                            <a:pt x="693738" y="889000"/>
                          </a:lnTo>
                          <a:lnTo>
                            <a:pt x="693738" y="889000"/>
                          </a:lnTo>
                          <a:lnTo>
                            <a:pt x="687388" y="882650"/>
                          </a:lnTo>
                          <a:lnTo>
                            <a:pt x="687388" y="871538"/>
                          </a:lnTo>
                          <a:lnTo>
                            <a:pt x="687388" y="862013"/>
                          </a:lnTo>
                          <a:lnTo>
                            <a:pt x="693738" y="852488"/>
                          </a:lnTo>
                          <a:lnTo>
                            <a:pt x="693738" y="852488"/>
                          </a:lnTo>
                          <a:lnTo>
                            <a:pt x="701675" y="846138"/>
                          </a:lnTo>
                          <a:lnTo>
                            <a:pt x="711200" y="846138"/>
                          </a:lnTo>
                          <a:lnTo>
                            <a:pt x="720725" y="846138"/>
                          </a:lnTo>
                          <a:lnTo>
                            <a:pt x="730250" y="852488"/>
                          </a:lnTo>
                          <a:lnTo>
                            <a:pt x="850900" y="971550"/>
                          </a:lnTo>
                          <a:lnTo>
                            <a:pt x="850900" y="971550"/>
                          </a:lnTo>
                          <a:lnTo>
                            <a:pt x="863600" y="981075"/>
                          </a:lnTo>
                          <a:lnTo>
                            <a:pt x="876300" y="989013"/>
                          </a:lnTo>
                          <a:lnTo>
                            <a:pt x="890588" y="992188"/>
                          </a:lnTo>
                          <a:lnTo>
                            <a:pt x="903288" y="995363"/>
                          </a:lnTo>
                          <a:lnTo>
                            <a:pt x="920750" y="992188"/>
                          </a:lnTo>
                          <a:lnTo>
                            <a:pt x="933450" y="989013"/>
                          </a:lnTo>
                          <a:lnTo>
                            <a:pt x="946150" y="981075"/>
                          </a:lnTo>
                          <a:lnTo>
                            <a:pt x="960438" y="971550"/>
                          </a:lnTo>
                          <a:lnTo>
                            <a:pt x="960438" y="971550"/>
                          </a:lnTo>
                          <a:lnTo>
                            <a:pt x="969963" y="958850"/>
                          </a:lnTo>
                          <a:lnTo>
                            <a:pt x="976313" y="944563"/>
                          </a:lnTo>
                          <a:lnTo>
                            <a:pt x="979488" y="931863"/>
                          </a:lnTo>
                          <a:lnTo>
                            <a:pt x="979488" y="919163"/>
                          </a:lnTo>
                          <a:lnTo>
                            <a:pt x="979488" y="901700"/>
                          </a:lnTo>
                          <a:lnTo>
                            <a:pt x="976313" y="889000"/>
                          </a:lnTo>
                          <a:lnTo>
                            <a:pt x="969963" y="874713"/>
                          </a:lnTo>
                          <a:lnTo>
                            <a:pt x="960438" y="862013"/>
                          </a:lnTo>
                          <a:lnTo>
                            <a:pt x="839788" y="742950"/>
                          </a:lnTo>
                          <a:lnTo>
                            <a:pt x="839788" y="742950"/>
                          </a:lnTo>
                          <a:lnTo>
                            <a:pt x="833438" y="736600"/>
                          </a:lnTo>
                          <a:lnTo>
                            <a:pt x="830263" y="725488"/>
                          </a:lnTo>
                          <a:lnTo>
                            <a:pt x="833438" y="715963"/>
                          </a:lnTo>
                          <a:lnTo>
                            <a:pt x="839788" y="706438"/>
                          </a:lnTo>
                          <a:lnTo>
                            <a:pt x="839788" y="706438"/>
                          </a:lnTo>
                          <a:lnTo>
                            <a:pt x="847725" y="700088"/>
                          </a:lnTo>
                          <a:lnTo>
                            <a:pt x="857250" y="700088"/>
                          </a:lnTo>
                          <a:lnTo>
                            <a:pt x="866775" y="700088"/>
                          </a:lnTo>
                          <a:lnTo>
                            <a:pt x="876300" y="706438"/>
                          </a:lnTo>
                          <a:lnTo>
                            <a:pt x="996950" y="825500"/>
                          </a:lnTo>
                          <a:lnTo>
                            <a:pt x="996950" y="825500"/>
                          </a:lnTo>
                          <a:lnTo>
                            <a:pt x="1006475" y="835025"/>
                          </a:lnTo>
                          <a:lnTo>
                            <a:pt x="1019175" y="842963"/>
                          </a:lnTo>
                          <a:lnTo>
                            <a:pt x="1036638" y="846138"/>
                          </a:lnTo>
                          <a:lnTo>
                            <a:pt x="1049338" y="849313"/>
                          </a:lnTo>
                          <a:lnTo>
                            <a:pt x="1066800" y="846138"/>
                          </a:lnTo>
                          <a:lnTo>
                            <a:pt x="1079500" y="842963"/>
                          </a:lnTo>
                          <a:lnTo>
                            <a:pt x="1092200" y="835025"/>
                          </a:lnTo>
                          <a:lnTo>
                            <a:pt x="1103313" y="825500"/>
                          </a:lnTo>
                          <a:lnTo>
                            <a:pt x="1103313" y="825500"/>
                          </a:lnTo>
                          <a:lnTo>
                            <a:pt x="1112838" y="812800"/>
                          </a:lnTo>
                          <a:lnTo>
                            <a:pt x="1122363" y="798513"/>
                          </a:lnTo>
                          <a:lnTo>
                            <a:pt x="1125538" y="785813"/>
                          </a:lnTo>
                          <a:lnTo>
                            <a:pt x="1125538" y="773113"/>
                          </a:lnTo>
                          <a:lnTo>
                            <a:pt x="1125538" y="755650"/>
                          </a:lnTo>
                          <a:lnTo>
                            <a:pt x="1122363" y="742950"/>
                          </a:lnTo>
                          <a:lnTo>
                            <a:pt x="1112838" y="728663"/>
                          </a:lnTo>
                          <a:lnTo>
                            <a:pt x="1106488" y="715963"/>
                          </a:lnTo>
                          <a:lnTo>
                            <a:pt x="985838" y="596900"/>
                          </a:lnTo>
                          <a:lnTo>
                            <a:pt x="985838" y="596900"/>
                          </a:lnTo>
                          <a:lnTo>
                            <a:pt x="979488" y="590550"/>
                          </a:lnTo>
                          <a:lnTo>
                            <a:pt x="976313" y="579438"/>
                          </a:lnTo>
                          <a:lnTo>
                            <a:pt x="979488" y="569913"/>
                          </a:lnTo>
                          <a:lnTo>
                            <a:pt x="985838" y="560388"/>
                          </a:lnTo>
                          <a:lnTo>
                            <a:pt x="985838" y="560388"/>
                          </a:lnTo>
                          <a:lnTo>
                            <a:pt x="993775" y="557213"/>
                          </a:lnTo>
                          <a:lnTo>
                            <a:pt x="1003300" y="554038"/>
                          </a:lnTo>
                          <a:lnTo>
                            <a:pt x="1012825" y="557213"/>
                          </a:lnTo>
                          <a:lnTo>
                            <a:pt x="1022350" y="560388"/>
                          </a:lnTo>
                          <a:lnTo>
                            <a:pt x="1143000" y="679450"/>
                          </a:lnTo>
                          <a:lnTo>
                            <a:pt x="1143000" y="679450"/>
                          </a:lnTo>
                          <a:lnTo>
                            <a:pt x="1152525" y="688975"/>
                          </a:lnTo>
                          <a:lnTo>
                            <a:pt x="1165225" y="696913"/>
                          </a:lnTo>
                          <a:lnTo>
                            <a:pt x="1182688" y="703263"/>
                          </a:lnTo>
                          <a:lnTo>
                            <a:pt x="1195388" y="703263"/>
                          </a:lnTo>
                          <a:lnTo>
                            <a:pt x="1209675" y="703263"/>
                          </a:lnTo>
                          <a:lnTo>
                            <a:pt x="1225550" y="696913"/>
                          </a:lnTo>
                          <a:lnTo>
                            <a:pt x="1238250" y="688975"/>
                          </a:lnTo>
                          <a:lnTo>
                            <a:pt x="1249363" y="679450"/>
                          </a:lnTo>
                          <a:lnTo>
                            <a:pt x="1249363" y="679450"/>
                          </a:lnTo>
                          <a:lnTo>
                            <a:pt x="1258888" y="669925"/>
                          </a:lnTo>
                          <a:lnTo>
                            <a:pt x="1265238" y="655638"/>
                          </a:lnTo>
                          <a:lnTo>
                            <a:pt x="1271588" y="639763"/>
                          </a:lnTo>
                          <a:lnTo>
                            <a:pt x="1271588" y="627063"/>
                          </a:lnTo>
                          <a:lnTo>
                            <a:pt x="1271588" y="609600"/>
                          </a:lnTo>
                          <a:lnTo>
                            <a:pt x="1265238" y="596900"/>
                          </a:lnTo>
                          <a:lnTo>
                            <a:pt x="1258888" y="584200"/>
                          </a:lnTo>
                          <a:lnTo>
                            <a:pt x="1249363" y="573088"/>
                          </a:lnTo>
                          <a:lnTo>
                            <a:pt x="1249363" y="573088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Freeform 31"/>
                    <p:cNvSpPr/>
                    <p:nvPr>
                      <p:custDataLst>
                        <p:tags r:id="rId45"/>
                      </p:custDataLst>
                    </p:nvPr>
                  </p:nvSpPr>
                  <p:spPr>
                    <a:xfrm>
                      <a:off x="365125" y="4238625"/>
                      <a:ext cx="773113" cy="776288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73113" h="776288">
                          <a:moveTo>
                            <a:pt x="760413" y="149225"/>
                          </a:moveTo>
                          <a:lnTo>
                            <a:pt x="760413" y="149225"/>
                          </a:lnTo>
                          <a:lnTo>
                            <a:pt x="769938" y="166688"/>
                          </a:lnTo>
                          <a:lnTo>
                            <a:pt x="773113" y="182563"/>
                          </a:lnTo>
                          <a:lnTo>
                            <a:pt x="769938" y="198438"/>
                          </a:lnTo>
                          <a:lnTo>
                            <a:pt x="760413" y="215900"/>
                          </a:lnTo>
                          <a:lnTo>
                            <a:pt x="212725" y="760413"/>
                          </a:lnTo>
                          <a:lnTo>
                            <a:pt x="212725" y="760413"/>
                          </a:lnTo>
                          <a:lnTo>
                            <a:pt x="198438" y="769938"/>
                          </a:lnTo>
                          <a:lnTo>
                            <a:pt x="179388" y="776288"/>
                          </a:lnTo>
                          <a:lnTo>
                            <a:pt x="161925" y="769938"/>
                          </a:lnTo>
                          <a:lnTo>
                            <a:pt x="146050" y="760413"/>
                          </a:lnTo>
                          <a:lnTo>
                            <a:pt x="12700" y="627063"/>
                          </a:lnTo>
                          <a:lnTo>
                            <a:pt x="12700" y="627063"/>
                          </a:lnTo>
                          <a:lnTo>
                            <a:pt x="3175" y="611188"/>
                          </a:lnTo>
                          <a:lnTo>
                            <a:pt x="0" y="593725"/>
                          </a:lnTo>
                          <a:lnTo>
                            <a:pt x="3175" y="577850"/>
                          </a:lnTo>
                          <a:lnTo>
                            <a:pt x="12700" y="560388"/>
                          </a:lnTo>
                          <a:lnTo>
                            <a:pt x="560388" y="12700"/>
                          </a:lnTo>
                          <a:lnTo>
                            <a:pt x="560388" y="12700"/>
                          </a:lnTo>
                          <a:lnTo>
                            <a:pt x="574675" y="3175"/>
                          </a:lnTo>
                          <a:lnTo>
                            <a:pt x="590550" y="0"/>
                          </a:lnTo>
                          <a:lnTo>
                            <a:pt x="611188" y="3175"/>
                          </a:lnTo>
                          <a:lnTo>
                            <a:pt x="623888" y="12700"/>
                          </a:lnTo>
                          <a:lnTo>
                            <a:pt x="760413" y="149225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8" name="Freeform 32"/>
                    <p:cNvSpPr>
                      <a:spLocks noEditPoints="1"/>
                    </p:cNvSpPr>
                    <p:nvPr>
                      <p:custDataLst>
                        <p:tags r:id="rId46"/>
                      </p:custDataLst>
                    </p:nvPr>
                  </p:nvSpPr>
                  <p:spPr>
                    <a:xfrm>
                      <a:off x="714375" y="4421188"/>
                      <a:ext cx="1214438" cy="1177925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214438" h="1177925">
                          <a:moveTo>
                            <a:pt x="1181100" y="328613"/>
                          </a:moveTo>
                          <a:lnTo>
                            <a:pt x="885825" y="33338"/>
                          </a:lnTo>
                          <a:lnTo>
                            <a:pt x="885825" y="33338"/>
                          </a:lnTo>
                          <a:lnTo>
                            <a:pt x="868363" y="20638"/>
                          </a:lnTo>
                          <a:lnTo>
                            <a:pt x="855663" y="9525"/>
                          </a:lnTo>
                          <a:lnTo>
                            <a:pt x="839788" y="3175"/>
                          </a:lnTo>
                          <a:lnTo>
                            <a:pt x="822325" y="0"/>
                          </a:lnTo>
                          <a:lnTo>
                            <a:pt x="803275" y="0"/>
                          </a:lnTo>
                          <a:lnTo>
                            <a:pt x="785813" y="0"/>
                          </a:lnTo>
                          <a:lnTo>
                            <a:pt x="766763" y="6350"/>
                          </a:lnTo>
                          <a:lnTo>
                            <a:pt x="746125" y="12700"/>
                          </a:lnTo>
                          <a:lnTo>
                            <a:pt x="746125" y="12700"/>
                          </a:lnTo>
                          <a:lnTo>
                            <a:pt x="474663" y="136525"/>
                          </a:lnTo>
                          <a:lnTo>
                            <a:pt x="474663" y="136525"/>
                          </a:lnTo>
                          <a:lnTo>
                            <a:pt x="454025" y="146050"/>
                          </a:lnTo>
                          <a:lnTo>
                            <a:pt x="433388" y="161925"/>
                          </a:lnTo>
                          <a:lnTo>
                            <a:pt x="420688" y="179388"/>
                          </a:lnTo>
                          <a:lnTo>
                            <a:pt x="411163" y="203200"/>
                          </a:lnTo>
                          <a:lnTo>
                            <a:pt x="350838" y="374650"/>
                          </a:lnTo>
                          <a:lnTo>
                            <a:pt x="350838" y="374650"/>
                          </a:lnTo>
                          <a:lnTo>
                            <a:pt x="347663" y="392113"/>
                          </a:lnTo>
                          <a:lnTo>
                            <a:pt x="344488" y="404813"/>
                          </a:lnTo>
                          <a:lnTo>
                            <a:pt x="344488" y="422275"/>
                          </a:lnTo>
                          <a:lnTo>
                            <a:pt x="347663" y="434975"/>
                          </a:lnTo>
                          <a:lnTo>
                            <a:pt x="350838" y="447675"/>
                          </a:lnTo>
                          <a:lnTo>
                            <a:pt x="357188" y="461963"/>
                          </a:lnTo>
                          <a:lnTo>
                            <a:pt x="368300" y="474663"/>
                          </a:lnTo>
                          <a:lnTo>
                            <a:pt x="374650" y="484188"/>
                          </a:lnTo>
                          <a:lnTo>
                            <a:pt x="374650" y="484188"/>
                          </a:lnTo>
                          <a:lnTo>
                            <a:pt x="393700" y="501650"/>
                          </a:lnTo>
                          <a:lnTo>
                            <a:pt x="417513" y="511175"/>
                          </a:lnTo>
                          <a:lnTo>
                            <a:pt x="417513" y="511175"/>
                          </a:lnTo>
                          <a:lnTo>
                            <a:pt x="438150" y="514350"/>
                          </a:lnTo>
                          <a:lnTo>
                            <a:pt x="457200" y="514350"/>
                          </a:lnTo>
                          <a:lnTo>
                            <a:pt x="477838" y="511175"/>
                          </a:lnTo>
                          <a:lnTo>
                            <a:pt x="496888" y="504825"/>
                          </a:lnTo>
                          <a:lnTo>
                            <a:pt x="514350" y="495300"/>
                          </a:lnTo>
                          <a:lnTo>
                            <a:pt x="530225" y="481013"/>
                          </a:lnTo>
                          <a:lnTo>
                            <a:pt x="542925" y="465138"/>
                          </a:lnTo>
                          <a:lnTo>
                            <a:pt x="550863" y="444500"/>
                          </a:lnTo>
                          <a:lnTo>
                            <a:pt x="593725" y="319088"/>
                          </a:lnTo>
                          <a:lnTo>
                            <a:pt x="769938" y="258763"/>
                          </a:lnTo>
                          <a:lnTo>
                            <a:pt x="1095375" y="581025"/>
                          </a:lnTo>
                          <a:lnTo>
                            <a:pt x="1181100" y="495300"/>
                          </a:lnTo>
                          <a:lnTo>
                            <a:pt x="1181100" y="495300"/>
                          </a:lnTo>
                          <a:lnTo>
                            <a:pt x="1193800" y="474663"/>
                          </a:lnTo>
                          <a:lnTo>
                            <a:pt x="1204913" y="454025"/>
                          </a:lnTo>
                          <a:lnTo>
                            <a:pt x="1211263" y="434975"/>
                          </a:lnTo>
                          <a:lnTo>
                            <a:pt x="1214438" y="411163"/>
                          </a:lnTo>
                          <a:lnTo>
                            <a:pt x="1211263" y="388938"/>
                          </a:lnTo>
                          <a:lnTo>
                            <a:pt x="1204913" y="368300"/>
                          </a:lnTo>
                          <a:lnTo>
                            <a:pt x="1193800" y="349250"/>
                          </a:lnTo>
                          <a:lnTo>
                            <a:pt x="1181100" y="328613"/>
                          </a:lnTo>
                          <a:lnTo>
                            <a:pt x="1181100" y="328613"/>
                          </a:lnTo>
                          <a:close/>
                          <a:moveTo>
                            <a:pt x="198438" y="633413"/>
                          </a:moveTo>
                          <a:lnTo>
                            <a:pt x="198438" y="633413"/>
                          </a:lnTo>
                          <a:lnTo>
                            <a:pt x="188913" y="627063"/>
                          </a:lnTo>
                          <a:lnTo>
                            <a:pt x="177800" y="620713"/>
                          </a:lnTo>
                          <a:lnTo>
                            <a:pt x="168275" y="617538"/>
                          </a:lnTo>
                          <a:lnTo>
                            <a:pt x="155575" y="617538"/>
                          </a:lnTo>
                          <a:lnTo>
                            <a:pt x="146050" y="617538"/>
                          </a:lnTo>
                          <a:lnTo>
                            <a:pt x="131763" y="620713"/>
                          </a:lnTo>
                          <a:lnTo>
                            <a:pt x="122238" y="627063"/>
                          </a:lnTo>
                          <a:lnTo>
                            <a:pt x="112713" y="633413"/>
                          </a:lnTo>
                          <a:lnTo>
                            <a:pt x="19050" y="730250"/>
                          </a:lnTo>
                          <a:lnTo>
                            <a:pt x="19050" y="730250"/>
                          </a:lnTo>
                          <a:lnTo>
                            <a:pt x="9525" y="739775"/>
                          </a:lnTo>
                          <a:lnTo>
                            <a:pt x="6350" y="750888"/>
                          </a:lnTo>
                          <a:lnTo>
                            <a:pt x="3175" y="760413"/>
                          </a:lnTo>
                          <a:lnTo>
                            <a:pt x="0" y="773113"/>
                          </a:lnTo>
                          <a:lnTo>
                            <a:pt x="3175" y="782638"/>
                          </a:lnTo>
                          <a:lnTo>
                            <a:pt x="6350" y="796925"/>
                          </a:lnTo>
                          <a:lnTo>
                            <a:pt x="9525" y="806450"/>
                          </a:lnTo>
                          <a:lnTo>
                            <a:pt x="19050" y="815975"/>
                          </a:lnTo>
                          <a:lnTo>
                            <a:pt x="19050" y="815975"/>
                          </a:lnTo>
                          <a:lnTo>
                            <a:pt x="25400" y="823913"/>
                          </a:lnTo>
                          <a:lnTo>
                            <a:pt x="39688" y="830263"/>
                          </a:lnTo>
                          <a:lnTo>
                            <a:pt x="49213" y="833438"/>
                          </a:lnTo>
                          <a:lnTo>
                            <a:pt x="61913" y="833438"/>
                          </a:lnTo>
                          <a:lnTo>
                            <a:pt x="73025" y="833438"/>
                          </a:lnTo>
                          <a:lnTo>
                            <a:pt x="82550" y="830263"/>
                          </a:lnTo>
                          <a:lnTo>
                            <a:pt x="95250" y="823913"/>
                          </a:lnTo>
                          <a:lnTo>
                            <a:pt x="101600" y="815975"/>
                          </a:lnTo>
                          <a:lnTo>
                            <a:pt x="198438" y="720725"/>
                          </a:lnTo>
                          <a:lnTo>
                            <a:pt x="198438" y="720725"/>
                          </a:lnTo>
                          <a:lnTo>
                            <a:pt x="204788" y="709613"/>
                          </a:lnTo>
                          <a:lnTo>
                            <a:pt x="211138" y="700088"/>
                          </a:lnTo>
                          <a:lnTo>
                            <a:pt x="214313" y="690563"/>
                          </a:lnTo>
                          <a:lnTo>
                            <a:pt x="214313" y="677863"/>
                          </a:lnTo>
                          <a:lnTo>
                            <a:pt x="214313" y="666750"/>
                          </a:lnTo>
                          <a:lnTo>
                            <a:pt x="211138" y="654050"/>
                          </a:lnTo>
                          <a:lnTo>
                            <a:pt x="204788" y="644525"/>
                          </a:lnTo>
                          <a:lnTo>
                            <a:pt x="198438" y="633413"/>
                          </a:lnTo>
                          <a:lnTo>
                            <a:pt x="198438" y="633413"/>
                          </a:lnTo>
                          <a:close/>
                          <a:moveTo>
                            <a:pt x="314325" y="750888"/>
                          </a:moveTo>
                          <a:lnTo>
                            <a:pt x="314325" y="750888"/>
                          </a:lnTo>
                          <a:lnTo>
                            <a:pt x="304800" y="739775"/>
                          </a:lnTo>
                          <a:lnTo>
                            <a:pt x="295275" y="736600"/>
                          </a:lnTo>
                          <a:lnTo>
                            <a:pt x="280988" y="733425"/>
                          </a:lnTo>
                          <a:lnTo>
                            <a:pt x="271463" y="730250"/>
                          </a:lnTo>
                          <a:lnTo>
                            <a:pt x="258763" y="733425"/>
                          </a:lnTo>
                          <a:lnTo>
                            <a:pt x="247650" y="736600"/>
                          </a:lnTo>
                          <a:lnTo>
                            <a:pt x="238125" y="739775"/>
                          </a:lnTo>
                          <a:lnTo>
                            <a:pt x="228600" y="750888"/>
                          </a:lnTo>
                          <a:lnTo>
                            <a:pt x="131763" y="842963"/>
                          </a:lnTo>
                          <a:lnTo>
                            <a:pt x="131763" y="842963"/>
                          </a:lnTo>
                          <a:lnTo>
                            <a:pt x="125413" y="852488"/>
                          </a:lnTo>
                          <a:lnTo>
                            <a:pt x="119063" y="863600"/>
                          </a:lnTo>
                          <a:lnTo>
                            <a:pt x="115888" y="876300"/>
                          </a:lnTo>
                          <a:lnTo>
                            <a:pt x="115888" y="885825"/>
                          </a:lnTo>
                          <a:lnTo>
                            <a:pt x="115888" y="900113"/>
                          </a:lnTo>
                          <a:lnTo>
                            <a:pt x="119063" y="909638"/>
                          </a:lnTo>
                          <a:lnTo>
                            <a:pt x="125413" y="919163"/>
                          </a:lnTo>
                          <a:lnTo>
                            <a:pt x="131763" y="928688"/>
                          </a:lnTo>
                          <a:lnTo>
                            <a:pt x="131763" y="928688"/>
                          </a:lnTo>
                          <a:lnTo>
                            <a:pt x="141288" y="939800"/>
                          </a:lnTo>
                          <a:lnTo>
                            <a:pt x="152400" y="942975"/>
                          </a:lnTo>
                          <a:lnTo>
                            <a:pt x="165100" y="946150"/>
                          </a:lnTo>
                          <a:lnTo>
                            <a:pt x="174625" y="946150"/>
                          </a:lnTo>
                          <a:lnTo>
                            <a:pt x="188913" y="946150"/>
                          </a:lnTo>
                          <a:lnTo>
                            <a:pt x="198438" y="942975"/>
                          </a:lnTo>
                          <a:lnTo>
                            <a:pt x="207963" y="936625"/>
                          </a:lnTo>
                          <a:lnTo>
                            <a:pt x="219075" y="928688"/>
                          </a:lnTo>
                          <a:lnTo>
                            <a:pt x="314325" y="836613"/>
                          </a:lnTo>
                          <a:lnTo>
                            <a:pt x="314325" y="836613"/>
                          </a:lnTo>
                          <a:lnTo>
                            <a:pt x="320675" y="827088"/>
                          </a:lnTo>
                          <a:lnTo>
                            <a:pt x="328613" y="815975"/>
                          </a:lnTo>
                          <a:lnTo>
                            <a:pt x="331788" y="803275"/>
                          </a:lnTo>
                          <a:lnTo>
                            <a:pt x="331788" y="793750"/>
                          </a:lnTo>
                          <a:lnTo>
                            <a:pt x="331788" y="779463"/>
                          </a:lnTo>
                          <a:lnTo>
                            <a:pt x="328613" y="769938"/>
                          </a:lnTo>
                          <a:lnTo>
                            <a:pt x="320675" y="760413"/>
                          </a:lnTo>
                          <a:lnTo>
                            <a:pt x="314325" y="750888"/>
                          </a:lnTo>
                          <a:lnTo>
                            <a:pt x="314325" y="750888"/>
                          </a:lnTo>
                          <a:close/>
                          <a:moveTo>
                            <a:pt x="457200" y="979488"/>
                          </a:moveTo>
                          <a:lnTo>
                            <a:pt x="360363" y="1074738"/>
                          </a:lnTo>
                          <a:lnTo>
                            <a:pt x="360363" y="1074738"/>
                          </a:lnTo>
                          <a:lnTo>
                            <a:pt x="354013" y="1082675"/>
                          </a:lnTo>
                          <a:lnTo>
                            <a:pt x="347663" y="1095375"/>
                          </a:lnTo>
                          <a:lnTo>
                            <a:pt x="344488" y="1104900"/>
                          </a:lnTo>
                          <a:lnTo>
                            <a:pt x="344488" y="1114425"/>
                          </a:lnTo>
                          <a:lnTo>
                            <a:pt x="344488" y="1128713"/>
                          </a:lnTo>
                          <a:lnTo>
                            <a:pt x="347663" y="1138238"/>
                          </a:lnTo>
                          <a:lnTo>
                            <a:pt x="354013" y="1150938"/>
                          </a:lnTo>
                          <a:lnTo>
                            <a:pt x="360363" y="1158875"/>
                          </a:lnTo>
                          <a:lnTo>
                            <a:pt x="360363" y="1158875"/>
                          </a:lnTo>
                          <a:lnTo>
                            <a:pt x="371475" y="1168400"/>
                          </a:lnTo>
                          <a:lnTo>
                            <a:pt x="381000" y="1171575"/>
                          </a:lnTo>
                          <a:lnTo>
                            <a:pt x="393700" y="1174750"/>
                          </a:lnTo>
                          <a:lnTo>
                            <a:pt x="404813" y="1177925"/>
                          </a:lnTo>
                          <a:lnTo>
                            <a:pt x="417513" y="1174750"/>
                          </a:lnTo>
                          <a:lnTo>
                            <a:pt x="427038" y="1171575"/>
                          </a:lnTo>
                          <a:lnTo>
                            <a:pt x="438150" y="1168400"/>
                          </a:lnTo>
                          <a:lnTo>
                            <a:pt x="447675" y="1158875"/>
                          </a:lnTo>
                          <a:lnTo>
                            <a:pt x="542925" y="1065213"/>
                          </a:lnTo>
                          <a:lnTo>
                            <a:pt x="542925" y="1065213"/>
                          </a:lnTo>
                          <a:lnTo>
                            <a:pt x="550863" y="1055688"/>
                          </a:lnTo>
                          <a:lnTo>
                            <a:pt x="557213" y="1046163"/>
                          </a:lnTo>
                          <a:lnTo>
                            <a:pt x="560388" y="1031875"/>
                          </a:lnTo>
                          <a:lnTo>
                            <a:pt x="560388" y="1022350"/>
                          </a:lnTo>
                          <a:lnTo>
                            <a:pt x="560388" y="1009650"/>
                          </a:lnTo>
                          <a:lnTo>
                            <a:pt x="557213" y="998538"/>
                          </a:lnTo>
                          <a:lnTo>
                            <a:pt x="550863" y="989013"/>
                          </a:lnTo>
                          <a:lnTo>
                            <a:pt x="542925" y="979488"/>
                          </a:lnTo>
                          <a:lnTo>
                            <a:pt x="542925" y="979488"/>
                          </a:lnTo>
                          <a:lnTo>
                            <a:pt x="533400" y="973138"/>
                          </a:lnTo>
                          <a:lnTo>
                            <a:pt x="523875" y="965200"/>
                          </a:lnTo>
                          <a:lnTo>
                            <a:pt x="511175" y="962025"/>
                          </a:lnTo>
                          <a:lnTo>
                            <a:pt x="500063" y="962025"/>
                          </a:lnTo>
                          <a:lnTo>
                            <a:pt x="487363" y="962025"/>
                          </a:lnTo>
                          <a:lnTo>
                            <a:pt x="477838" y="965200"/>
                          </a:lnTo>
                          <a:lnTo>
                            <a:pt x="466725" y="973138"/>
                          </a:lnTo>
                          <a:lnTo>
                            <a:pt x="457200" y="979488"/>
                          </a:lnTo>
                          <a:lnTo>
                            <a:pt x="457200" y="979488"/>
                          </a:lnTo>
                          <a:close/>
                          <a:moveTo>
                            <a:pt x="427038" y="863600"/>
                          </a:moveTo>
                          <a:lnTo>
                            <a:pt x="427038" y="863600"/>
                          </a:lnTo>
                          <a:lnTo>
                            <a:pt x="417513" y="855663"/>
                          </a:lnTo>
                          <a:lnTo>
                            <a:pt x="407988" y="849313"/>
                          </a:lnTo>
                          <a:lnTo>
                            <a:pt x="396875" y="846138"/>
                          </a:lnTo>
                          <a:lnTo>
                            <a:pt x="384175" y="846138"/>
                          </a:lnTo>
                          <a:lnTo>
                            <a:pt x="374650" y="846138"/>
                          </a:lnTo>
                          <a:lnTo>
                            <a:pt x="360363" y="849313"/>
                          </a:lnTo>
                          <a:lnTo>
                            <a:pt x="350838" y="855663"/>
                          </a:lnTo>
                          <a:lnTo>
                            <a:pt x="341313" y="863600"/>
                          </a:lnTo>
                          <a:lnTo>
                            <a:pt x="247650" y="958850"/>
                          </a:lnTo>
                          <a:lnTo>
                            <a:pt x="247650" y="958850"/>
                          </a:lnTo>
                          <a:lnTo>
                            <a:pt x="241300" y="968375"/>
                          </a:lnTo>
                          <a:lnTo>
                            <a:pt x="234950" y="979488"/>
                          </a:lnTo>
                          <a:lnTo>
                            <a:pt x="231775" y="989013"/>
                          </a:lnTo>
                          <a:lnTo>
                            <a:pt x="231775" y="1001713"/>
                          </a:lnTo>
                          <a:lnTo>
                            <a:pt x="231775" y="1012825"/>
                          </a:lnTo>
                          <a:lnTo>
                            <a:pt x="234950" y="1025525"/>
                          </a:lnTo>
                          <a:lnTo>
                            <a:pt x="238125" y="1035050"/>
                          </a:lnTo>
                          <a:lnTo>
                            <a:pt x="247650" y="1046163"/>
                          </a:lnTo>
                          <a:lnTo>
                            <a:pt x="247650" y="1046163"/>
                          </a:lnTo>
                          <a:lnTo>
                            <a:pt x="258763" y="1052513"/>
                          </a:lnTo>
                          <a:lnTo>
                            <a:pt x="268288" y="1058863"/>
                          </a:lnTo>
                          <a:lnTo>
                            <a:pt x="277813" y="1062038"/>
                          </a:lnTo>
                          <a:lnTo>
                            <a:pt x="292100" y="1062038"/>
                          </a:lnTo>
                          <a:lnTo>
                            <a:pt x="301625" y="1062038"/>
                          </a:lnTo>
                          <a:lnTo>
                            <a:pt x="314325" y="1058863"/>
                          </a:lnTo>
                          <a:lnTo>
                            <a:pt x="323850" y="1052513"/>
                          </a:lnTo>
                          <a:lnTo>
                            <a:pt x="334963" y="1046163"/>
                          </a:lnTo>
                          <a:lnTo>
                            <a:pt x="427038" y="949325"/>
                          </a:lnTo>
                          <a:lnTo>
                            <a:pt x="427038" y="949325"/>
                          </a:lnTo>
                          <a:lnTo>
                            <a:pt x="438150" y="939800"/>
                          </a:lnTo>
                          <a:lnTo>
                            <a:pt x="441325" y="928688"/>
                          </a:lnTo>
                          <a:lnTo>
                            <a:pt x="444500" y="919163"/>
                          </a:lnTo>
                          <a:lnTo>
                            <a:pt x="447675" y="906463"/>
                          </a:lnTo>
                          <a:lnTo>
                            <a:pt x="444500" y="895350"/>
                          </a:lnTo>
                          <a:lnTo>
                            <a:pt x="441325" y="882650"/>
                          </a:lnTo>
                          <a:lnTo>
                            <a:pt x="438150" y="873125"/>
                          </a:lnTo>
                          <a:lnTo>
                            <a:pt x="427038" y="863600"/>
                          </a:lnTo>
                          <a:lnTo>
                            <a:pt x="427038" y="863600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9" name="组合 119"/>
                <p:cNvGrpSpPr/>
                <p:nvPr/>
              </p:nvGrpSpPr>
              <p:grpSpPr>
                <a:xfrm>
                  <a:off x="1397615" y="2455211"/>
                  <a:ext cx="855210" cy="555384"/>
                  <a:chOff x="1789942" y="2398094"/>
                  <a:chExt cx="1179121" cy="677093"/>
                </a:xfrm>
              </p:grpSpPr>
              <p:sp>
                <p:nvSpPr>
                  <p:cNvPr id="200" name="文本框 99"/>
                  <p:cNvSpPr txBox="1"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1789942" y="2755561"/>
                    <a:ext cx="1179121" cy="319626"/>
                  </a:xfrm>
                  <a:prstGeom prst="rect">
                    <a:avLst/>
                  </a:prstGeom>
                  <a:noFill/>
                </p:spPr>
                <p:txBody>
                  <a:bodyPr wrap="square" anchor="t">
                    <a:spAutoFit/>
                  </a:bodyPr>
                  <a:lstStyle/>
                  <a:p>
                    <a:pPr algn="ctr"/>
                    <a:r>
                      <a: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rPr>
                      <a:t>项目管理</a:t>
                    </a:r>
                    <a:endParaRPr lang="zh-CN" altLang="zh-CN" sz="700"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  <p:grpSp>
                <p:nvGrpSpPr>
                  <p:cNvPr id="201" name="组合 100"/>
                  <p:cNvGrpSpPr/>
                  <p:nvPr/>
                </p:nvGrpSpPr>
                <p:grpSpPr>
                  <a:xfrm>
                    <a:off x="2176795" y="2398094"/>
                    <a:ext cx="393425" cy="342900"/>
                    <a:chOff x="3633788" y="1193800"/>
                    <a:chExt cx="1560512" cy="1543050"/>
                  </a:xfrm>
                </p:grpSpPr>
                <p:sp>
                  <p:nvSpPr>
                    <p:cNvPr id="202" name="Freeform 5"/>
                    <p:cNvSpPr>
                      <a:spLocks noEditPoints="1"/>
                    </p:cNvSpPr>
                    <p:nvPr>
                      <p:custDataLst>
                        <p:tags r:id="rId48"/>
                      </p:custDataLst>
                    </p:nvPr>
                  </p:nvSpPr>
                  <p:spPr>
                    <a:xfrm>
                      <a:off x="3633788" y="1346200"/>
                      <a:ext cx="1560512" cy="1390650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1560512" h="1390650">
                          <a:moveTo>
                            <a:pt x="1411287" y="141288"/>
                          </a:moveTo>
                          <a:lnTo>
                            <a:pt x="1411287" y="141288"/>
                          </a:lnTo>
                          <a:lnTo>
                            <a:pt x="1401762" y="114300"/>
                          </a:lnTo>
                          <a:lnTo>
                            <a:pt x="1384300" y="87313"/>
                          </a:lnTo>
                          <a:lnTo>
                            <a:pt x="1366837" y="60325"/>
                          </a:lnTo>
                          <a:lnTo>
                            <a:pt x="1343025" y="39688"/>
                          </a:lnTo>
                          <a:lnTo>
                            <a:pt x="1316037" y="23813"/>
                          </a:lnTo>
                          <a:lnTo>
                            <a:pt x="1285875" y="9525"/>
                          </a:lnTo>
                          <a:lnTo>
                            <a:pt x="1255712" y="3175"/>
                          </a:lnTo>
                          <a:lnTo>
                            <a:pt x="1222375" y="0"/>
                          </a:lnTo>
                          <a:lnTo>
                            <a:pt x="1133475" y="0"/>
                          </a:lnTo>
                          <a:lnTo>
                            <a:pt x="1133475" y="117475"/>
                          </a:lnTo>
                          <a:lnTo>
                            <a:pt x="1133475" y="117475"/>
                          </a:lnTo>
                          <a:lnTo>
                            <a:pt x="1130300" y="147638"/>
                          </a:lnTo>
                          <a:lnTo>
                            <a:pt x="1120775" y="179388"/>
                          </a:lnTo>
                          <a:lnTo>
                            <a:pt x="1106487" y="201613"/>
                          </a:lnTo>
                          <a:lnTo>
                            <a:pt x="1090612" y="225425"/>
                          </a:lnTo>
                          <a:lnTo>
                            <a:pt x="1066800" y="242888"/>
                          </a:lnTo>
                          <a:lnTo>
                            <a:pt x="1042987" y="255588"/>
                          </a:lnTo>
                          <a:lnTo>
                            <a:pt x="1012825" y="266700"/>
                          </a:lnTo>
                          <a:lnTo>
                            <a:pt x="982662" y="269875"/>
                          </a:lnTo>
                          <a:lnTo>
                            <a:pt x="982662" y="269875"/>
                          </a:lnTo>
                          <a:lnTo>
                            <a:pt x="955675" y="266700"/>
                          </a:lnTo>
                          <a:lnTo>
                            <a:pt x="925512" y="255588"/>
                          </a:lnTo>
                          <a:lnTo>
                            <a:pt x="901700" y="242888"/>
                          </a:lnTo>
                          <a:lnTo>
                            <a:pt x="877887" y="225425"/>
                          </a:lnTo>
                          <a:lnTo>
                            <a:pt x="860425" y="201613"/>
                          </a:lnTo>
                          <a:lnTo>
                            <a:pt x="847725" y="179388"/>
                          </a:lnTo>
                          <a:lnTo>
                            <a:pt x="836612" y="147638"/>
                          </a:lnTo>
                          <a:lnTo>
                            <a:pt x="833437" y="117475"/>
                          </a:lnTo>
                          <a:lnTo>
                            <a:pt x="833437" y="0"/>
                          </a:lnTo>
                          <a:lnTo>
                            <a:pt x="581025" y="0"/>
                          </a:lnTo>
                          <a:lnTo>
                            <a:pt x="581025" y="117475"/>
                          </a:lnTo>
                          <a:lnTo>
                            <a:pt x="581025" y="117475"/>
                          </a:lnTo>
                          <a:lnTo>
                            <a:pt x="576262" y="147638"/>
                          </a:lnTo>
                          <a:lnTo>
                            <a:pt x="569912" y="179388"/>
                          </a:lnTo>
                          <a:lnTo>
                            <a:pt x="554037" y="201613"/>
                          </a:lnTo>
                          <a:lnTo>
                            <a:pt x="536575" y="225425"/>
                          </a:lnTo>
                          <a:lnTo>
                            <a:pt x="512762" y="242888"/>
                          </a:lnTo>
                          <a:lnTo>
                            <a:pt x="488950" y="255588"/>
                          </a:lnTo>
                          <a:lnTo>
                            <a:pt x="461962" y="266700"/>
                          </a:lnTo>
                          <a:lnTo>
                            <a:pt x="431800" y="269875"/>
                          </a:lnTo>
                          <a:lnTo>
                            <a:pt x="431800" y="269875"/>
                          </a:lnTo>
                          <a:lnTo>
                            <a:pt x="401637" y="266700"/>
                          </a:lnTo>
                          <a:lnTo>
                            <a:pt x="371475" y="255588"/>
                          </a:lnTo>
                          <a:lnTo>
                            <a:pt x="347662" y="242888"/>
                          </a:lnTo>
                          <a:lnTo>
                            <a:pt x="323850" y="225425"/>
                          </a:lnTo>
                          <a:lnTo>
                            <a:pt x="306387" y="201613"/>
                          </a:lnTo>
                          <a:lnTo>
                            <a:pt x="293687" y="179388"/>
                          </a:lnTo>
                          <a:lnTo>
                            <a:pt x="282575" y="147638"/>
                          </a:lnTo>
                          <a:lnTo>
                            <a:pt x="279400" y="117475"/>
                          </a:lnTo>
                          <a:lnTo>
                            <a:pt x="279400" y="0"/>
                          </a:lnTo>
                          <a:lnTo>
                            <a:pt x="195262" y="0"/>
                          </a:lnTo>
                          <a:lnTo>
                            <a:pt x="195262" y="0"/>
                          </a:lnTo>
                          <a:lnTo>
                            <a:pt x="174625" y="0"/>
                          </a:lnTo>
                          <a:lnTo>
                            <a:pt x="153987" y="3175"/>
                          </a:lnTo>
                          <a:lnTo>
                            <a:pt x="117475" y="12700"/>
                          </a:lnTo>
                          <a:lnTo>
                            <a:pt x="84137" y="33338"/>
                          </a:lnTo>
                          <a:lnTo>
                            <a:pt x="57150" y="57150"/>
                          </a:lnTo>
                          <a:lnTo>
                            <a:pt x="33337" y="84138"/>
                          </a:lnTo>
                          <a:lnTo>
                            <a:pt x="12700" y="117475"/>
                          </a:lnTo>
                          <a:lnTo>
                            <a:pt x="3175" y="155575"/>
                          </a:lnTo>
                          <a:lnTo>
                            <a:pt x="0" y="174625"/>
                          </a:lnTo>
                          <a:lnTo>
                            <a:pt x="0" y="195263"/>
                          </a:lnTo>
                          <a:lnTo>
                            <a:pt x="0" y="1057275"/>
                          </a:lnTo>
                          <a:lnTo>
                            <a:pt x="0" y="1057275"/>
                          </a:lnTo>
                          <a:lnTo>
                            <a:pt x="3175" y="1090613"/>
                          </a:lnTo>
                          <a:lnTo>
                            <a:pt x="12700" y="1123950"/>
                          </a:lnTo>
                          <a:lnTo>
                            <a:pt x="26987" y="1154113"/>
                          </a:lnTo>
                          <a:lnTo>
                            <a:pt x="46037" y="1185863"/>
                          </a:lnTo>
                          <a:lnTo>
                            <a:pt x="73025" y="1208088"/>
                          </a:lnTo>
                          <a:lnTo>
                            <a:pt x="100012" y="1225550"/>
                          </a:lnTo>
                          <a:lnTo>
                            <a:pt x="134937" y="1239838"/>
                          </a:lnTo>
                          <a:lnTo>
                            <a:pt x="168275" y="1249363"/>
                          </a:lnTo>
                          <a:lnTo>
                            <a:pt x="168275" y="1249363"/>
                          </a:lnTo>
                          <a:lnTo>
                            <a:pt x="192087" y="1279525"/>
                          </a:lnTo>
                          <a:lnTo>
                            <a:pt x="219075" y="1306513"/>
                          </a:lnTo>
                          <a:lnTo>
                            <a:pt x="252412" y="1330325"/>
                          </a:lnTo>
                          <a:lnTo>
                            <a:pt x="285750" y="1354138"/>
                          </a:lnTo>
                          <a:lnTo>
                            <a:pt x="320675" y="1366838"/>
                          </a:lnTo>
                          <a:lnTo>
                            <a:pt x="360362" y="1381125"/>
                          </a:lnTo>
                          <a:lnTo>
                            <a:pt x="401637" y="1387475"/>
                          </a:lnTo>
                          <a:lnTo>
                            <a:pt x="441325" y="1390650"/>
                          </a:lnTo>
                          <a:lnTo>
                            <a:pt x="1225550" y="1390650"/>
                          </a:lnTo>
                          <a:lnTo>
                            <a:pt x="1225550" y="1390650"/>
                          </a:lnTo>
                          <a:lnTo>
                            <a:pt x="1258887" y="1390650"/>
                          </a:lnTo>
                          <a:lnTo>
                            <a:pt x="1292225" y="1384300"/>
                          </a:lnTo>
                          <a:lnTo>
                            <a:pt x="1323975" y="1377950"/>
                          </a:lnTo>
                          <a:lnTo>
                            <a:pt x="1354137" y="1363663"/>
                          </a:lnTo>
                          <a:lnTo>
                            <a:pt x="1384300" y="1350963"/>
                          </a:lnTo>
                          <a:lnTo>
                            <a:pt x="1411287" y="1333500"/>
                          </a:lnTo>
                          <a:lnTo>
                            <a:pt x="1438275" y="1312863"/>
                          </a:lnTo>
                          <a:lnTo>
                            <a:pt x="1462087" y="1293813"/>
                          </a:lnTo>
                          <a:lnTo>
                            <a:pt x="1482725" y="1270000"/>
                          </a:lnTo>
                          <a:lnTo>
                            <a:pt x="1501775" y="1243013"/>
                          </a:lnTo>
                          <a:lnTo>
                            <a:pt x="1519237" y="1216025"/>
                          </a:lnTo>
                          <a:lnTo>
                            <a:pt x="1533525" y="1185863"/>
                          </a:lnTo>
                          <a:lnTo>
                            <a:pt x="1546225" y="1154113"/>
                          </a:lnTo>
                          <a:lnTo>
                            <a:pt x="1552575" y="1123950"/>
                          </a:lnTo>
                          <a:lnTo>
                            <a:pt x="1560512" y="1090613"/>
                          </a:lnTo>
                          <a:lnTo>
                            <a:pt x="1560512" y="1057275"/>
                          </a:lnTo>
                          <a:lnTo>
                            <a:pt x="1560512" y="422275"/>
                          </a:lnTo>
                          <a:lnTo>
                            <a:pt x="1560512" y="422275"/>
                          </a:lnTo>
                          <a:lnTo>
                            <a:pt x="1555750" y="377825"/>
                          </a:lnTo>
                          <a:lnTo>
                            <a:pt x="1549400" y="338138"/>
                          </a:lnTo>
                          <a:lnTo>
                            <a:pt x="1536700" y="300038"/>
                          </a:lnTo>
                          <a:lnTo>
                            <a:pt x="1519237" y="263525"/>
                          </a:lnTo>
                          <a:lnTo>
                            <a:pt x="1498600" y="225425"/>
                          </a:lnTo>
                          <a:lnTo>
                            <a:pt x="1471612" y="195263"/>
                          </a:lnTo>
                          <a:lnTo>
                            <a:pt x="1444625" y="168275"/>
                          </a:lnTo>
                          <a:lnTo>
                            <a:pt x="1411287" y="141288"/>
                          </a:lnTo>
                          <a:lnTo>
                            <a:pt x="1411287" y="141288"/>
                          </a:lnTo>
                          <a:close/>
                          <a:moveTo>
                            <a:pt x="80962" y="1057275"/>
                          </a:moveTo>
                          <a:lnTo>
                            <a:pt x="80962" y="357188"/>
                          </a:lnTo>
                          <a:lnTo>
                            <a:pt x="80962" y="357188"/>
                          </a:lnTo>
                          <a:lnTo>
                            <a:pt x="104775" y="374650"/>
                          </a:lnTo>
                          <a:lnTo>
                            <a:pt x="131762" y="387350"/>
                          </a:lnTo>
                          <a:lnTo>
                            <a:pt x="161925" y="395288"/>
                          </a:lnTo>
                          <a:lnTo>
                            <a:pt x="195262" y="398463"/>
                          </a:lnTo>
                          <a:lnTo>
                            <a:pt x="1222375" y="398463"/>
                          </a:lnTo>
                          <a:lnTo>
                            <a:pt x="1222375" y="398463"/>
                          </a:lnTo>
                          <a:lnTo>
                            <a:pt x="1255712" y="395288"/>
                          </a:lnTo>
                          <a:lnTo>
                            <a:pt x="1285875" y="387350"/>
                          </a:lnTo>
                          <a:lnTo>
                            <a:pt x="1312862" y="374650"/>
                          </a:lnTo>
                          <a:lnTo>
                            <a:pt x="1336675" y="357188"/>
                          </a:lnTo>
                          <a:lnTo>
                            <a:pt x="1336675" y="1057275"/>
                          </a:lnTo>
                          <a:lnTo>
                            <a:pt x="1336675" y="1057275"/>
                          </a:lnTo>
                          <a:lnTo>
                            <a:pt x="1336675" y="1076325"/>
                          </a:lnTo>
                          <a:lnTo>
                            <a:pt x="1330325" y="1100138"/>
                          </a:lnTo>
                          <a:lnTo>
                            <a:pt x="1320800" y="1117600"/>
                          </a:lnTo>
                          <a:lnTo>
                            <a:pt x="1303337" y="1135063"/>
                          </a:lnTo>
                          <a:lnTo>
                            <a:pt x="1285875" y="1150938"/>
                          </a:lnTo>
                          <a:lnTo>
                            <a:pt x="1270000" y="1162050"/>
                          </a:lnTo>
                          <a:lnTo>
                            <a:pt x="1246187" y="1168400"/>
                          </a:lnTo>
                          <a:lnTo>
                            <a:pt x="1225550" y="1168400"/>
                          </a:lnTo>
                          <a:lnTo>
                            <a:pt x="195262" y="1168400"/>
                          </a:lnTo>
                          <a:lnTo>
                            <a:pt x="195262" y="1168400"/>
                          </a:lnTo>
                          <a:lnTo>
                            <a:pt x="171450" y="1168400"/>
                          </a:lnTo>
                          <a:lnTo>
                            <a:pt x="147637" y="1162050"/>
                          </a:lnTo>
                          <a:lnTo>
                            <a:pt x="131762" y="1150938"/>
                          </a:lnTo>
                          <a:lnTo>
                            <a:pt x="114300" y="1135063"/>
                          </a:lnTo>
                          <a:lnTo>
                            <a:pt x="96837" y="1117600"/>
                          </a:lnTo>
                          <a:lnTo>
                            <a:pt x="87312" y="1100138"/>
                          </a:lnTo>
                          <a:lnTo>
                            <a:pt x="80962" y="1076325"/>
                          </a:lnTo>
                          <a:lnTo>
                            <a:pt x="80962" y="1057275"/>
                          </a:lnTo>
                          <a:lnTo>
                            <a:pt x="80962" y="1057275"/>
                          </a:lnTo>
                          <a:close/>
                          <a:moveTo>
                            <a:pt x="1489075" y="1057275"/>
                          </a:moveTo>
                          <a:lnTo>
                            <a:pt x="1489075" y="1057275"/>
                          </a:lnTo>
                          <a:lnTo>
                            <a:pt x="1489075" y="1084263"/>
                          </a:lnTo>
                          <a:lnTo>
                            <a:pt x="1485900" y="1108075"/>
                          </a:lnTo>
                          <a:lnTo>
                            <a:pt x="1479550" y="1135063"/>
                          </a:lnTo>
                          <a:lnTo>
                            <a:pt x="1468437" y="1158875"/>
                          </a:lnTo>
                          <a:lnTo>
                            <a:pt x="1458912" y="1181100"/>
                          </a:lnTo>
                          <a:lnTo>
                            <a:pt x="1444625" y="1204913"/>
                          </a:lnTo>
                          <a:lnTo>
                            <a:pt x="1428750" y="1225550"/>
                          </a:lnTo>
                          <a:lnTo>
                            <a:pt x="1411287" y="1243013"/>
                          </a:lnTo>
                          <a:lnTo>
                            <a:pt x="1393825" y="1258888"/>
                          </a:lnTo>
                          <a:lnTo>
                            <a:pt x="1370012" y="1276350"/>
                          </a:lnTo>
                          <a:lnTo>
                            <a:pt x="1350962" y="1290638"/>
                          </a:lnTo>
                          <a:lnTo>
                            <a:pt x="1327150" y="1300163"/>
                          </a:lnTo>
                          <a:lnTo>
                            <a:pt x="1303337" y="1309688"/>
                          </a:lnTo>
                          <a:lnTo>
                            <a:pt x="1276350" y="1317625"/>
                          </a:lnTo>
                          <a:lnTo>
                            <a:pt x="1252537" y="1320800"/>
                          </a:lnTo>
                          <a:lnTo>
                            <a:pt x="1225550" y="1320800"/>
                          </a:lnTo>
                          <a:lnTo>
                            <a:pt x="441325" y="1320800"/>
                          </a:lnTo>
                          <a:lnTo>
                            <a:pt x="441325" y="1320800"/>
                          </a:lnTo>
                          <a:lnTo>
                            <a:pt x="417512" y="1320800"/>
                          </a:lnTo>
                          <a:lnTo>
                            <a:pt x="390525" y="1317625"/>
                          </a:lnTo>
                          <a:lnTo>
                            <a:pt x="366712" y="1309688"/>
                          </a:lnTo>
                          <a:lnTo>
                            <a:pt x="344487" y="1303338"/>
                          </a:lnTo>
                          <a:lnTo>
                            <a:pt x="323850" y="1293813"/>
                          </a:lnTo>
                          <a:lnTo>
                            <a:pt x="303212" y="1279525"/>
                          </a:lnTo>
                          <a:lnTo>
                            <a:pt x="282575" y="1266825"/>
                          </a:lnTo>
                          <a:lnTo>
                            <a:pt x="263525" y="1249363"/>
                          </a:lnTo>
                          <a:lnTo>
                            <a:pt x="1222375" y="1249363"/>
                          </a:lnTo>
                          <a:lnTo>
                            <a:pt x="1222375" y="1249363"/>
                          </a:lnTo>
                          <a:lnTo>
                            <a:pt x="1243012" y="1249363"/>
                          </a:lnTo>
                          <a:lnTo>
                            <a:pt x="1262062" y="1246188"/>
                          </a:lnTo>
                          <a:lnTo>
                            <a:pt x="1300162" y="1236663"/>
                          </a:lnTo>
                          <a:lnTo>
                            <a:pt x="1333500" y="1219200"/>
                          </a:lnTo>
                          <a:lnTo>
                            <a:pt x="1360487" y="1192213"/>
                          </a:lnTo>
                          <a:lnTo>
                            <a:pt x="1384300" y="1165225"/>
                          </a:lnTo>
                          <a:lnTo>
                            <a:pt x="1404937" y="1131888"/>
                          </a:lnTo>
                          <a:lnTo>
                            <a:pt x="1414462" y="1093788"/>
                          </a:lnTo>
                          <a:lnTo>
                            <a:pt x="1417637" y="1073150"/>
                          </a:lnTo>
                          <a:lnTo>
                            <a:pt x="1417637" y="1057275"/>
                          </a:lnTo>
                          <a:lnTo>
                            <a:pt x="1417637" y="242888"/>
                          </a:lnTo>
                          <a:lnTo>
                            <a:pt x="1417637" y="242888"/>
                          </a:lnTo>
                          <a:lnTo>
                            <a:pt x="1435100" y="263525"/>
                          </a:lnTo>
                          <a:lnTo>
                            <a:pt x="1447800" y="279400"/>
                          </a:lnTo>
                          <a:lnTo>
                            <a:pt x="1462087" y="303213"/>
                          </a:lnTo>
                          <a:lnTo>
                            <a:pt x="1471612" y="323850"/>
                          </a:lnTo>
                          <a:lnTo>
                            <a:pt x="1479550" y="347663"/>
                          </a:lnTo>
                          <a:lnTo>
                            <a:pt x="1485900" y="371475"/>
                          </a:lnTo>
                          <a:lnTo>
                            <a:pt x="1489075" y="395288"/>
                          </a:lnTo>
                          <a:lnTo>
                            <a:pt x="1489075" y="422275"/>
                          </a:lnTo>
                          <a:lnTo>
                            <a:pt x="1489075" y="1057275"/>
                          </a:lnTo>
                          <a:close/>
                        </a:path>
                      </a:pathLst>
                    </a:custGeom>
                    <a:solidFill>
                      <a:srgbClr val="1A3953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3" name="Freeform 6"/>
                    <p:cNvSpPr>
                      <a:spLocks noEditPoints="1"/>
                    </p:cNvSpPr>
                    <p:nvPr>
                      <p:custDataLst>
                        <p:tags r:id="rId49"/>
                      </p:custDataLst>
                    </p:nvPr>
                  </p:nvSpPr>
                  <p:spPr>
                    <a:xfrm>
                      <a:off x="3984625" y="1193800"/>
                      <a:ext cx="712787" cy="350838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712787" h="350838">
                          <a:moveTo>
                            <a:pt x="80962" y="0"/>
                          </a:moveTo>
                          <a:lnTo>
                            <a:pt x="80962" y="0"/>
                          </a:lnTo>
                          <a:lnTo>
                            <a:pt x="63500" y="3175"/>
                          </a:lnTo>
                          <a:lnTo>
                            <a:pt x="50800" y="6350"/>
                          </a:lnTo>
                          <a:lnTo>
                            <a:pt x="36512" y="14288"/>
                          </a:lnTo>
                          <a:lnTo>
                            <a:pt x="23812" y="23813"/>
                          </a:lnTo>
                          <a:lnTo>
                            <a:pt x="12700" y="36513"/>
                          </a:lnTo>
                          <a:lnTo>
                            <a:pt x="6350" y="50800"/>
                          </a:lnTo>
                          <a:lnTo>
                            <a:pt x="3175" y="63500"/>
                          </a:lnTo>
                          <a:lnTo>
                            <a:pt x="0" y="80963"/>
                          </a:lnTo>
                          <a:lnTo>
                            <a:pt x="0" y="269875"/>
                          </a:lnTo>
                          <a:lnTo>
                            <a:pt x="0" y="269875"/>
                          </a:lnTo>
                          <a:lnTo>
                            <a:pt x="3175" y="287338"/>
                          </a:lnTo>
                          <a:lnTo>
                            <a:pt x="6350" y="300038"/>
                          </a:lnTo>
                          <a:lnTo>
                            <a:pt x="12700" y="314325"/>
                          </a:lnTo>
                          <a:lnTo>
                            <a:pt x="23812" y="327025"/>
                          </a:lnTo>
                          <a:lnTo>
                            <a:pt x="36512" y="338138"/>
                          </a:lnTo>
                          <a:lnTo>
                            <a:pt x="50800" y="344488"/>
                          </a:lnTo>
                          <a:lnTo>
                            <a:pt x="63500" y="347663"/>
                          </a:lnTo>
                          <a:lnTo>
                            <a:pt x="80962" y="350838"/>
                          </a:lnTo>
                          <a:lnTo>
                            <a:pt x="80962" y="350838"/>
                          </a:lnTo>
                          <a:lnTo>
                            <a:pt x="93662" y="347663"/>
                          </a:lnTo>
                          <a:lnTo>
                            <a:pt x="111125" y="344488"/>
                          </a:lnTo>
                          <a:lnTo>
                            <a:pt x="125412" y="338138"/>
                          </a:lnTo>
                          <a:lnTo>
                            <a:pt x="134937" y="327025"/>
                          </a:lnTo>
                          <a:lnTo>
                            <a:pt x="144462" y="314325"/>
                          </a:lnTo>
                          <a:lnTo>
                            <a:pt x="152400" y="300038"/>
                          </a:lnTo>
                          <a:lnTo>
                            <a:pt x="155575" y="287338"/>
                          </a:lnTo>
                          <a:lnTo>
                            <a:pt x="158750" y="269875"/>
                          </a:lnTo>
                          <a:lnTo>
                            <a:pt x="158750" y="80963"/>
                          </a:lnTo>
                          <a:lnTo>
                            <a:pt x="158750" y="80963"/>
                          </a:lnTo>
                          <a:lnTo>
                            <a:pt x="155575" y="63500"/>
                          </a:lnTo>
                          <a:lnTo>
                            <a:pt x="152400" y="50800"/>
                          </a:lnTo>
                          <a:lnTo>
                            <a:pt x="144462" y="36513"/>
                          </a:lnTo>
                          <a:lnTo>
                            <a:pt x="134937" y="23813"/>
                          </a:lnTo>
                          <a:lnTo>
                            <a:pt x="125412" y="14288"/>
                          </a:lnTo>
                          <a:lnTo>
                            <a:pt x="111125" y="6350"/>
                          </a:lnTo>
                          <a:lnTo>
                            <a:pt x="93662" y="3175"/>
                          </a:lnTo>
                          <a:lnTo>
                            <a:pt x="80962" y="0"/>
                          </a:lnTo>
                          <a:lnTo>
                            <a:pt x="80962" y="0"/>
                          </a:lnTo>
                          <a:close/>
                          <a:moveTo>
                            <a:pt x="631825" y="0"/>
                          </a:moveTo>
                          <a:lnTo>
                            <a:pt x="631825" y="0"/>
                          </a:lnTo>
                          <a:lnTo>
                            <a:pt x="617537" y="3175"/>
                          </a:lnTo>
                          <a:lnTo>
                            <a:pt x="601662" y="6350"/>
                          </a:lnTo>
                          <a:lnTo>
                            <a:pt x="587375" y="14288"/>
                          </a:lnTo>
                          <a:lnTo>
                            <a:pt x="577850" y="23813"/>
                          </a:lnTo>
                          <a:lnTo>
                            <a:pt x="566737" y="36513"/>
                          </a:lnTo>
                          <a:lnTo>
                            <a:pt x="560387" y="50800"/>
                          </a:lnTo>
                          <a:lnTo>
                            <a:pt x="557212" y="63500"/>
                          </a:lnTo>
                          <a:lnTo>
                            <a:pt x="554037" y="80963"/>
                          </a:lnTo>
                          <a:lnTo>
                            <a:pt x="554037" y="269875"/>
                          </a:lnTo>
                          <a:lnTo>
                            <a:pt x="554037" y="269875"/>
                          </a:lnTo>
                          <a:lnTo>
                            <a:pt x="557212" y="287338"/>
                          </a:lnTo>
                          <a:lnTo>
                            <a:pt x="560387" y="300038"/>
                          </a:lnTo>
                          <a:lnTo>
                            <a:pt x="566737" y="314325"/>
                          </a:lnTo>
                          <a:lnTo>
                            <a:pt x="577850" y="327025"/>
                          </a:lnTo>
                          <a:lnTo>
                            <a:pt x="587375" y="338138"/>
                          </a:lnTo>
                          <a:lnTo>
                            <a:pt x="601662" y="344488"/>
                          </a:lnTo>
                          <a:lnTo>
                            <a:pt x="617537" y="347663"/>
                          </a:lnTo>
                          <a:lnTo>
                            <a:pt x="631825" y="350838"/>
                          </a:lnTo>
                          <a:lnTo>
                            <a:pt x="631825" y="350838"/>
                          </a:lnTo>
                          <a:lnTo>
                            <a:pt x="647700" y="347663"/>
                          </a:lnTo>
                          <a:lnTo>
                            <a:pt x="661987" y="344488"/>
                          </a:lnTo>
                          <a:lnTo>
                            <a:pt x="674687" y="338138"/>
                          </a:lnTo>
                          <a:lnTo>
                            <a:pt x="688975" y="327025"/>
                          </a:lnTo>
                          <a:lnTo>
                            <a:pt x="698500" y="314325"/>
                          </a:lnTo>
                          <a:lnTo>
                            <a:pt x="706437" y="300038"/>
                          </a:lnTo>
                          <a:lnTo>
                            <a:pt x="709612" y="287338"/>
                          </a:lnTo>
                          <a:lnTo>
                            <a:pt x="712787" y="269875"/>
                          </a:lnTo>
                          <a:lnTo>
                            <a:pt x="712787" y="80963"/>
                          </a:lnTo>
                          <a:lnTo>
                            <a:pt x="712787" y="80963"/>
                          </a:lnTo>
                          <a:lnTo>
                            <a:pt x="709612" y="63500"/>
                          </a:lnTo>
                          <a:lnTo>
                            <a:pt x="706437" y="50800"/>
                          </a:lnTo>
                          <a:lnTo>
                            <a:pt x="698500" y="36513"/>
                          </a:lnTo>
                          <a:lnTo>
                            <a:pt x="688975" y="23813"/>
                          </a:lnTo>
                          <a:lnTo>
                            <a:pt x="674687" y="14288"/>
                          </a:lnTo>
                          <a:lnTo>
                            <a:pt x="661987" y="6350"/>
                          </a:lnTo>
                          <a:lnTo>
                            <a:pt x="647700" y="3175"/>
                          </a:lnTo>
                          <a:lnTo>
                            <a:pt x="631825" y="0"/>
                          </a:lnTo>
                          <a:lnTo>
                            <a:pt x="631825" y="0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4" name="Freeform 7"/>
                    <p:cNvSpPr>
                      <a:spLocks noEditPoints="1"/>
                    </p:cNvSpPr>
                    <p:nvPr>
                      <p:custDataLst>
                        <p:tags r:id="rId50"/>
                      </p:custDataLst>
                    </p:nvPr>
                  </p:nvSpPr>
                  <p:spPr>
                    <a:xfrm>
                      <a:off x="3930650" y="1870075"/>
                      <a:ext cx="877887" cy="506413"/>
                    </a:xfrm>
                    <a:custGeom>
                      <a:avLst/>
                      <a:gdLst/>
                      <a:ahLst/>
                      <a:cxnLst/>
                      <a:rect l="0" t="0" r="r" b="b"/>
                      <a:pathLst>
                        <a:path w="877887" h="506413">
                          <a:moveTo>
                            <a:pt x="206375" y="290513"/>
                          </a:moveTo>
                          <a:lnTo>
                            <a:pt x="206375" y="290513"/>
                          </a:lnTo>
                          <a:lnTo>
                            <a:pt x="174625" y="285750"/>
                          </a:lnTo>
                          <a:lnTo>
                            <a:pt x="155575" y="276225"/>
                          </a:lnTo>
                          <a:lnTo>
                            <a:pt x="147637" y="269875"/>
                          </a:lnTo>
                          <a:lnTo>
                            <a:pt x="144462" y="263525"/>
                          </a:lnTo>
                          <a:lnTo>
                            <a:pt x="141287" y="246063"/>
                          </a:lnTo>
                          <a:lnTo>
                            <a:pt x="141287" y="246063"/>
                          </a:lnTo>
                          <a:lnTo>
                            <a:pt x="141287" y="231775"/>
                          </a:lnTo>
                          <a:lnTo>
                            <a:pt x="144462" y="222250"/>
                          </a:lnTo>
                          <a:lnTo>
                            <a:pt x="152400" y="215900"/>
                          </a:lnTo>
                          <a:lnTo>
                            <a:pt x="158750" y="207963"/>
                          </a:lnTo>
                          <a:lnTo>
                            <a:pt x="165100" y="201613"/>
                          </a:lnTo>
                          <a:lnTo>
                            <a:pt x="174625" y="201613"/>
                          </a:lnTo>
                          <a:lnTo>
                            <a:pt x="198437" y="198438"/>
                          </a:lnTo>
                          <a:lnTo>
                            <a:pt x="198437" y="198438"/>
                          </a:lnTo>
                          <a:lnTo>
                            <a:pt x="215900" y="195263"/>
                          </a:lnTo>
                          <a:lnTo>
                            <a:pt x="233362" y="188913"/>
                          </a:lnTo>
                          <a:lnTo>
                            <a:pt x="239712" y="180975"/>
                          </a:lnTo>
                          <a:lnTo>
                            <a:pt x="242887" y="171450"/>
                          </a:lnTo>
                          <a:lnTo>
                            <a:pt x="246062" y="161925"/>
                          </a:lnTo>
                          <a:lnTo>
                            <a:pt x="246062" y="150813"/>
                          </a:lnTo>
                          <a:lnTo>
                            <a:pt x="246062" y="150813"/>
                          </a:lnTo>
                          <a:lnTo>
                            <a:pt x="246062" y="138113"/>
                          </a:lnTo>
                          <a:lnTo>
                            <a:pt x="242887" y="127000"/>
                          </a:lnTo>
                          <a:lnTo>
                            <a:pt x="236537" y="120650"/>
                          </a:lnTo>
                          <a:lnTo>
                            <a:pt x="228600" y="114300"/>
                          </a:lnTo>
                          <a:lnTo>
                            <a:pt x="219075" y="111125"/>
                          </a:lnTo>
                          <a:lnTo>
                            <a:pt x="209550" y="107950"/>
                          </a:lnTo>
                          <a:lnTo>
                            <a:pt x="182562" y="104775"/>
                          </a:lnTo>
                          <a:lnTo>
                            <a:pt x="182562" y="104775"/>
                          </a:lnTo>
                          <a:lnTo>
                            <a:pt x="165100" y="104775"/>
                          </a:lnTo>
                          <a:lnTo>
                            <a:pt x="147637" y="111125"/>
                          </a:lnTo>
                          <a:lnTo>
                            <a:pt x="134937" y="123825"/>
                          </a:lnTo>
                          <a:lnTo>
                            <a:pt x="120650" y="144463"/>
                          </a:lnTo>
                          <a:lnTo>
                            <a:pt x="120650" y="144463"/>
                          </a:lnTo>
                          <a:lnTo>
                            <a:pt x="111125" y="158750"/>
                          </a:lnTo>
                          <a:lnTo>
                            <a:pt x="96837" y="165100"/>
                          </a:lnTo>
                          <a:lnTo>
                            <a:pt x="87312" y="171450"/>
                          </a:lnTo>
                          <a:lnTo>
                            <a:pt x="69850" y="171450"/>
                          </a:lnTo>
                          <a:lnTo>
                            <a:pt x="69850" y="171450"/>
                          </a:lnTo>
                          <a:lnTo>
                            <a:pt x="57150" y="171450"/>
                          </a:lnTo>
                          <a:lnTo>
                            <a:pt x="42862" y="168275"/>
                          </a:lnTo>
                          <a:lnTo>
                            <a:pt x="33337" y="161925"/>
                          </a:lnTo>
                          <a:lnTo>
                            <a:pt x="23812" y="150813"/>
                          </a:lnTo>
                          <a:lnTo>
                            <a:pt x="15875" y="141288"/>
                          </a:lnTo>
                          <a:lnTo>
                            <a:pt x="12700" y="131763"/>
                          </a:lnTo>
                          <a:lnTo>
                            <a:pt x="9525" y="111125"/>
                          </a:lnTo>
                          <a:lnTo>
                            <a:pt x="9525" y="111125"/>
                          </a:lnTo>
                          <a:lnTo>
                            <a:pt x="12700" y="87313"/>
                          </a:lnTo>
                          <a:lnTo>
                            <a:pt x="23812" y="66675"/>
                          </a:lnTo>
                          <a:lnTo>
                            <a:pt x="36512" y="46038"/>
                          </a:lnTo>
                          <a:lnTo>
                            <a:pt x="60325" y="33338"/>
                          </a:lnTo>
                          <a:lnTo>
                            <a:pt x="87312" y="15875"/>
                          </a:lnTo>
                          <a:lnTo>
                            <a:pt x="117475" y="6350"/>
                          </a:lnTo>
                          <a:lnTo>
                            <a:pt x="155575" y="0"/>
                          </a:lnTo>
                          <a:lnTo>
                            <a:pt x="198437" y="0"/>
                          </a:lnTo>
                          <a:lnTo>
                            <a:pt x="198437" y="0"/>
                          </a:lnTo>
                          <a:lnTo>
                            <a:pt x="239712" y="0"/>
                          </a:lnTo>
                          <a:lnTo>
                            <a:pt x="273050" y="9525"/>
                          </a:lnTo>
                          <a:lnTo>
                            <a:pt x="306387" y="19050"/>
                          </a:lnTo>
                          <a:lnTo>
                            <a:pt x="330200" y="36513"/>
                          </a:lnTo>
                          <a:lnTo>
                            <a:pt x="354012" y="57150"/>
                          </a:lnTo>
                          <a:lnTo>
                            <a:pt x="371475" y="80963"/>
                          </a:lnTo>
                          <a:lnTo>
                            <a:pt x="381000" y="107950"/>
                          </a:lnTo>
                          <a:lnTo>
                            <a:pt x="384175" y="138113"/>
                          </a:lnTo>
                          <a:lnTo>
                            <a:pt x="384175" y="138113"/>
                          </a:lnTo>
                          <a:lnTo>
                            <a:pt x="381000" y="153988"/>
                          </a:lnTo>
                          <a:lnTo>
                            <a:pt x="377825" y="168275"/>
                          </a:lnTo>
                          <a:lnTo>
                            <a:pt x="374650" y="185738"/>
                          </a:lnTo>
                          <a:lnTo>
                            <a:pt x="368300" y="195263"/>
                          </a:lnTo>
                          <a:lnTo>
                            <a:pt x="360362" y="207963"/>
                          </a:lnTo>
                          <a:lnTo>
                            <a:pt x="350837" y="219075"/>
                          </a:lnTo>
                          <a:lnTo>
                            <a:pt x="338137" y="225425"/>
                          </a:lnTo>
                          <a:lnTo>
                            <a:pt x="323850" y="231775"/>
                          </a:lnTo>
                          <a:lnTo>
                            <a:pt x="323850" y="231775"/>
                          </a:lnTo>
                          <a:lnTo>
                            <a:pt x="341312" y="239713"/>
                          </a:lnTo>
                          <a:lnTo>
                            <a:pt x="354012" y="249238"/>
                          </a:lnTo>
                          <a:lnTo>
                            <a:pt x="368300" y="258763"/>
                          </a:lnTo>
                          <a:lnTo>
                            <a:pt x="377825" y="273050"/>
                          </a:lnTo>
                          <a:lnTo>
                            <a:pt x="384175" y="285750"/>
                          </a:lnTo>
                          <a:lnTo>
                            <a:pt x="392112" y="303213"/>
                          </a:lnTo>
                          <a:lnTo>
                            <a:pt x="395287" y="320675"/>
                          </a:lnTo>
                          <a:lnTo>
                            <a:pt x="395287" y="336550"/>
                          </a:lnTo>
                          <a:lnTo>
                            <a:pt x="395287" y="336550"/>
                          </a:lnTo>
                          <a:lnTo>
                            <a:pt x="395287" y="363538"/>
                          </a:lnTo>
                          <a:lnTo>
                            <a:pt x="387350" y="390525"/>
                          </a:lnTo>
                          <a:lnTo>
                            <a:pt x="374650" y="417513"/>
                          </a:lnTo>
                          <a:lnTo>
                            <a:pt x="357187" y="444500"/>
                          </a:lnTo>
                          <a:lnTo>
                            <a:pt x="344487" y="458788"/>
                          </a:lnTo>
                          <a:lnTo>
                            <a:pt x="330200" y="468313"/>
                          </a:lnTo>
                          <a:lnTo>
                            <a:pt x="311150" y="479425"/>
                          </a:lnTo>
                          <a:lnTo>
                            <a:pt x="293687" y="488950"/>
                          </a:lnTo>
                          <a:lnTo>
                            <a:pt x="269875" y="495300"/>
                          </a:lnTo>
                          <a:lnTo>
                            <a:pt x="242887" y="503238"/>
                          </a:lnTo>
                          <a:lnTo>
                            <a:pt x="215900" y="506413"/>
                          </a:lnTo>
                          <a:lnTo>
                            <a:pt x="182562" y="506413"/>
                          </a:lnTo>
                          <a:lnTo>
                            <a:pt x="182562" y="506413"/>
                          </a:lnTo>
                          <a:lnTo>
                            <a:pt x="141287" y="503238"/>
                          </a:lnTo>
                          <a:lnTo>
                            <a:pt x="107950" y="495300"/>
                          </a:lnTo>
                          <a:lnTo>
                            <a:pt x="77787" y="482600"/>
                          </a:lnTo>
                          <a:lnTo>
                            <a:pt x="50800" y="468313"/>
                          </a:lnTo>
                          <a:lnTo>
                            <a:pt x="26987" y="449263"/>
                          </a:lnTo>
                          <a:lnTo>
                            <a:pt x="12700" y="428625"/>
                          </a:lnTo>
                          <a:lnTo>
                            <a:pt x="3175" y="404813"/>
                          </a:lnTo>
                          <a:lnTo>
                            <a:pt x="0" y="384175"/>
                          </a:lnTo>
                          <a:lnTo>
                            <a:pt x="0" y="384175"/>
                          </a:lnTo>
                          <a:lnTo>
                            <a:pt x="0" y="366713"/>
                          </a:lnTo>
                          <a:lnTo>
                            <a:pt x="3175" y="357188"/>
                          </a:lnTo>
                          <a:lnTo>
                            <a:pt x="9525" y="344488"/>
                          </a:lnTo>
                          <a:lnTo>
                            <a:pt x="15875" y="333375"/>
                          </a:lnTo>
                          <a:lnTo>
                            <a:pt x="26987" y="327025"/>
                          </a:lnTo>
                          <a:lnTo>
                            <a:pt x="36512" y="320675"/>
                          </a:lnTo>
                          <a:lnTo>
                            <a:pt x="50800" y="317500"/>
                          </a:lnTo>
                          <a:lnTo>
                            <a:pt x="63500" y="317500"/>
                          </a:lnTo>
                          <a:lnTo>
                            <a:pt x="63500" y="317500"/>
                          </a:lnTo>
                          <a:lnTo>
                            <a:pt x="77787" y="317500"/>
                          </a:lnTo>
                          <a:lnTo>
                            <a:pt x="87312" y="320675"/>
                          </a:lnTo>
                          <a:lnTo>
                            <a:pt x="96837" y="323850"/>
                          </a:lnTo>
                          <a:lnTo>
                            <a:pt x="104775" y="330200"/>
                          </a:lnTo>
                          <a:lnTo>
                            <a:pt x="114300" y="344488"/>
                          </a:lnTo>
                          <a:lnTo>
                            <a:pt x="120650" y="357188"/>
                          </a:lnTo>
                          <a:lnTo>
                            <a:pt x="128587" y="374650"/>
                          </a:lnTo>
                          <a:lnTo>
                            <a:pt x="138112" y="387350"/>
                          </a:lnTo>
                          <a:lnTo>
                            <a:pt x="144462" y="393700"/>
                          </a:lnTo>
                          <a:lnTo>
                            <a:pt x="155575" y="398463"/>
                          </a:lnTo>
                          <a:lnTo>
                            <a:pt x="165100" y="401638"/>
                          </a:lnTo>
                          <a:lnTo>
                            <a:pt x="179387" y="401638"/>
                          </a:lnTo>
                          <a:lnTo>
                            <a:pt x="179387" y="401638"/>
                          </a:lnTo>
                          <a:lnTo>
                            <a:pt x="195262" y="401638"/>
                          </a:lnTo>
                          <a:lnTo>
                            <a:pt x="212725" y="398463"/>
                          </a:lnTo>
                          <a:lnTo>
                            <a:pt x="222250" y="390525"/>
                          </a:lnTo>
                          <a:lnTo>
                            <a:pt x="233362" y="387350"/>
                          </a:lnTo>
                          <a:lnTo>
                            <a:pt x="242887" y="377825"/>
                          </a:lnTo>
                          <a:lnTo>
                            <a:pt x="246062" y="366713"/>
                          </a:lnTo>
                          <a:lnTo>
                            <a:pt x="249237" y="354013"/>
                          </a:lnTo>
                          <a:lnTo>
                            <a:pt x="249237" y="336550"/>
                          </a:lnTo>
                          <a:lnTo>
                            <a:pt x="249237" y="336550"/>
                          </a:lnTo>
                          <a:lnTo>
                            <a:pt x="246062" y="312738"/>
                          </a:lnTo>
                          <a:lnTo>
                            <a:pt x="242887" y="306388"/>
                          </a:lnTo>
                          <a:lnTo>
                            <a:pt x="239712" y="300038"/>
                          </a:lnTo>
                          <a:lnTo>
                            <a:pt x="222250" y="293688"/>
                          </a:lnTo>
                          <a:lnTo>
                            <a:pt x="206375" y="290513"/>
                          </a:lnTo>
                          <a:lnTo>
                            <a:pt x="206375" y="290513"/>
                          </a:lnTo>
                          <a:close/>
                          <a:moveTo>
                            <a:pt x="671512" y="0"/>
                          </a:moveTo>
                          <a:lnTo>
                            <a:pt x="671512" y="0"/>
                          </a:lnTo>
                          <a:lnTo>
                            <a:pt x="695325" y="0"/>
                          </a:lnTo>
                          <a:lnTo>
                            <a:pt x="719137" y="3175"/>
                          </a:lnTo>
                          <a:lnTo>
                            <a:pt x="739775" y="9525"/>
                          </a:lnTo>
                          <a:lnTo>
                            <a:pt x="760412" y="15875"/>
                          </a:lnTo>
                          <a:lnTo>
                            <a:pt x="779462" y="26988"/>
                          </a:lnTo>
                          <a:lnTo>
                            <a:pt x="796925" y="36513"/>
                          </a:lnTo>
                          <a:lnTo>
                            <a:pt x="814387" y="49213"/>
                          </a:lnTo>
                          <a:lnTo>
                            <a:pt x="827087" y="66675"/>
                          </a:lnTo>
                          <a:lnTo>
                            <a:pt x="836612" y="84138"/>
                          </a:lnTo>
                          <a:lnTo>
                            <a:pt x="847725" y="100013"/>
                          </a:lnTo>
                          <a:lnTo>
                            <a:pt x="857250" y="123825"/>
                          </a:lnTo>
                          <a:lnTo>
                            <a:pt x="865187" y="144463"/>
                          </a:lnTo>
                          <a:lnTo>
                            <a:pt x="874712" y="195263"/>
                          </a:lnTo>
                          <a:lnTo>
                            <a:pt x="877887" y="249238"/>
                          </a:lnTo>
                          <a:lnTo>
                            <a:pt x="877887" y="249238"/>
                          </a:lnTo>
                          <a:lnTo>
                            <a:pt x="877887" y="282575"/>
                          </a:lnTo>
                          <a:lnTo>
                            <a:pt x="874712" y="312738"/>
                          </a:lnTo>
                          <a:lnTo>
                            <a:pt x="871537" y="344488"/>
                          </a:lnTo>
                          <a:lnTo>
                            <a:pt x="865187" y="366713"/>
                          </a:lnTo>
                          <a:lnTo>
                            <a:pt x="854075" y="390525"/>
                          </a:lnTo>
                          <a:lnTo>
                            <a:pt x="844550" y="411163"/>
                          </a:lnTo>
                          <a:lnTo>
                            <a:pt x="833437" y="431800"/>
                          </a:lnTo>
                          <a:lnTo>
                            <a:pt x="820737" y="449263"/>
                          </a:lnTo>
                          <a:lnTo>
                            <a:pt x="806450" y="461963"/>
                          </a:lnTo>
                          <a:lnTo>
                            <a:pt x="790575" y="476250"/>
                          </a:lnTo>
                          <a:lnTo>
                            <a:pt x="773112" y="482600"/>
                          </a:lnTo>
                          <a:lnTo>
                            <a:pt x="752475" y="492125"/>
                          </a:lnTo>
                          <a:lnTo>
                            <a:pt x="736600" y="498475"/>
                          </a:lnTo>
                          <a:lnTo>
                            <a:pt x="715962" y="503238"/>
                          </a:lnTo>
                          <a:lnTo>
                            <a:pt x="671512" y="506413"/>
                          </a:lnTo>
                          <a:lnTo>
                            <a:pt x="671512" y="506413"/>
                          </a:lnTo>
                          <a:lnTo>
                            <a:pt x="628650" y="503238"/>
                          </a:lnTo>
                          <a:lnTo>
                            <a:pt x="608012" y="498475"/>
                          </a:lnTo>
                          <a:lnTo>
                            <a:pt x="587375" y="492125"/>
                          </a:lnTo>
                          <a:lnTo>
                            <a:pt x="569912" y="482600"/>
                          </a:lnTo>
                          <a:lnTo>
                            <a:pt x="554037" y="476250"/>
                          </a:lnTo>
                          <a:lnTo>
                            <a:pt x="536575" y="461963"/>
                          </a:lnTo>
                          <a:lnTo>
                            <a:pt x="523875" y="449263"/>
                          </a:lnTo>
                          <a:lnTo>
                            <a:pt x="509587" y="431800"/>
                          </a:lnTo>
                          <a:lnTo>
                            <a:pt x="496887" y="411163"/>
                          </a:lnTo>
                          <a:lnTo>
                            <a:pt x="485775" y="390525"/>
                          </a:lnTo>
                          <a:lnTo>
                            <a:pt x="479425" y="366713"/>
                          </a:lnTo>
                          <a:lnTo>
                            <a:pt x="473075" y="344488"/>
                          </a:lnTo>
                          <a:lnTo>
                            <a:pt x="469900" y="312738"/>
                          </a:lnTo>
                          <a:lnTo>
                            <a:pt x="465137" y="282575"/>
                          </a:lnTo>
                          <a:lnTo>
                            <a:pt x="461962" y="249238"/>
                          </a:lnTo>
                          <a:lnTo>
                            <a:pt x="461962" y="249238"/>
                          </a:lnTo>
                          <a:lnTo>
                            <a:pt x="465137" y="195263"/>
                          </a:lnTo>
                          <a:lnTo>
                            <a:pt x="476250" y="144463"/>
                          </a:lnTo>
                          <a:lnTo>
                            <a:pt x="485775" y="123825"/>
                          </a:lnTo>
                          <a:lnTo>
                            <a:pt x="492125" y="100013"/>
                          </a:lnTo>
                          <a:lnTo>
                            <a:pt x="503237" y="84138"/>
                          </a:lnTo>
                          <a:lnTo>
                            <a:pt x="515937" y="66675"/>
                          </a:lnTo>
                          <a:lnTo>
                            <a:pt x="530225" y="49213"/>
                          </a:lnTo>
                          <a:lnTo>
                            <a:pt x="546100" y="36513"/>
                          </a:lnTo>
                          <a:lnTo>
                            <a:pt x="563562" y="26988"/>
                          </a:lnTo>
                          <a:lnTo>
                            <a:pt x="581025" y="15875"/>
                          </a:lnTo>
                          <a:lnTo>
                            <a:pt x="601662" y="9525"/>
                          </a:lnTo>
                          <a:lnTo>
                            <a:pt x="623887" y="3175"/>
                          </a:lnTo>
                          <a:lnTo>
                            <a:pt x="644525" y="0"/>
                          </a:lnTo>
                          <a:lnTo>
                            <a:pt x="671512" y="0"/>
                          </a:lnTo>
                          <a:lnTo>
                            <a:pt x="671512" y="0"/>
                          </a:lnTo>
                          <a:close/>
                          <a:moveTo>
                            <a:pt x="671512" y="107950"/>
                          </a:moveTo>
                          <a:lnTo>
                            <a:pt x="671512" y="107950"/>
                          </a:lnTo>
                          <a:lnTo>
                            <a:pt x="655637" y="111125"/>
                          </a:lnTo>
                          <a:lnTo>
                            <a:pt x="641350" y="117475"/>
                          </a:lnTo>
                          <a:lnTo>
                            <a:pt x="631825" y="127000"/>
                          </a:lnTo>
                          <a:lnTo>
                            <a:pt x="620712" y="141288"/>
                          </a:lnTo>
                          <a:lnTo>
                            <a:pt x="617537" y="161925"/>
                          </a:lnTo>
                          <a:lnTo>
                            <a:pt x="611187" y="188913"/>
                          </a:lnTo>
                          <a:lnTo>
                            <a:pt x="608012" y="219075"/>
                          </a:lnTo>
                          <a:lnTo>
                            <a:pt x="608012" y="252413"/>
                          </a:lnTo>
                          <a:lnTo>
                            <a:pt x="608012" y="252413"/>
                          </a:lnTo>
                          <a:lnTo>
                            <a:pt x="608012" y="293688"/>
                          </a:lnTo>
                          <a:lnTo>
                            <a:pt x="611187" y="323850"/>
                          </a:lnTo>
                          <a:lnTo>
                            <a:pt x="617537" y="350838"/>
                          </a:lnTo>
                          <a:lnTo>
                            <a:pt x="623887" y="366713"/>
                          </a:lnTo>
                          <a:lnTo>
                            <a:pt x="635000" y="381000"/>
                          </a:lnTo>
                          <a:lnTo>
                            <a:pt x="644525" y="390525"/>
                          </a:lnTo>
                          <a:lnTo>
                            <a:pt x="658812" y="393700"/>
                          </a:lnTo>
                          <a:lnTo>
                            <a:pt x="671512" y="398463"/>
                          </a:lnTo>
                          <a:lnTo>
                            <a:pt x="671512" y="398463"/>
                          </a:lnTo>
                          <a:lnTo>
                            <a:pt x="685800" y="393700"/>
                          </a:lnTo>
                          <a:lnTo>
                            <a:pt x="698500" y="390525"/>
                          </a:lnTo>
                          <a:lnTo>
                            <a:pt x="709612" y="381000"/>
                          </a:lnTo>
                          <a:lnTo>
                            <a:pt x="719137" y="366713"/>
                          </a:lnTo>
                          <a:lnTo>
                            <a:pt x="725487" y="350838"/>
                          </a:lnTo>
                          <a:lnTo>
                            <a:pt x="728662" y="323850"/>
                          </a:lnTo>
                          <a:lnTo>
                            <a:pt x="733425" y="293688"/>
                          </a:lnTo>
                          <a:lnTo>
                            <a:pt x="733425" y="252413"/>
                          </a:lnTo>
                          <a:lnTo>
                            <a:pt x="733425" y="252413"/>
                          </a:lnTo>
                          <a:lnTo>
                            <a:pt x="733425" y="219075"/>
                          </a:lnTo>
                          <a:lnTo>
                            <a:pt x="728662" y="188913"/>
                          </a:lnTo>
                          <a:lnTo>
                            <a:pt x="725487" y="161925"/>
                          </a:lnTo>
                          <a:lnTo>
                            <a:pt x="719137" y="141288"/>
                          </a:lnTo>
                          <a:lnTo>
                            <a:pt x="712787" y="127000"/>
                          </a:lnTo>
                          <a:lnTo>
                            <a:pt x="698500" y="117475"/>
                          </a:lnTo>
                          <a:lnTo>
                            <a:pt x="685800" y="111125"/>
                          </a:lnTo>
                          <a:lnTo>
                            <a:pt x="671512" y="107950"/>
                          </a:lnTo>
                          <a:lnTo>
                            <a:pt x="671512" y="107950"/>
                          </a:lnTo>
                          <a:close/>
                        </a:path>
                      </a:pathLst>
                    </a:custGeom>
                    <a:solidFill>
                      <a:srgbClr val="25A4D6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/>
                    <a:lstStyle/>
                    <a:p>
                      <a:endParaRPr lang="zh-CN" altLang="zh-CN" sz="700">
                        <a:latin typeface="Arial" panose="020B0604020202020204" pitchFamily="34" charset="0"/>
                        <a:ea typeface="微软雅黑" panose="020B0503020204020204" pitchFamily="34" charset="-122"/>
                        <a:sym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05" name="组合 204"/>
            <p:cNvGrpSpPr/>
            <p:nvPr/>
          </p:nvGrpSpPr>
          <p:grpSpPr>
            <a:xfrm>
              <a:off x="4783648" y="5329477"/>
              <a:ext cx="1162050" cy="280380"/>
              <a:chOff x="6799447" y="4400394"/>
              <a:chExt cx="1162050" cy="280380"/>
            </a:xfrm>
            <a:noFill/>
          </p:grpSpPr>
          <p:sp>
            <p:nvSpPr>
              <p:cNvPr id="206" name="文本框 205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6799447" y="4400394"/>
                <a:ext cx="1162050" cy="280380"/>
              </a:xfrm>
              <a:prstGeom prst="rect">
                <a:avLst/>
              </a:prstGeom>
              <a:solidFill>
                <a:srgbClr val="E9E9E9"/>
              </a:solidFill>
              <a:ln w="12700">
                <a:prstDash val="solid"/>
                <a:miter/>
              </a:ln>
            </p:spPr>
            <p:txBody>
              <a:bodyPr>
                <a:spAutoFit/>
              </a:bodyPr>
              <a:lstStyle/>
              <a:p>
                <a:pPr lvl="0"/>
                <a:r>
                  <a:rPr lang="en-US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       </a:t>
                </a:r>
                <a:r>
                  <a:rPr lang="zh-CN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应用模板</a:t>
                </a:r>
                <a:endParaRPr lang="zh-CN" altLang="zh-CN" sz="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07" name="组合 153"/>
              <p:cNvGrpSpPr/>
              <p:nvPr/>
            </p:nvGrpSpPr>
            <p:grpSpPr>
              <a:xfrm>
                <a:off x="6843897" y="4443744"/>
                <a:ext cx="180000" cy="180000"/>
                <a:chOff x="6951663" y="4051300"/>
                <a:chExt cx="1557337" cy="1522413"/>
              </a:xfrm>
              <a:noFill/>
            </p:grpSpPr>
            <p:sp>
              <p:nvSpPr>
                <p:cNvPr id="208" name="Freeform 18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7097713" y="4943475"/>
                  <a:ext cx="609600" cy="61277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609600" h="612775">
                      <a:moveTo>
                        <a:pt x="320675" y="196850"/>
                      </a:moveTo>
                      <a:lnTo>
                        <a:pt x="206375" y="223838"/>
                      </a:lnTo>
                      <a:lnTo>
                        <a:pt x="0" y="534988"/>
                      </a:lnTo>
                      <a:lnTo>
                        <a:pt x="77788" y="612775"/>
                      </a:lnTo>
                      <a:lnTo>
                        <a:pt x="392113" y="406400"/>
                      </a:lnTo>
                      <a:lnTo>
                        <a:pt x="415925" y="292100"/>
                      </a:lnTo>
                      <a:lnTo>
                        <a:pt x="609600" y="95250"/>
                      </a:lnTo>
                      <a:lnTo>
                        <a:pt x="517525" y="0"/>
                      </a:lnTo>
                      <a:lnTo>
                        <a:pt x="320675" y="196850"/>
                      </a:lnTo>
                      <a:close/>
                    </a:path>
                  </a:pathLst>
                </a:custGeom>
                <a:solidFill>
                  <a:srgbClr val="1A395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/>
                <a:lstStyle/>
                <a:p>
                  <a:endParaRPr lang="zh-CN" altLang="zh-CN" sz="1400" b="1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9" name="Freeform 19"/>
                <p:cNvSpPr>
                  <a:spLocks noEditPoints="1"/>
                </p:cNvSpPr>
                <p:nvPr>
                  <p:custDataLst>
                    <p:tags r:id="rId53"/>
                  </p:custDataLst>
                </p:nvPr>
              </p:nvSpPr>
              <p:spPr>
                <a:xfrm>
                  <a:off x="7570788" y="4165600"/>
                  <a:ext cx="938212" cy="93503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938212" h="935038">
                      <a:moveTo>
                        <a:pt x="877887" y="61913"/>
                      </a:moveTo>
                      <a:lnTo>
                        <a:pt x="877887" y="61913"/>
                      </a:lnTo>
                      <a:lnTo>
                        <a:pt x="860425" y="47625"/>
                      </a:lnTo>
                      <a:lnTo>
                        <a:pt x="842962" y="33338"/>
                      </a:lnTo>
                      <a:lnTo>
                        <a:pt x="827087" y="23813"/>
                      </a:lnTo>
                      <a:lnTo>
                        <a:pt x="806450" y="14288"/>
                      </a:lnTo>
                      <a:lnTo>
                        <a:pt x="768350" y="3175"/>
                      </a:lnTo>
                      <a:lnTo>
                        <a:pt x="728662" y="0"/>
                      </a:lnTo>
                      <a:lnTo>
                        <a:pt x="690562" y="3175"/>
                      </a:lnTo>
                      <a:lnTo>
                        <a:pt x="650875" y="14288"/>
                      </a:lnTo>
                      <a:lnTo>
                        <a:pt x="633412" y="23813"/>
                      </a:lnTo>
                      <a:lnTo>
                        <a:pt x="615950" y="33338"/>
                      </a:lnTo>
                      <a:lnTo>
                        <a:pt x="600075" y="47625"/>
                      </a:lnTo>
                      <a:lnTo>
                        <a:pt x="582612" y="61913"/>
                      </a:lnTo>
                      <a:lnTo>
                        <a:pt x="0" y="639763"/>
                      </a:lnTo>
                      <a:lnTo>
                        <a:pt x="295275" y="935038"/>
                      </a:lnTo>
                      <a:lnTo>
                        <a:pt x="877887" y="352425"/>
                      </a:lnTo>
                      <a:lnTo>
                        <a:pt x="877887" y="352425"/>
                      </a:lnTo>
                      <a:lnTo>
                        <a:pt x="890587" y="338138"/>
                      </a:lnTo>
                      <a:lnTo>
                        <a:pt x="904875" y="322263"/>
                      </a:lnTo>
                      <a:lnTo>
                        <a:pt x="914400" y="301625"/>
                      </a:lnTo>
                      <a:lnTo>
                        <a:pt x="920750" y="284163"/>
                      </a:lnTo>
                      <a:lnTo>
                        <a:pt x="931862" y="247650"/>
                      </a:lnTo>
                      <a:lnTo>
                        <a:pt x="938212" y="206375"/>
                      </a:lnTo>
                      <a:lnTo>
                        <a:pt x="931862" y="166688"/>
                      </a:lnTo>
                      <a:lnTo>
                        <a:pt x="920750" y="128588"/>
                      </a:lnTo>
                      <a:lnTo>
                        <a:pt x="914400" y="112713"/>
                      </a:lnTo>
                      <a:lnTo>
                        <a:pt x="904875" y="92075"/>
                      </a:lnTo>
                      <a:lnTo>
                        <a:pt x="890587" y="74613"/>
                      </a:lnTo>
                      <a:lnTo>
                        <a:pt x="877887" y="61913"/>
                      </a:lnTo>
                      <a:lnTo>
                        <a:pt x="877887" y="61913"/>
                      </a:lnTo>
                      <a:close/>
                      <a:moveTo>
                        <a:pt x="257175" y="619125"/>
                      </a:moveTo>
                      <a:lnTo>
                        <a:pt x="257175" y="619125"/>
                      </a:lnTo>
                      <a:lnTo>
                        <a:pt x="244475" y="630238"/>
                      </a:lnTo>
                      <a:lnTo>
                        <a:pt x="230187" y="633413"/>
                      </a:lnTo>
                      <a:lnTo>
                        <a:pt x="217487" y="630238"/>
                      </a:lnTo>
                      <a:lnTo>
                        <a:pt x="203200" y="619125"/>
                      </a:lnTo>
                      <a:lnTo>
                        <a:pt x="203200" y="619125"/>
                      </a:lnTo>
                      <a:lnTo>
                        <a:pt x="193675" y="609600"/>
                      </a:lnTo>
                      <a:lnTo>
                        <a:pt x="193675" y="595313"/>
                      </a:lnTo>
                      <a:lnTo>
                        <a:pt x="193675" y="579438"/>
                      </a:lnTo>
                      <a:lnTo>
                        <a:pt x="203200" y="568325"/>
                      </a:lnTo>
                      <a:lnTo>
                        <a:pt x="657225" y="115888"/>
                      </a:lnTo>
                      <a:lnTo>
                        <a:pt x="657225" y="115888"/>
                      </a:lnTo>
                      <a:lnTo>
                        <a:pt x="669925" y="104775"/>
                      </a:lnTo>
                      <a:lnTo>
                        <a:pt x="684212" y="101600"/>
                      </a:lnTo>
                      <a:lnTo>
                        <a:pt x="698500" y="104775"/>
                      </a:lnTo>
                      <a:lnTo>
                        <a:pt x="711200" y="115888"/>
                      </a:lnTo>
                      <a:lnTo>
                        <a:pt x="711200" y="115888"/>
                      </a:lnTo>
                      <a:lnTo>
                        <a:pt x="717550" y="125413"/>
                      </a:lnTo>
                      <a:lnTo>
                        <a:pt x="720725" y="142875"/>
                      </a:lnTo>
                      <a:lnTo>
                        <a:pt x="717550" y="155575"/>
                      </a:lnTo>
                      <a:lnTo>
                        <a:pt x="711200" y="169863"/>
                      </a:lnTo>
                      <a:lnTo>
                        <a:pt x="257175" y="619125"/>
                      </a:lnTo>
                      <a:close/>
                      <a:moveTo>
                        <a:pt x="819150" y="277813"/>
                      </a:moveTo>
                      <a:lnTo>
                        <a:pt x="366712" y="731838"/>
                      </a:lnTo>
                      <a:lnTo>
                        <a:pt x="366712" y="731838"/>
                      </a:lnTo>
                      <a:lnTo>
                        <a:pt x="355600" y="741363"/>
                      </a:lnTo>
                      <a:lnTo>
                        <a:pt x="342900" y="741363"/>
                      </a:lnTo>
                      <a:lnTo>
                        <a:pt x="325437" y="741363"/>
                      </a:lnTo>
                      <a:lnTo>
                        <a:pt x="315912" y="731838"/>
                      </a:lnTo>
                      <a:lnTo>
                        <a:pt x="315912" y="731838"/>
                      </a:lnTo>
                      <a:lnTo>
                        <a:pt x="304800" y="717550"/>
                      </a:lnTo>
                      <a:lnTo>
                        <a:pt x="301625" y="704850"/>
                      </a:lnTo>
                      <a:lnTo>
                        <a:pt x="304800" y="690563"/>
                      </a:lnTo>
                      <a:lnTo>
                        <a:pt x="315912" y="677863"/>
                      </a:lnTo>
                      <a:lnTo>
                        <a:pt x="765175" y="223838"/>
                      </a:lnTo>
                      <a:lnTo>
                        <a:pt x="765175" y="223838"/>
                      </a:lnTo>
                      <a:lnTo>
                        <a:pt x="779462" y="217488"/>
                      </a:lnTo>
                      <a:lnTo>
                        <a:pt x="792162" y="212725"/>
                      </a:lnTo>
                      <a:lnTo>
                        <a:pt x="809625" y="217488"/>
                      </a:lnTo>
                      <a:lnTo>
                        <a:pt x="819150" y="223838"/>
                      </a:lnTo>
                      <a:lnTo>
                        <a:pt x="819150" y="223838"/>
                      </a:lnTo>
                      <a:lnTo>
                        <a:pt x="830262" y="236538"/>
                      </a:lnTo>
                      <a:lnTo>
                        <a:pt x="833437" y="250825"/>
                      </a:lnTo>
                      <a:lnTo>
                        <a:pt x="830262" y="268288"/>
                      </a:lnTo>
                      <a:lnTo>
                        <a:pt x="819150" y="277813"/>
                      </a:lnTo>
                      <a:lnTo>
                        <a:pt x="819150" y="277813"/>
                      </a:lnTo>
                      <a:close/>
                    </a:path>
                  </a:pathLst>
                </a:custGeom>
                <a:solidFill>
                  <a:srgbClr val="25A4D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/>
                <a:lstStyle/>
                <a:p>
                  <a:endParaRPr lang="zh-CN" altLang="zh-CN" sz="1400" b="1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0" name="Freeform 20"/>
                <p:cNvSpPr>
                  <a:spLocks noEditPoints="1"/>
                </p:cNvSpPr>
                <p:nvPr>
                  <p:custDataLst>
                    <p:tags r:id="rId54"/>
                  </p:custDataLst>
                </p:nvPr>
              </p:nvSpPr>
              <p:spPr>
                <a:xfrm>
                  <a:off x="7848600" y="4943475"/>
                  <a:ext cx="627062" cy="63023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627062" h="630238">
                      <a:moveTo>
                        <a:pt x="565150" y="280988"/>
                      </a:moveTo>
                      <a:lnTo>
                        <a:pt x="565150" y="280988"/>
                      </a:lnTo>
                      <a:lnTo>
                        <a:pt x="268287" y="0"/>
                      </a:lnTo>
                      <a:lnTo>
                        <a:pt x="0" y="271463"/>
                      </a:lnTo>
                      <a:lnTo>
                        <a:pt x="0" y="271463"/>
                      </a:lnTo>
                      <a:lnTo>
                        <a:pt x="166687" y="450850"/>
                      </a:lnTo>
                      <a:lnTo>
                        <a:pt x="277812" y="569913"/>
                      </a:lnTo>
                      <a:lnTo>
                        <a:pt x="277812" y="569913"/>
                      </a:lnTo>
                      <a:lnTo>
                        <a:pt x="277812" y="569913"/>
                      </a:lnTo>
                      <a:lnTo>
                        <a:pt x="292100" y="582613"/>
                      </a:lnTo>
                      <a:lnTo>
                        <a:pt x="307975" y="596900"/>
                      </a:lnTo>
                      <a:lnTo>
                        <a:pt x="346075" y="612775"/>
                      </a:lnTo>
                      <a:lnTo>
                        <a:pt x="382587" y="627063"/>
                      </a:lnTo>
                      <a:lnTo>
                        <a:pt x="423862" y="630238"/>
                      </a:lnTo>
                      <a:lnTo>
                        <a:pt x="460375" y="627063"/>
                      </a:lnTo>
                      <a:lnTo>
                        <a:pt x="498475" y="612775"/>
                      </a:lnTo>
                      <a:lnTo>
                        <a:pt x="534987" y="596900"/>
                      </a:lnTo>
                      <a:lnTo>
                        <a:pt x="552450" y="582613"/>
                      </a:lnTo>
                      <a:lnTo>
                        <a:pt x="565150" y="569913"/>
                      </a:lnTo>
                      <a:lnTo>
                        <a:pt x="565150" y="569913"/>
                      </a:lnTo>
                      <a:lnTo>
                        <a:pt x="579437" y="555625"/>
                      </a:lnTo>
                      <a:lnTo>
                        <a:pt x="592137" y="538163"/>
                      </a:lnTo>
                      <a:lnTo>
                        <a:pt x="609600" y="501650"/>
                      </a:lnTo>
                      <a:lnTo>
                        <a:pt x="622300" y="465138"/>
                      </a:lnTo>
                      <a:lnTo>
                        <a:pt x="627062" y="427038"/>
                      </a:lnTo>
                      <a:lnTo>
                        <a:pt x="619125" y="387350"/>
                      </a:lnTo>
                      <a:lnTo>
                        <a:pt x="609600" y="349250"/>
                      </a:lnTo>
                      <a:lnTo>
                        <a:pt x="588962" y="312738"/>
                      </a:lnTo>
                      <a:lnTo>
                        <a:pt x="579437" y="298450"/>
                      </a:lnTo>
                      <a:lnTo>
                        <a:pt x="565150" y="280988"/>
                      </a:lnTo>
                      <a:lnTo>
                        <a:pt x="565150" y="280988"/>
                      </a:lnTo>
                      <a:close/>
                      <a:moveTo>
                        <a:pt x="481012" y="484188"/>
                      </a:moveTo>
                      <a:lnTo>
                        <a:pt x="481012" y="484188"/>
                      </a:lnTo>
                      <a:lnTo>
                        <a:pt x="466725" y="495300"/>
                      </a:lnTo>
                      <a:lnTo>
                        <a:pt x="454025" y="504825"/>
                      </a:lnTo>
                      <a:lnTo>
                        <a:pt x="439737" y="508000"/>
                      </a:lnTo>
                      <a:lnTo>
                        <a:pt x="423862" y="508000"/>
                      </a:lnTo>
                      <a:lnTo>
                        <a:pt x="406400" y="508000"/>
                      </a:lnTo>
                      <a:lnTo>
                        <a:pt x="392112" y="504825"/>
                      </a:lnTo>
                      <a:lnTo>
                        <a:pt x="379412" y="495300"/>
                      </a:lnTo>
                      <a:lnTo>
                        <a:pt x="365125" y="484188"/>
                      </a:lnTo>
                      <a:lnTo>
                        <a:pt x="365125" y="484188"/>
                      </a:lnTo>
                      <a:lnTo>
                        <a:pt x="355600" y="471488"/>
                      </a:lnTo>
                      <a:lnTo>
                        <a:pt x="346075" y="457200"/>
                      </a:lnTo>
                      <a:lnTo>
                        <a:pt x="342900" y="444500"/>
                      </a:lnTo>
                      <a:lnTo>
                        <a:pt x="342900" y="427038"/>
                      </a:lnTo>
                      <a:lnTo>
                        <a:pt x="342900" y="409575"/>
                      </a:lnTo>
                      <a:lnTo>
                        <a:pt x="346075" y="396875"/>
                      </a:lnTo>
                      <a:lnTo>
                        <a:pt x="355600" y="382588"/>
                      </a:lnTo>
                      <a:lnTo>
                        <a:pt x="365125" y="369888"/>
                      </a:lnTo>
                      <a:lnTo>
                        <a:pt x="365125" y="369888"/>
                      </a:lnTo>
                      <a:lnTo>
                        <a:pt x="379412" y="358775"/>
                      </a:lnTo>
                      <a:lnTo>
                        <a:pt x="392112" y="352425"/>
                      </a:lnTo>
                      <a:lnTo>
                        <a:pt x="406400" y="346075"/>
                      </a:lnTo>
                      <a:lnTo>
                        <a:pt x="423862" y="346075"/>
                      </a:lnTo>
                      <a:lnTo>
                        <a:pt x="439737" y="346075"/>
                      </a:lnTo>
                      <a:lnTo>
                        <a:pt x="454025" y="352425"/>
                      </a:lnTo>
                      <a:lnTo>
                        <a:pt x="466725" y="358775"/>
                      </a:lnTo>
                      <a:lnTo>
                        <a:pt x="481012" y="369888"/>
                      </a:lnTo>
                      <a:lnTo>
                        <a:pt x="481012" y="369888"/>
                      </a:lnTo>
                      <a:lnTo>
                        <a:pt x="490537" y="382588"/>
                      </a:lnTo>
                      <a:lnTo>
                        <a:pt x="498475" y="396875"/>
                      </a:lnTo>
                      <a:lnTo>
                        <a:pt x="504825" y="409575"/>
                      </a:lnTo>
                      <a:lnTo>
                        <a:pt x="504825" y="427038"/>
                      </a:lnTo>
                      <a:lnTo>
                        <a:pt x="504825" y="444500"/>
                      </a:lnTo>
                      <a:lnTo>
                        <a:pt x="498475" y="457200"/>
                      </a:lnTo>
                      <a:lnTo>
                        <a:pt x="490537" y="471488"/>
                      </a:lnTo>
                      <a:lnTo>
                        <a:pt x="481012" y="484188"/>
                      </a:lnTo>
                      <a:lnTo>
                        <a:pt x="481012" y="484188"/>
                      </a:lnTo>
                      <a:close/>
                    </a:path>
                  </a:pathLst>
                </a:custGeom>
                <a:solidFill>
                  <a:srgbClr val="1A395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/>
                <a:lstStyle/>
                <a:p>
                  <a:endParaRPr lang="zh-CN" altLang="zh-CN" sz="1400" b="1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1" name="Freeform 21"/>
                <p:cNvSpPr/>
                <p:nvPr>
                  <p:custDataLst>
                    <p:tags r:id="rId55"/>
                  </p:custDataLst>
                </p:nvPr>
              </p:nvSpPr>
              <p:spPr>
                <a:xfrm>
                  <a:off x="6951663" y="4051300"/>
                  <a:ext cx="758825" cy="75406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758825" h="754063">
                      <a:moveTo>
                        <a:pt x="379413" y="0"/>
                      </a:moveTo>
                      <a:lnTo>
                        <a:pt x="379413" y="0"/>
                      </a:lnTo>
                      <a:lnTo>
                        <a:pt x="341313" y="0"/>
                      </a:lnTo>
                      <a:lnTo>
                        <a:pt x="304800" y="6350"/>
                      </a:lnTo>
                      <a:lnTo>
                        <a:pt x="271463" y="15875"/>
                      </a:lnTo>
                      <a:lnTo>
                        <a:pt x="233363" y="26988"/>
                      </a:lnTo>
                      <a:lnTo>
                        <a:pt x="436563" y="230188"/>
                      </a:lnTo>
                      <a:lnTo>
                        <a:pt x="436563" y="230188"/>
                      </a:lnTo>
                      <a:lnTo>
                        <a:pt x="450850" y="246063"/>
                      </a:lnTo>
                      <a:lnTo>
                        <a:pt x="457200" y="260350"/>
                      </a:lnTo>
                      <a:lnTo>
                        <a:pt x="463550" y="280988"/>
                      </a:lnTo>
                      <a:lnTo>
                        <a:pt x="463550" y="296863"/>
                      </a:lnTo>
                      <a:lnTo>
                        <a:pt x="463550" y="314325"/>
                      </a:lnTo>
                      <a:lnTo>
                        <a:pt x="457200" y="331788"/>
                      </a:lnTo>
                      <a:lnTo>
                        <a:pt x="450850" y="347663"/>
                      </a:lnTo>
                      <a:lnTo>
                        <a:pt x="436563" y="365125"/>
                      </a:lnTo>
                      <a:lnTo>
                        <a:pt x="361950" y="439738"/>
                      </a:lnTo>
                      <a:lnTo>
                        <a:pt x="361950" y="439738"/>
                      </a:lnTo>
                      <a:lnTo>
                        <a:pt x="346075" y="452438"/>
                      </a:lnTo>
                      <a:lnTo>
                        <a:pt x="328613" y="460375"/>
                      </a:lnTo>
                      <a:lnTo>
                        <a:pt x="311150" y="466725"/>
                      </a:lnTo>
                      <a:lnTo>
                        <a:pt x="295275" y="469900"/>
                      </a:lnTo>
                      <a:lnTo>
                        <a:pt x="277813" y="466725"/>
                      </a:lnTo>
                      <a:lnTo>
                        <a:pt x="257175" y="460375"/>
                      </a:lnTo>
                      <a:lnTo>
                        <a:pt x="244475" y="452438"/>
                      </a:lnTo>
                      <a:lnTo>
                        <a:pt x="227013" y="439738"/>
                      </a:lnTo>
                      <a:lnTo>
                        <a:pt x="26988" y="239713"/>
                      </a:lnTo>
                      <a:lnTo>
                        <a:pt x="26988" y="239713"/>
                      </a:lnTo>
                      <a:lnTo>
                        <a:pt x="17463" y="273050"/>
                      </a:lnTo>
                      <a:lnTo>
                        <a:pt x="6350" y="307975"/>
                      </a:lnTo>
                      <a:lnTo>
                        <a:pt x="3175" y="341313"/>
                      </a:lnTo>
                      <a:lnTo>
                        <a:pt x="0" y="377825"/>
                      </a:lnTo>
                      <a:lnTo>
                        <a:pt x="0" y="377825"/>
                      </a:lnTo>
                      <a:lnTo>
                        <a:pt x="3175" y="415925"/>
                      </a:lnTo>
                      <a:lnTo>
                        <a:pt x="11113" y="452438"/>
                      </a:lnTo>
                      <a:lnTo>
                        <a:pt x="17463" y="490538"/>
                      </a:lnTo>
                      <a:lnTo>
                        <a:pt x="30163" y="523875"/>
                      </a:lnTo>
                      <a:lnTo>
                        <a:pt x="47625" y="557213"/>
                      </a:lnTo>
                      <a:lnTo>
                        <a:pt x="65088" y="588963"/>
                      </a:lnTo>
                      <a:lnTo>
                        <a:pt x="88900" y="619125"/>
                      </a:lnTo>
                      <a:lnTo>
                        <a:pt x="111125" y="646113"/>
                      </a:lnTo>
                      <a:lnTo>
                        <a:pt x="139700" y="669925"/>
                      </a:lnTo>
                      <a:lnTo>
                        <a:pt x="169863" y="690563"/>
                      </a:lnTo>
                      <a:lnTo>
                        <a:pt x="200025" y="709613"/>
                      </a:lnTo>
                      <a:lnTo>
                        <a:pt x="233363" y="727075"/>
                      </a:lnTo>
                      <a:lnTo>
                        <a:pt x="268288" y="736600"/>
                      </a:lnTo>
                      <a:lnTo>
                        <a:pt x="304800" y="747713"/>
                      </a:lnTo>
                      <a:lnTo>
                        <a:pt x="341313" y="754063"/>
                      </a:lnTo>
                      <a:lnTo>
                        <a:pt x="379413" y="754063"/>
                      </a:lnTo>
                      <a:lnTo>
                        <a:pt x="379413" y="754063"/>
                      </a:lnTo>
                      <a:lnTo>
                        <a:pt x="420688" y="754063"/>
                      </a:lnTo>
                      <a:lnTo>
                        <a:pt x="457200" y="747713"/>
                      </a:lnTo>
                      <a:lnTo>
                        <a:pt x="493713" y="736600"/>
                      </a:lnTo>
                      <a:lnTo>
                        <a:pt x="528638" y="727075"/>
                      </a:lnTo>
                      <a:lnTo>
                        <a:pt x="561975" y="709613"/>
                      </a:lnTo>
                      <a:lnTo>
                        <a:pt x="592138" y="690563"/>
                      </a:lnTo>
                      <a:lnTo>
                        <a:pt x="619125" y="669925"/>
                      </a:lnTo>
                      <a:lnTo>
                        <a:pt x="646113" y="646113"/>
                      </a:lnTo>
                      <a:lnTo>
                        <a:pt x="673100" y="619125"/>
                      </a:lnTo>
                      <a:lnTo>
                        <a:pt x="693738" y="588963"/>
                      </a:lnTo>
                      <a:lnTo>
                        <a:pt x="714375" y="557213"/>
                      </a:lnTo>
                      <a:lnTo>
                        <a:pt x="728663" y="523875"/>
                      </a:lnTo>
                      <a:lnTo>
                        <a:pt x="741363" y="490538"/>
                      </a:lnTo>
                      <a:lnTo>
                        <a:pt x="750888" y="452438"/>
                      </a:lnTo>
                      <a:lnTo>
                        <a:pt x="758825" y="415925"/>
                      </a:lnTo>
                      <a:lnTo>
                        <a:pt x="758825" y="377825"/>
                      </a:lnTo>
                      <a:lnTo>
                        <a:pt x="758825" y="377825"/>
                      </a:lnTo>
                      <a:lnTo>
                        <a:pt x="758825" y="338138"/>
                      </a:lnTo>
                      <a:lnTo>
                        <a:pt x="750888" y="300038"/>
                      </a:lnTo>
                      <a:lnTo>
                        <a:pt x="741363" y="263525"/>
                      </a:lnTo>
                      <a:lnTo>
                        <a:pt x="728663" y="230188"/>
                      </a:lnTo>
                      <a:lnTo>
                        <a:pt x="714375" y="195263"/>
                      </a:lnTo>
                      <a:lnTo>
                        <a:pt x="693738" y="165100"/>
                      </a:lnTo>
                      <a:lnTo>
                        <a:pt x="673100" y="134938"/>
                      </a:lnTo>
                      <a:lnTo>
                        <a:pt x="646113" y="107950"/>
                      </a:lnTo>
                      <a:lnTo>
                        <a:pt x="619125" y="84138"/>
                      </a:lnTo>
                      <a:lnTo>
                        <a:pt x="592138" y="63500"/>
                      </a:lnTo>
                      <a:lnTo>
                        <a:pt x="561975" y="42863"/>
                      </a:lnTo>
                      <a:lnTo>
                        <a:pt x="528638" y="26988"/>
                      </a:lnTo>
                      <a:lnTo>
                        <a:pt x="493713" y="15875"/>
                      </a:lnTo>
                      <a:lnTo>
                        <a:pt x="457200" y="6350"/>
                      </a:lnTo>
                      <a:lnTo>
                        <a:pt x="420688" y="0"/>
                      </a:lnTo>
                      <a:lnTo>
                        <a:pt x="379413" y="0"/>
                      </a:lnTo>
                      <a:lnTo>
                        <a:pt x="379413" y="0"/>
                      </a:lnTo>
                      <a:close/>
                    </a:path>
                  </a:pathLst>
                </a:custGeom>
                <a:solidFill>
                  <a:srgbClr val="1A395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/>
                <a:lstStyle/>
                <a:p>
                  <a:endParaRPr lang="zh-CN" altLang="zh-CN" sz="1400" b="1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12" name="组合 211"/>
          <p:cNvGrpSpPr/>
          <p:nvPr/>
        </p:nvGrpSpPr>
        <p:grpSpPr>
          <a:xfrm>
            <a:off x="6766611" y="3304886"/>
            <a:ext cx="1203021" cy="2190707"/>
            <a:chOff x="7320024" y="3213775"/>
            <a:chExt cx="1203021" cy="2190707"/>
          </a:xfrm>
        </p:grpSpPr>
        <p:sp>
          <p:nvSpPr>
            <p:cNvPr id="213" name="iṥľiḑé"/>
            <p:cNvSpPr/>
            <p:nvPr>
              <p:custDataLst>
                <p:tags r:id="rId56"/>
              </p:custDataLst>
            </p:nvPr>
          </p:nvSpPr>
          <p:spPr bwMode="auto">
            <a:xfrm>
              <a:off x="7747761" y="4512159"/>
              <a:ext cx="401004" cy="747095"/>
            </a:xfrm>
            <a:custGeom>
              <a:avLst/>
              <a:gdLst>
                <a:gd name="T0" fmla="*/ 44 w 199"/>
                <a:gd name="T1" fmla="*/ 0 h 370"/>
                <a:gd name="T2" fmla="*/ 140 w 199"/>
                <a:gd name="T3" fmla="*/ 43 h 370"/>
                <a:gd name="T4" fmla="*/ 156 w 199"/>
                <a:gd name="T5" fmla="*/ 64 h 370"/>
                <a:gd name="T6" fmla="*/ 199 w 199"/>
                <a:gd name="T7" fmla="*/ 370 h 370"/>
                <a:gd name="T8" fmla="*/ 163 w 199"/>
                <a:gd name="T9" fmla="*/ 370 h 370"/>
                <a:gd name="T10" fmla="*/ 72 w 199"/>
                <a:gd name="T11" fmla="*/ 126 h 370"/>
                <a:gd name="T12" fmla="*/ 44 w 199"/>
                <a:gd name="T13" fmla="*/ 97 h 370"/>
                <a:gd name="T14" fmla="*/ 0 w 199"/>
                <a:gd name="T15" fmla="*/ 97 h 370"/>
                <a:gd name="T16" fmla="*/ 44 w 199"/>
                <a:gd name="T1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370">
                  <a:moveTo>
                    <a:pt x="44" y="0"/>
                  </a:moveTo>
                  <a:cubicBezTo>
                    <a:pt x="140" y="43"/>
                    <a:pt x="140" y="43"/>
                    <a:pt x="140" y="43"/>
                  </a:cubicBezTo>
                  <a:cubicBezTo>
                    <a:pt x="149" y="46"/>
                    <a:pt x="155" y="54"/>
                    <a:pt x="156" y="64"/>
                  </a:cubicBezTo>
                  <a:cubicBezTo>
                    <a:pt x="199" y="370"/>
                    <a:pt x="199" y="370"/>
                    <a:pt x="199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0" y="97"/>
                    <a:pt x="0" y="97"/>
                    <a:pt x="0" y="97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14" name="组合 213"/>
            <p:cNvGrpSpPr/>
            <p:nvPr/>
          </p:nvGrpSpPr>
          <p:grpSpPr>
            <a:xfrm>
              <a:off x="7852529" y="4372711"/>
              <a:ext cx="670516" cy="1025991"/>
              <a:chOff x="7852528" y="4372711"/>
              <a:chExt cx="2075825" cy="1025991"/>
            </a:xfrm>
          </p:grpSpPr>
          <p:sp>
            <p:nvSpPr>
              <p:cNvPr id="215" name="iṥļïďè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7852528" y="4372711"/>
                <a:ext cx="2075825" cy="145951"/>
              </a:xfrm>
              <a:prstGeom prst="rect">
                <a:avLst/>
              </a:prstGeom>
              <a:solidFill>
                <a:srgbClr val="FFF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6" name="îsḷiḓè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7913220" y="4518662"/>
                <a:ext cx="90316" cy="880040"/>
              </a:xfrm>
              <a:prstGeom prst="rect">
                <a:avLst/>
              </a:prstGeom>
              <a:solidFill>
                <a:srgbClr val="CEC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17" name="ïšḻiďe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9783125" y="4518662"/>
                <a:ext cx="91039" cy="880040"/>
              </a:xfrm>
              <a:prstGeom prst="rect">
                <a:avLst/>
              </a:prstGeom>
              <a:solidFill>
                <a:srgbClr val="CEC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</p:grpSp>
        <p:sp>
          <p:nvSpPr>
            <p:cNvPr id="218" name="îŝ1iḑé"/>
            <p:cNvSpPr/>
            <p:nvPr>
              <p:custDataLst>
                <p:tags r:id="rId60"/>
              </p:custDataLst>
            </p:nvPr>
          </p:nvSpPr>
          <p:spPr bwMode="auto">
            <a:xfrm>
              <a:off x="7437074" y="4512159"/>
              <a:ext cx="399559" cy="195806"/>
            </a:xfrm>
            <a:custGeom>
              <a:avLst/>
              <a:gdLst>
                <a:gd name="T0" fmla="*/ 430 w 553"/>
                <a:gd name="T1" fmla="*/ 271 h 271"/>
                <a:gd name="T2" fmla="*/ 0 w 553"/>
                <a:gd name="T3" fmla="*/ 271 h 271"/>
                <a:gd name="T4" fmla="*/ 0 w 553"/>
                <a:gd name="T5" fmla="*/ 0 h 271"/>
                <a:gd name="T6" fmla="*/ 553 w 553"/>
                <a:gd name="T7" fmla="*/ 0 h 271"/>
                <a:gd name="T8" fmla="*/ 430 w 55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271">
                  <a:moveTo>
                    <a:pt x="430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553" y="0"/>
                  </a:lnTo>
                  <a:lnTo>
                    <a:pt x="430" y="271"/>
                  </a:lnTo>
                  <a:close/>
                </a:path>
              </a:pathLst>
            </a:cu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9" name="ïšliḓe"/>
            <p:cNvSpPr/>
            <p:nvPr>
              <p:custDataLst>
                <p:tags r:id="rId61"/>
              </p:custDataLst>
            </p:nvPr>
          </p:nvSpPr>
          <p:spPr bwMode="auto">
            <a:xfrm>
              <a:off x="7981860" y="4322134"/>
              <a:ext cx="405339" cy="49132"/>
            </a:xfrm>
            <a:custGeom>
              <a:avLst/>
              <a:gdLst>
                <a:gd name="T0" fmla="*/ 2 w 201"/>
                <a:gd name="T1" fmla="*/ 0 h 24"/>
                <a:gd name="T2" fmla="*/ 201 w 201"/>
                <a:gd name="T3" fmla="*/ 0 h 24"/>
                <a:gd name="T4" fmla="*/ 201 w 201"/>
                <a:gd name="T5" fmla="*/ 24 h 24"/>
                <a:gd name="T6" fmla="*/ 0 w 201"/>
                <a:gd name="T7" fmla="*/ 24 h 24"/>
                <a:gd name="T8" fmla="*/ 0 w 201"/>
                <a:gd name="T9" fmla="*/ 2 h 24"/>
                <a:gd name="T10" fmla="*/ 2 w 201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24">
                  <a:moveTo>
                    <a:pt x="2" y="0"/>
                  </a:moveTo>
                  <a:cubicBezTo>
                    <a:pt x="201" y="0"/>
                    <a:pt x="201" y="0"/>
                    <a:pt x="201" y="0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0" name="iṡľíḑé"/>
            <p:cNvSpPr/>
            <p:nvPr>
              <p:custDataLst>
                <p:tags r:id="rId62"/>
              </p:custDataLst>
            </p:nvPr>
          </p:nvSpPr>
          <p:spPr bwMode="auto">
            <a:xfrm>
              <a:off x="8330842" y="4015782"/>
              <a:ext cx="177020" cy="355484"/>
            </a:xfrm>
            <a:custGeom>
              <a:avLst/>
              <a:gdLst>
                <a:gd name="T0" fmla="*/ 0 w 88"/>
                <a:gd name="T1" fmla="*/ 176 h 176"/>
                <a:gd name="T2" fmla="*/ 63 w 88"/>
                <a:gd name="T3" fmla="*/ 3 h 176"/>
                <a:gd name="T4" fmla="*/ 67 w 88"/>
                <a:gd name="T5" fmla="*/ 1 h 176"/>
                <a:gd name="T6" fmla="*/ 85 w 88"/>
                <a:gd name="T7" fmla="*/ 5 h 176"/>
                <a:gd name="T8" fmla="*/ 88 w 88"/>
                <a:gd name="T9" fmla="*/ 10 h 176"/>
                <a:gd name="T10" fmla="*/ 28 w 88"/>
                <a:gd name="T11" fmla="*/ 176 h 176"/>
                <a:gd name="T12" fmla="*/ 0 w 88"/>
                <a:gd name="T1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176">
                  <a:moveTo>
                    <a:pt x="0" y="176"/>
                  </a:moveTo>
                  <a:cubicBezTo>
                    <a:pt x="63" y="3"/>
                    <a:pt x="63" y="3"/>
                    <a:pt x="63" y="3"/>
                  </a:cubicBezTo>
                  <a:cubicBezTo>
                    <a:pt x="64" y="1"/>
                    <a:pt x="65" y="0"/>
                    <a:pt x="67" y="1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7" y="5"/>
                    <a:pt x="88" y="8"/>
                    <a:pt x="88" y="10"/>
                  </a:cubicBezTo>
                  <a:cubicBezTo>
                    <a:pt x="28" y="176"/>
                    <a:pt x="28" y="176"/>
                    <a:pt x="28" y="176"/>
                  </a:cubicBezTo>
                  <a:lnTo>
                    <a:pt x="0" y="176"/>
                  </a:lnTo>
                  <a:close/>
                </a:path>
              </a:pathLst>
            </a:cu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1" name="išļide"/>
            <p:cNvSpPr/>
            <p:nvPr>
              <p:custDataLst>
                <p:tags r:id="rId63"/>
              </p:custDataLst>
            </p:nvPr>
          </p:nvSpPr>
          <p:spPr bwMode="auto">
            <a:xfrm>
              <a:off x="7390110" y="4707964"/>
              <a:ext cx="446523" cy="115605"/>
            </a:xfrm>
            <a:prstGeom prst="rect">
              <a:avLst/>
            </a:prstGeom>
            <a:solidFill>
              <a:srgbClr val="CEC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2" name="i$1ïḋe"/>
            <p:cNvSpPr/>
            <p:nvPr>
              <p:custDataLst>
                <p:tags r:id="rId64"/>
              </p:custDataLst>
            </p:nvPr>
          </p:nvSpPr>
          <p:spPr bwMode="auto">
            <a:xfrm>
              <a:off x="7348203" y="3981100"/>
              <a:ext cx="88871" cy="842468"/>
            </a:xfrm>
            <a:custGeom>
              <a:avLst/>
              <a:gdLst>
                <a:gd name="T0" fmla="*/ 44 w 44"/>
                <a:gd name="T1" fmla="*/ 417 h 417"/>
                <a:gd name="T2" fmla="*/ 15 w 44"/>
                <a:gd name="T3" fmla="*/ 417 h 417"/>
                <a:gd name="T4" fmla="*/ 0 w 44"/>
                <a:gd name="T5" fmla="*/ 402 h 417"/>
                <a:gd name="T6" fmla="*/ 0 w 44"/>
                <a:gd name="T7" fmla="*/ 0 h 417"/>
                <a:gd name="T8" fmla="*/ 4 w 44"/>
                <a:gd name="T9" fmla="*/ 0 h 417"/>
                <a:gd name="T10" fmla="*/ 44 w 44"/>
                <a:gd name="T11" fmla="*/ 40 h 417"/>
                <a:gd name="T12" fmla="*/ 44 w 44"/>
                <a:gd name="T1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17">
                  <a:moveTo>
                    <a:pt x="44" y="417"/>
                  </a:moveTo>
                  <a:cubicBezTo>
                    <a:pt x="15" y="417"/>
                    <a:pt x="15" y="417"/>
                    <a:pt x="15" y="417"/>
                  </a:cubicBezTo>
                  <a:cubicBezTo>
                    <a:pt x="7" y="417"/>
                    <a:pt x="0" y="410"/>
                    <a:pt x="0" y="4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6" y="0"/>
                    <a:pt x="44" y="18"/>
                    <a:pt x="44" y="40"/>
                  </a:cubicBezTo>
                  <a:lnTo>
                    <a:pt x="44" y="417"/>
                  </a:lnTo>
                  <a:close/>
                </a:path>
              </a:pathLst>
            </a:custGeom>
            <a:solidFill>
              <a:srgbClr val="E1E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3" name="isľîďê"/>
            <p:cNvSpPr/>
            <p:nvPr>
              <p:custDataLst>
                <p:tags r:id="rId65"/>
              </p:custDataLst>
            </p:nvPr>
          </p:nvSpPr>
          <p:spPr bwMode="auto">
            <a:xfrm>
              <a:off x="7574354" y="4823569"/>
              <a:ext cx="76588" cy="512273"/>
            </a:xfrm>
            <a:prstGeom prst="rect">
              <a:avLst/>
            </a:pr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4" name="iṧľidé"/>
            <p:cNvSpPr/>
            <p:nvPr>
              <p:custDataLst>
                <p:tags r:id="rId66"/>
              </p:custDataLst>
            </p:nvPr>
          </p:nvSpPr>
          <p:spPr bwMode="auto">
            <a:xfrm>
              <a:off x="7369879" y="5315611"/>
              <a:ext cx="488429" cy="39017"/>
            </a:xfrm>
            <a:prstGeom prst="rect">
              <a:avLst/>
            </a:prstGeom>
            <a:solidFill>
              <a:srgbClr val="595B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5" name="ïṣ1ide"/>
            <p:cNvSpPr/>
            <p:nvPr>
              <p:custDataLst>
                <p:tags r:id="rId67"/>
              </p:custDataLst>
            </p:nvPr>
          </p:nvSpPr>
          <p:spPr bwMode="auto">
            <a:xfrm>
              <a:off x="7562071" y="5306218"/>
              <a:ext cx="98987" cy="98264"/>
            </a:xfrm>
            <a:prstGeom prst="ellipse">
              <a:avLst/>
            </a:prstGeom>
            <a:solidFill>
              <a:srgbClr val="494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6" name="íṩḷíḋè"/>
            <p:cNvSpPr/>
            <p:nvPr>
              <p:custDataLst>
                <p:tags r:id="rId68"/>
              </p:custDataLst>
            </p:nvPr>
          </p:nvSpPr>
          <p:spPr bwMode="auto">
            <a:xfrm>
              <a:off x="7320024" y="5306218"/>
              <a:ext cx="98987" cy="98264"/>
            </a:xfrm>
            <a:prstGeom prst="ellipse">
              <a:avLst/>
            </a:prstGeom>
            <a:solidFill>
              <a:srgbClr val="494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7" name="îṡļïdè"/>
            <p:cNvSpPr/>
            <p:nvPr>
              <p:custDataLst>
                <p:tags r:id="rId69"/>
              </p:custDataLst>
            </p:nvPr>
          </p:nvSpPr>
          <p:spPr bwMode="auto">
            <a:xfrm>
              <a:off x="7788223" y="5306218"/>
              <a:ext cx="98264" cy="98264"/>
            </a:xfrm>
            <a:prstGeom prst="ellipse">
              <a:avLst/>
            </a:prstGeom>
            <a:solidFill>
              <a:srgbClr val="494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8" name="îsļidé"/>
            <p:cNvSpPr/>
            <p:nvPr>
              <p:custDataLst>
                <p:tags r:id="rId70"/>
              </p:custDataLst>
            </p:nvPr>
          </p:nvSpPr>
          <p:spPr bwMode="auto">
            <a:xfrm>
              <a:off x="7437074" y="3829369"/>
              <a:ext cx="326583" cy="682790"/>
            </a:xfrm>
            <a:custGeom>
              <a:avLst/>
              <a:gdLst>
                <a:gd name="T0" fmla="*/ 0 w 452"/>
                <a:gd name="T1" fmla="*/ 255 h 945"/>
                <a:gd name="T2" fmla="*/ 173 w 452"/>
                <a:gd name="T3" fmla="*/ 0 h 945"/>
                <a:gd name="T4" fmla="*/ 351 w 452"/>
                <a:gd name="T5" fmla="*/ 87 h 945"/>
                <a:gd name="T6" fmla="*/ 452 w 452"/>
                <a:gd name="T7" fmla="*/ 255 h 945"/>
                <a:gd name="T8" fmla="*/ 430 w 452"/>
                <a:gd name="T9" fmla="*/ 945 h 945"/>
                <a:gd name="T10" fmla="*/ 0 w 452"/>
                <a:gd name="T11" fmla="*/ 945 h 945"/>
                <a:gd name="T12" fmla="*/ 0 w 452"/>
                <a:gd name="T13" fmla="*/ 255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945">
                  <a:moveTo>
                    <a:pt x="0" y="255"/>
                  </a:moveTo>
                  <a:lnTo>
                    <a:pt x="173" y="0"/>
                  </a:lnTo>
                  <a:lnTo>
                    <a:pt x="351" y="87"/>
                  </a:lnTo>
                  <a:lnTo>
                    <a:pt x="452" y="255"/>
                  </a:lnTo>
                  <a:lnTo>
                    <a:pt x="430" y="945"/>
                  </a:lnTo>
                  <a:lnTo>
                    <a:pt x="0" y="945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CEC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9" name="îṣļíḋê"/>
            <p:cNvSpPr/>
            <p:nvPr>
              <p:custDataLst>
                <p:tags r:id="rId71"/>
              </p:custDataLst>
            </p:nvPr>
          </p:nvSpPr>
          <p:spPr bwMode="auto">
            <a:xfrm>
              <a:off x="7515830" y="3363339"/>
              <a:ext cx="421234" cy="466031"/>
            </a:xfrm>
            <a:prstGeom prst="ellipse">
              <a:avLst/>
            </a:prstGeom>
            <a:solidFill>
              <a:srgbClr val="E1B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0" name="isḷïḍè"/>
            <p:cNvSpPr/>
            <p:nvPr>
              <p:custDataLst>
                <p:tags r:id="rId72"/>
              </p:custDataLst>
            </p:nvPr>
          </p:nvSpPr>
          <p:spPr bwMode="auto">
            <a:xfrm>
              <a:off x="7562071" y="3684141"/>
              <a:ext cx="163291" cy="208088"/>
            </a:xfrm>
            <a:custGeom>
              <a:avLst/>
              <a:gdLst>
                <a:gd name="T0" fmla="*/ 178 w 226"/>
                <a:gd name="T1" fmla="*/ 288 h 288"/>
                <a:gd name="T2" fmla="*/ 226 w 226"/>
                <a:gd name="T3" fmla="*/ 115 h 288"/>
                <a:gd name="T4" fmla="*/ 72 w 226"/>
                <a:gd name="T5" fmla="*/ 0 h 288"/>
                <a:gd name="T6" fmla="*/ 0 w 226"/>
                <a:gd name="T7" fmla="*/ 201 h 288"/>
                <a:gd name="T8" fmla="*/ 178 w 226"/>
                <a:gd name="T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88">
                  <a:moveTo>
                    <a:pt x="178" y="288"/>
                  </a:moveTo>
                  <a:lnTo>
                    <a:pt x="226" y="115"/>
                  </a:lnTo>
                  <a:lnTo>
                    <a:pt x="72" y="0"/>
                  </a:lnTo>
                  <a:lnTo>
                    <a:pt x="0" y="201"/>
                  </a:lnTo>
                  <a:lnTo>
                    <a:pt x="178" y="288"/>
                  </a:lnTo>
                  <a:close/>
                </a:path>
              </a:pathLst>
            </a:custGeom>
            <a:solidFill>
              <a:srgbClr val="E1B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1" name="iš1ïḍê"/>
            <p:cNvSpPr/>
            <p:nvPr>
              <p:custDataLst>
                <p:tags r:id="rId73"/>
              </p:custDataLst>
            </p:nvPr>
          </p:nvSpPr>
          <p:spPr bwMode="auto">
            <a:xfrm>
              <a:off x="8058448" y="5210844"/>
              <a:ext cx="213869" cy="124998"/>
            </a:xfrm>
            <a:custGeom>
              <a:avLst/>
              <a:gdLst>
                <a:gd name="T0" fmla="*/ 0 w 106"/>
                <a:gd name="T1" fmla="*/ 0 h 62"/>
                <a:gd name="T2" fmla="*/ 27 w 106"/>
                <a:gd name="T3" fmla="*/ 24 h 62"/>
                <a:gd name="T4" fmla="*/ 45 w 106"/>
                <a:gd name="T5" fmla="*/ 24 h 62"/>
                <a:gd name="T6" fmla="*/ 101 w 106"/>
                <a:gd name="T7" fmla="*/ 45 h 62"/>
                <a:gd name="T8" fmla="*/ 106 w 106"/>
                <a:gd name="T9" fmla="*/ 53 h 62"/>
                <a:gd name="T10" fmla="*/ 106 w 106"/>
                <a:gd name="T11" fmla="*/ 53 h 62"/>
                <a:gd name="T12" fmla="*/ 98 w 106"/>
                <a:gd name="T13" fmla="*/ 62 h 62"/>
                <a:gd name="T14" fmla="*/ 13 w 106"/>
                <a:gd name="T15" fmla="*/ 62 h 62"/>
                <a:gd name="T16" fmla="*/ 0 w 106"/>
                <a:gd name="T17" fmla="*/ 49 h 62"/>
                <a:gd name="T18" fmla="*/ 0 w 106"/>
                <a:gd name="T1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62">
                  <a:moveTo>
                    <a:pt x="0" y="0"/>
                  </a:moveTo>
                  <a:cubicBezTo>
                    <a:pt x="27" y="24"/>
                    <a:pt x="27" y="24"/>
                    <a:pt x="27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4" y="46"/>
                    <a:pt x="106" y="49"/>
                    <a:pt x="106" y="53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6" y="58"/>
                    <a:pt x="103" y="62"/>
                    <a:pt x="98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6" y="62"/>
                    <a:pt x="0" y="56"/>
                    <a:pt x="0" y="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6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2" name="íŝḻidé"/>
            <p:cNvSpPr/>
            <p:nvPr>
              <p:custDataLst>
                <p:tags r:id="rId74"/>
              </p:custDataLst>
            </p:nvPr>
          </p:nvSpPr>
          <p:spPr bwMode="auto">
            <a:xfrm>
              <a:off x="7353983" y="3213775"/>
              <a:ext cx="629323" cy="615594"/>
            </a:xfrm>
            <a:custGeom>
              <a:avLst/>
              <a:gdLst>
                <a:gd name="T0" fmla="*/ 273 w 312"/>
                <a:gd name="T1" fmla="*/ 127 h 305"/>
                <a:gd name="T2" fmla="*/ 184 w 312"/>
                <a:gd name="T3" fmla="*/ 189 h 305"/>
                <a:gd name="T4" fmla="*/ 164 w 312"/>
                <a:gd name="T5" fmla="*/ 259 h 305"/>
                <a:gd name="T6" fmla="*/ 114 w 312"/>
                <a:gd name="T7" fmla="*/ 275 h 305"/>
                <a:gd name="T8" fmla="*/ 103 w 312"/>
                <a:gd name="T9" fmla="*/ 305 h 305"/>
                <a:gd name="T10" fmla="*/ 70 w 312"/>
                <a:gd name="T11" fmla="*/ 233 h 305"/>
                <a:gd name="T12" fmla="*/ 59 w 312"/>
                <a:gd name="T13" fmla="*/ 268 h 305"/>
                <a:gd name="T14" fmla="*/ 41 w 312"/>
                <a:gd name="T15" fmla="*/ 154 h 305"/>
                <a:gd name="T16" fmla="*/ 19 w 312"/>
                <a:gd name="T17" fmla="*/ 189 h 305"/>
                <a:gd name="T18" fmla="*/ 103 w 312"/>
                <a:gd name="T19" fmla="*/ 45 h 305"/>
                <a:gd name="T20" fmla="*/ 61 w 312"/>
                <a:gd name="T21" fmla="*/ 45 h 305"/>
                <a:gd name="T22" fmla="*/ 222 w 312"/>
                <a:gd name="T23" fmla="*/ 41 h 305"/>
                <a:gd name="T24" fmla="*/ 288 w 312"/>
                <a:gd name="T25" fmla="*/ 176 h 305"/>
                <a:gd name="T26" fmla="*/ 273 w 312"/>
                <a:gd name="T27" fmla="*/ 12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305">
                  <a:moveTo>
                    <a:pt x="273" y="127"/>
                  </a:moveTo>
                  <a:cubicBezTo>
                    <a:pt x="276" y="133"/>
                    <a:pt x="272" y="186"/>
                    <a:pt x="184" y="189"/>
                  </a:cubicBezTo>
                  <a:cubicBezTo>
                    <a:pt x="184" y="189"/>
                    <a:pt x="132" y="205"/>
                    <a:pt x="164" y="259"/>
                  </a:cubicBezTo>
                  <a:cubicBezTo>
                    <a:pt x="164" y="259"/>
                    <a:pt x="144" y="268"/>
                    <a:pt x="114" y="275"/>
                  </a:cubicBezTo>
                  <a:cubicBezTo>
                    <a:pt x="103" y="305"/>
                    <a:pt x="103" y="305"/>
                    <a:pt x="103" y="305"/>
                  </a:cubicBezTo>
                  <a:cubicBezTo>
                    <a:pt x="103" y="305"/>
                    <a:pt x="74" y="275"/>
                    <a:pt x="70" y="233"/>
                  </a:cubicBezTo>
                  <a:cubicBezTo>
                    <a:pt x="70" y="233"/>
                    <a:pt x="54" y="249"/>
                    <a:pt x="59" y="268"/>
                  </a:cubicBezTo>
                  <a:cubicBezTo>
                    <a:pt x="59" y="268"/>
                    <a:pt x="19" y="211"/>
                    <a:pt x="41" y="154"/>
                  </a:cubicBezTo>
                  <a:cubicBezTo>
                    <a:pt x="41" y="154"/>
                    <a:pt x="19" y="168"/>
                    <a:pt x="19" y="189"/>
                  </a:cubicBezTo>
                  <a:cubicBezTo>
                    <a:pt x="19" y="189"/>
                    <a:pt x="0" y="94"/>
                    <a:pt x="103" y="45"/>
                  </a:cubicBezTo>
                  <a:cubicBezTo>
                    <a:pt x="103" y="45"/>
                    <a:pt x="79" y="37"/>
                    <a:pt x="61" y="45"/>
                  </a:cubicBezTo>
                  <a:cubicBezTo>
                    <a:pt x="61" y="45"/>
                    <a:pt x="121" y="0"/>
                    <a:pt x="222" y="41"/>
                  </a:cubicBezTo>
                  <a:cubicBezTo>
                    <a:pt x="222" y="41"/>
                    <a:pt x="312" y="65"/>
                    <a:pt x="288" y="176"/>
                  </a:cubicBezTo>
                  <a:lnTo>
                    <a:pt x="273" y="127"/>
                  </a:lnTo>
                  <a:close/>
                </a:path>
              </a:pathLst>
            </a:custGeom>
            <a:solidFill>
              <a:srgbClr val="8C60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3" name="ísḷiḑê"/>
            <p:cNvSpPr/>
            <p:nvPr>
              <p:custDataLst>
                <p:tags r:id="rId75"/>
              </p:custDataLst>
            </p:nvPr>
          </p:nvSpPr>
          <p:spPr bwMode="auto">
            <a:xfrm>
              <a:off x="7501379" y="3960870"/>
              <a:ext cx="580913" cy="458806"/>
            </a:xfrm>
            <a:custGeom>
              <a:avLst/>
              <a:gdLst>
                <a:gd name="T0" fmla="*/ 6 w 288"/>
                <a:gd name="T1" fmla="*/ 20 h 227"/>
                <a:gd name="T2" fmla="*/ 6 w 288"/>
                <a:gd name="T3" fmla="*/ 20 h 227"/>
                <a:gd name="T4" fmla="*/ 58 w 288"/>
                <a:gd name="T5" fmla="*/ 18 h 227"/>
                <a:gd name="T6" fmla="*/ 145 w 288"/>
                <a:gd name="T7" fmla="*/ 147 h 227"/>
                <a:gd name="T8" fmla="*/ 168 w 288"/>
                <a:gd name="T9" fmla="*/ 156 h 227"/>
                <a:gd name="T10" fmla="*/ 276 w 288"/>
                <a:gd name="T11" fmla="*/ 133 h 227"/>
                <a:gd name="T12" fmla="*/ 288 w 288"/>
                <a:gd name="T13" fmla="*/ 173 h 227"/>
                <a:gd name="T14" fmla="*/ 140 w 288"/>
                <a:gd name="T15" fmla="*/ 224 h 227"/>
                <a:gd name="T16" fmla="*/ 114 w 288"/>
                <a:gd name="T17" fmla="*/ 215 h 227"/>
                <a:gd name="T18" fmla="*/ 7 w 288"/>
                <a:gd name="T19" fmla="*/ 52 h 227"/>
                <a:gd name="T20" fmla="*/ 6 w 288"/>
                <a:gd name="T21" fmla="*/ 2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227">
                  <a:moveTo>
                    <a:pt x="6" y="20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17" y="1"/>
                    <a:pt x="45" y="0"/>
                    <a:pt x="58" y="18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50" y="154"/>
                    <a:pt x="159" y="158"/>
                    <a:pt x="168" y="156"/>
                  </a:cubicBezTo>
                  <a:cubicBezTo>
                    <a:pt x="276" y="133"/>
                    <a:pt x="276" y="133"/>
                    <a:pt x="276" y="133"/>
                  </a:cubicBezTo>
                  <a:cubicBezTo>
                    <a:pt x="288" y="173"/>
                    <a:pt x="288" y="173"/>
                    <a:pt x="288" y="173"/>
                  </a:cubicBezTo>
                  <a:cubicBezTo>
                    <a:pt x="140" y="224"/>
                    <a:pt x="140" y="224"/>
                    <a:pt x="140" y="224"/>
                  </a:cubicBezTo>
                  <a:cubicBezTo>
                    <a:pt x="131" y="227"/>
                    <a:pt x="120" y="224"/>
                    <a:pt x="114" y="215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1" y="43"/>
                    <a:pt x="0" y="30"/>
                    <a:pt x="6" y="20"/>
                  </a:cubicBezTo>
                  <a:close/>
                </a:path>
              </a:pathLst>
            </a:custGeom>
            <a:solidFill>
              <a:srgbClr val="E1E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4" name="iṣľíḑé"/>
            <p:cNvSpPr/>
            <p:nvPr>
              <p:custDataLst>
                <p:tags r:id="rId76"/>
              </p:custDataLst>
            </p:nvPr>
          </p:nvSpPr>
          <p:spPr bwMode="auto">
            <a:xfrm>
              <a:off x="7533893" y="3829369"/>
              <a:ext cx="156789" cy="184245"/>
            </a:xfrm>
            <a:custGeom>
              <a:avLst/>
              <a:gdLst>
                <a:gd name="T0" fmla="*/ 217 w 217"/>
                <a:gd name="T1" fmla="*/ 87 h 255"/>
                <a:gd name="T2" fmla="*/ 217 w 217"/>
                <a:gd name="T3" fmla="*/ 255 h 255"/>
                <a:gd name="T4" fmla="*/ 0 w 217"/>
                <a:gd name="T5" fmla="*/ 62 h 255"/>
                <a:gd name="T6" fmla="*/ 39 w 217"/>
                <a:gd name="T7" fmla="*/ 0 h 255"/>
                <a:gd name="T8" fmla="*/ 217 w 217"/>
                <a:gd name="T9" fmla="*/ 87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55">
                  <a:moveTo>
                    <a:pt x="217" y="87"/>
                  </a:moveTo>
                  <a:lnTo>
                    <a:pt x="217" y="255"/>
                  </a:lnTo>
                  <a:lnTo>
                    <a:pt x="0" y="62"/>
                  </a:lnTo>
                  <a:lnTo>
                    <a:pt x="39" y="0"/>
                  </a:lnTo>
                  <a:lnTo>
                    <a:pt x="217" y="87"/>
                  </a:lnTo>
                  <a:close/>
                </a:path>
              </a:pathLst>
            </a:custGeom>
            <a:solidFill>
              <a:srgbClr val="E1E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5" name="îşlïde"/>
            <p:cNvSpPr/>
            <p:nvPr>
              <p:custDataLst>
                <p:tags r:id="rId77"/>
              </p:custDataLst>
            </p:nvPr>
          </p:nvSpPr>
          <p:spPr bwMode="auto">
            <a:xfrm>
              <a:off x="8064229" y="4221703"/>
              <a:ext cx="218204" cy="100432"/>
            </a:xfrm>
            <a:custGeom>
              <a:avLst/>
              <a:gdLst>
                <a:gd name="T0" fmla="*/ 0 w 108"/>
                <a:gd name="T1" fmla="*/ 15 h 50"/>
                <a:gd name="T2" fmla="*/ 44 w 108"/>
                <a:gd name="T3" fmla="*/ 1 h 50"/>
                <a:gd name="T4" fmla="*/ 55 w 108"/>
                <a:gd name="T5" fmla="*/ 3 h 50"/>
                <a:gd name="T6" fmla="*/ 108 w 108"/>
                <a:gd name="T7" fmla="*/ 50 h 50"/>
                <a:gd name="T8" fmla="*/ 72 w 108"/>
                <a:gd name="T9" fmla="*/ 50 h 50"/>
                <a:gd name="T10" fmla="*/ 60 w 108"/>
                <a:gd name="T11" fmla="*/ 39 h 50"/>
                <a:gd name="T12" fmla="*/ 38 w 108"/>
                <a:gd name="T13" fmla="*/ 34 h 50"/>
                <a:gd name="T14" fmla="*/ 9 w 108"/>
                <a:gd name="T15" fmla="*/ 44 h 50"/>
                <a:gd name="T16" fmla="*/ 0 w 108"/>
                <a:gd name="T17" fmla="*/ 1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50">
                  <a:moveTo>
                    <a:pt x="0" y="15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8" y="0"/>
                    <a:pt x="52" y="1"/>
                    <a:pt x="55" y="3"/>
                  </a:cubicBezTo>
                  <a:cubicBezTo>
                    <a:pt x="108" y="50"/>
                    <a:pt x="108" y="50"/>
                    <a:pt x="108" y="50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4" y="33"/>
                    <a:pt x="46" y="32"/>
                    <a:pt x="38" y="34"/>
                  </a:cubicBezTo>
                  <a:cubicBezTo>
                    <a:pt x="9" y="44"/>
                    <a:pt x="9" y="44"/>
                    <a:pt x="9" y="44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E1B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36" name="矩形 235"/>
          <p:cNvSpPr/>
          <p:nvPr>
            <p:custDataLst>
              <p:tags r:id="rId78"/>
            </p:custDataLst>
          </p:nvPr>
        </p:nvSpPr>
        <p:spPr>
          <a:xfrm>
            <a:off x="7718670" y="2941938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无需代码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低成本、更高效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构建并发布应用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7" name="右箭头 236"/>
          <p:cNvSpPr/>
          <p:nvPr>
            <p:custDataLst>
              <p:tags r:id="rId79"/>
            </p:custDataLst>
          </p:nvPr>
        </p:nvSpPr>
        <p:spPr>
          <a:xfrm>
            <a:off x="8315072" y="3883694"/>
            <a:ext cx="314915" cy="789881"/>
          </a:xfrm>
          <a:prstGeom prst="rightArrow">
            <a:avLst>
              <a:gd name="adj1" fmla="val 41968"/>
              <a:gd name="adj2" fmla="val 78388"/>
            </a:avLst>
          </a:prstGeom>
          <a:solidFill>
            <a:srgbClr val="E2C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8" name="组合 237"/>
          <p:cNvGrpSpPr/>
          <p:nvPr/>
        </p:nvGrpSpPr>
        <p:grpSpPr>
          <a:xfrm>
            <a:off x="6475346" y="2630598"/>
            <a:ext cx="559139" cy="526215"/>
            <a:chOff x="839912" y="5227854"/>
            <a:chExt cx="696416" cy="655408"/>
          </a:xfrm>
        </p:grpSpPr>
        <p:pic>
          <p:nvPicPr>
            <p:cNvPr id="239" name="图片 238" descr="11631665644836_.pic"/>
            <p:cNvPicPr>
              <a:picLocks noChangeAspect="1"/>
            </p:cNvPicPr>
            <p:nvPr>
              <p:custDataLst>
                <p:tags r:id="rId80"/>
              </p:custDataLst>
            </p:nvPr>
          </p:nvPicPr>
          <p:blipFill>
            <a:blip r:embed="rId81"/>
            <a:stretch>
              <a:fillRect/>
            </a:stretch>
          </p:blipFill>
          <p:spPr>
            <a:xfrm>
              <a:off x="964459" y="5227854"/>
              <a:ext cx="359025" cy="354297"/>
            </a:xfrm>
            <a:prstGeom prst="rect">
              <a:avLst/>
            </a:prstGeom>
          </p:spPr>
        </p:pic>
        <p:sp>
          <p:nvSpPr>
            <p:cNvPr id="240" name="文本框 239"/>
            <p:cNvSpPr txBox="1"/>
            <p:nvPr>
              <p:custDataLst>
                <p:tags r:id="rId82"/>
              </p:custDataLst>
            </p:nvPr>
          </p:nvSpPr>
          <p:spPr>
            <a:xfrm>
              <a:off x="839912" y="5526756"/>
              <a:ext cx="696416" cy="3565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fontAlgn="ctr">
                <a:lnSpc>
                  <a:spcPct val="120000"/>
                </a:lnSpc>
                <a:defRPr/>
              </a:pPr>
              <a:r>
                <a:rPr lang="zh-CN" altLang="en-US" sz="1050" b="1" dirty="0">
                  <a:solidFill>
                    <a:srgbClr val="0F142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翼飞</a:t>
              </a:r>
              <a:r>
                <a:rPr lang="en-US" altLang="zh-CN" sz="1050" baseline="30000" dirty="0">
                  <a:latin typeface="Arial" panose="020B0604020202020204" pitchFamily="34" charset="0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©</a:t>
              </a:r>
              <a:endParaRPr lang="zh-CN" altLang="en-US" sz="1050" b="1" dirty="0">
                <a:solidFill>
                  <a:srgbClr val="0F142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1466501" y="2419295"/>
            <a:ext cx="2794981" cy="3649969"/>
            <a:chOff x="330597" y="2307429"/>
            <a:chExt cx="2377023" cy="3649969"/>
          </a:xfrm>
        </p:grpSpPr>
        <p:grpSp>
          <p:nvGrpSpPr>
            <p:cNvPr id="241" name="组合 240"/>
            <p:cNvGrpSpPr/>
            <p:nvPr/>
          </p:nvGrpSpPr>
          <p:grpSpPr>
            <a:xfrm>
              <a:off x="330597" y="2307429"/>
              <a:ext cx="2377023" cy="2512655"/>
              <a:chOff x="128411" y="1653415"/>
              <a:chExt cx="2377023" cy="2512655"/>
            </a:xfrm>
          </p:grpSpPr>
          <p:sp>
            <p:nvSpPr>
              <p:cNvPr id="242" name="iSlíḋé"/>
              <p:cNvSpPr/>
              <p:nvPr>
                <p:custDataLst>
                  <p:tags r:id="rId83"/>
                </p:custDataLst>
              </p:nvPr>
            </p:nvSpPr>
            <p:spPr bwMode="auto">
              <a:xfrm>
                <a:off x="424887" y="2949736"/>
                <a:ext cx="1663221" cy="384288"/>
              </a:xfrm>
              <a:custGeom>
                <a:avLst/>
                <a:gdLst>
                  <a:gd name="T0" fmla="*/ 1913 w 1913"/>
                  <a:gd name="T1" fmla="*/ 0 h 442"/>
                  <a:gd name="T2" fmla="*/ 0 w 1913"/>
                  <a:gd name="T3" fmla="*/ 0 h 442"/>
                  <a:gd name="T4" fmla="*/ 412 w 1913"/>
                  <a:gd name="T5" fmla="*/ 442 h 442"/>
                  <a:gd name="T6" fmla="*/ 1501 w 1913"/>
                  <a:gd name="T7" fmla="*/ 442 h 442"/>
                  <a:gd name="T8" fmla="*/ 1913 w 1913"/>
                  <a:gd name="T9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3" h="442">
                    <a:moveTo>
                      <a:pt x="1913" y="0"/>
                    </a:moveTo>
                    <a:lnTo>
                      <a:pt x="0" y="0"/>
                    </a:lnTo>
                    <a:lnTo>
                      <a:pt x="412" y="442"/>
                    </a:lnTo>
                    <a:lnTo>
                      <a:pt x="1501" y="442"/>
                    </a:lnTo>
                    <a:lnTo>
                      <a:pt x="191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alpha val="33000"/>
                    </a:schemeClr>
                  </a:gs>
                  <a:gs pos="100000">
                    <a:schemeClr val="bg1">
                      <a:lumMod val="85000"/>
                      <a:alpha val="6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3" name="iṡļíḓe"/>
              <p:cNvSpPr/>
              <p:nvPr>
                <p:custDataLst>
                  <p:tags r:id="rId84"/>
                </p:custDataLst>
              </p:nvPr>
            </p:nvSpPr>
            <p:spPr bwMode="auto">
              <a:xfrm>
                <a:off x="282300" y="3819167"/>
                <a:ext cx="1964913" cy="346903"/>
              </a:xfrm>
              <a:prstGeom prst="rect">
                <a:avLst/>
              </a:prstGeom>
              <a:solidFill>
                <a:srgbClr val="D3B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4" name="išlïḋè"/>
              <p:cNvSpPr/>
              <p:nvPr>
                <p:custDataLst>
                  <p:tags r:id="rId85"/>
                </p:custDataLst>
              </p:nvPr>
            </p:nvSpPr>
            <p:spPr bwMode="auto">
              <a:xfrm>
                <a:off x="282300" y="3819167"/>
                <a:ext cx="1964913" cy="119112"/>
              </a:xfrm>
              <a:prstGeom prst="rect">
                <a:avLst/>
              </a:prstGeom>
              <a:solidFill>
                <a:srgbClr val="C69B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5" name="ïṣḷiḑé"/>
              <p:cNvSpPr/>
              <p:nvPr>
                <p:custDataLst>
                  <p:tags r:id="rId86"/>
                </p:custDataLst>
              </p:nvPr>
            </p:nvSpPr>
            <p:spPr bwMode="auto">
              <a:xfrm>
                <a:off x="455317" y="1875120"/>
                <a:ext cx="260829" cy="33038"/>
              </a:xfrm>
              <a:custGeom>
                <a:avLst/>
                <a:gdLst>
                  <a:gd name="T0" fmla="*/ 136 w 144"/>
                  <a:gd name="T1" fmla="*/ 18 h 18"/>
                  <a:gd name="T2" fmla="*/ 9 w 144"/>
                  <a:gd name="T3" fmla="*/ 18 h 18"/>
                  <a:gd name="T4" fmla="*/ 0 w 144"/>
                  <a:gd name="T5" fmla="*/ 9 h 18"/>
                  <a:gd name="T6" fmla="*/ 9 w 144"/>
                  <a:gd name="T7" fmla="*/ 0 h 18"/>
                  <a:gd name="T8" fmla="*/ 136 w 144"/>
                  <a:gd name="T9" fmla="*/ 0 h 18"/>
                  <a:gd name="T10" fmla="*/ 144 w 144"/>
                  <a:gd name="T11" fmla="*/ 9 h 18"/>
                  <a:gd name="T12" fmla="*/ 136 w 14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8">
                    <a:moveTo>
                      <a:pt x="13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41" y="0"/>
                      <a:pt x="144" y="4"/>
                      <a:pt x="144" y="9"/>
                    </a:cubicBezTo>
                    <a:cubicBezTo>
                      <a:pt x="144" y="14"/>
                      <a:pt x="141" y="18"/>
                      <a:pt x="13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6" name="ïsļïďe"/>
              <p:cNvSpPr/>
              <p:nvPr>
                <p:custDataLst>
                  <p:tags r:id="rId87"/>
                </p:custDataLst>
              </p:nvPr>
            </p:nvSpPr>
            <p:spPr bwMode="auto">
              <a:xfrm>
                <a:off x="455317" y="2050745"/>
                <a:ext cx="260829" cy="32169"/>
              </a:xfrm>
              <a:custGeom>
                <a:avLst/>
                <a:gdLst>
                  <a:gd name="T0" fmla="*/ 136 w 144"/>
                  <a:gd name="T1" fmla="*/ 18 h 18"/>
                  <a:gd name="T2" fmla="*/ 9 w 144"/>
                  <a:gd name="T3" fmla="*/ 18 h 18"/>
                  <a:gd name="T4" fmla="*/ 0 w 144"/>
                  <a:gd name="T5" fmla="*/ 9 h 18"/>
                  <a:gd name="T6" fmla="*/ 9 w 144"/>
                  <a:gd name="T7" fmla="*/ 0 h 18"/>
                  <a:gd name="T8" fmla="*/ 136 w 144"/>
                  <a:gd name="T9" fmla="*/ 0 h 18"/>
                  <a:gd name="T10" fmla="*/ 144 w 144"/>
                  <a:gd name="T11" fmla="*/ 9 h 18"/>
                  <a:gd name="T12" fmla="*/ 136 w 14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8">
                    <a:moveTo>
                      <a:pt x="13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41" y="0"/>
                      <a:pt x="144" y="4"/>
                      <a:pt x="144" y="9"/>
                    </a:cubicBezTo>
                    <a:cubicBezTo>
                      <a:pt x="144" y="14"/>
                      <a:pt x="141" y="18"/>
                      <a:pt x="13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7" name="ïs1îdé"/>
              <p:cNvSpPr/>
              <p:nvPr>
                <p:custDataLst>
                  <p:tags r:id="rId88"/>
                </p:custDataLst>
              </p:nvPr>
            </p:nvSpPr>
            <p:spPr bwMode="auto">
              <a:xfrm>
                <a:off x="455317" y="2233325"/>
                <a:ext cx="356467" cy="32169"/>
              </a:xfrm>
              <a:custGeom>
                <a:avLst/>
                <a:gdLst>
                  <a:gd name="T0" fmla="*/ 188 w 197"/>
                  <a:gd name="T1" fmla="*/ 18 h 18"/>
                  <a:gd name="T2" fmla="*/ 9 w 197"/>
                  <a:gd name="T3" fmla="*/ 18 h 18"/>
                  <a:gd name="T4" fmla="*/ 0 w 197"/>
                  <a:gd name="T5" fmla="*/ 9 h 18"/>
                  <a:gd name="T6" fmla="*/ 9 w 197"/>
                  <a:gd name="T7" fmla="*/ 0 h 18"/>
                  <a:gd name="T8" fmla="*/ 188 w 197"/>
                  <a:gd name="T9" fmla="*/ 0 h 18"/>
                  <a:gd name="T10" fmla="*/ 197 w 197"/>
                  <a:gd name="T11" fmla="*/ 9 h 18"/>
                  <a:gd name="T12" fmla="*/ 188 w 1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8">
                    <a:moveTo>
                      <a:pt x="188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93" y="0"/>
                      <a:pt x="197" y="4"/>
                      <a:pt x="197" y="9"/>
                    </a:cubicBezTo>
                    <a:cubicBezTo>
                      <a:pt x="197" y="14"/>
                      <a:pt x="193" y="18"/>
                      <a:pt x="188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8" name="íşḷïḑê"/>
              <p:cNvSpPr/>
              <p:nvPr>
                <p:custDataLst>
                  <p:tags r:id="rId89"/>
                </p:custDataLst>
              </p:nvPr>
            </p:nvSpPr>
            <p:spPr bwMode="auto">
              <a:xfrm>
                <a:off x="902204" y="2233325"/>
                <a:ext cx="355597" cy="32169"/>
              </a:xfrm>
              <a:custGeom>
                <a:avLst/>
                <a:gdLst>
                  <a:gd name="T0" fmla="*/ 188 w 197"/>
                  <a:gd name="T1" fmla="*/ 18 h 18"/>
                  <a:gd name="T2" fmla="*/ 9 w 197"/>
                  <a:gd name="T3" fmla="*/ 18 h 18"/>
                  <a:gd name="T4" fmla="*/ 0 w 197"/>
                  <a:gd name="T5" fmla="*/ 9 h 18"/>
                  <a:gd name="T6" fmla="*/ 9 w 197"/>
                  <a:gd name="T7" fmla="*/ 0 h 18"/>
                  <a:gd name="T8" fmla="*/ 188 w 197"/>
                  <a:gd name="T9" fmla="*/ 0 h 18"/>
                  <a:gd name="T10" fmla="*/ 197 w 197"/>
                  <a:gd name="T11" fmla="*/ 9 h 18"/>
                  <a:gd name="T12" fmla="*/ 188 w 1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8">
                    <a:moveTo>
                      <a:pt x="188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93" y="0"/>
                      <a:pt x="197" y="4"/>
                      <a:pt x="197" y="9"/>
                    </a:cubicBezTo>
                    <a:cubicBezTo>
                      <a:pt x="197" y="14"/>
                      <a:pt x="193" y="18"/>
                      <a:pt x="188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49" name="ïṩlíḋé"/>
              <p:cNvSpPr/>
              <p:nvPr>
                <p:custDataLst>
                  <p:tags r:id="rId90"/>
                </p:custDataLst>
              </p:nvPr>
            </p:nvSpPr>
            <p:spPr bwMode="auto">
              <a:xfrm>
                <a:off x="684847" y="2389823"/>
                <a:ext cx="356467" cy="30430"/>
              </a:xfrm>
              <a:custGeom>
                <a:avLst/>
                <a:gdLst>
                  <a:gd name="T0" fmla="*/ 188 w 197"/>
                  <a:gd name="T1" fmla="*/ 17 h 17"/>
                  <a:gd name="T2" fmla="*/ 9 w 197"/>
                  <a:gd name="T3" fmla="*/ 17 h 17"/>
                  <a:gd name="T4" fmla="*/ 0 w 197"/>
                  <a:gd name="T5" fmla="*/ 8 h 17"/>
                  <a:gd name="T6" fmla="*/ 9 w 197"/>
                  <a:gd name="T7" fmla="*/ 0 h 17"/>
                  <a:gd name="T8" fmla="*/ 188 w 197"/>
                  <a:gd name="T9" fmla="*/ 0 h 17"/>
                  <a:gd name="T10" fmla="*/ 197 w 197"/>
                  <a:gd name="T11" fmla="*/ 8 h 17"/>
                  <a:gd name="T12" fmla="*/ 188 w 197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7" h="17">
                    <a:moveTo>
                      <a:pt x="188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8" y="0"/>
                      <a:pt x="188" y="0"/>
                      <a:pt x="188" y="0"/>
                    </a:cubicBezTo>
                    <a:cubicBezTo>
                      <a:pt x="193" y="0"/>
                      <a:pt x="197" y="4"/>
                      <a:pt x="197" y="8"/>
                    </a:cubicBezTo>
                    <a:cubicBezTo>
                      <a:pt x="197" y="13"/>
                      <a:pt x="193" y="17"/>
                      <a:pt x="188" y="17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0" name="iṡľïḑê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1081307" y="2389823"/>
                <a:ext cx="666853" cy="30430"/>
              </a:xfrm>
              <a:custGeom>
                <a:avLst/>
                <a:gdLst>
                  <a:gd name="T0" fmla="*/ 360 w 369"/>
                  <a:gd name="T1" fmla="*/ 17 h 17"/>
                  <a:gd name="T2" fmla="*/ 9 w 369"/>
                  <a:gd name="T3" fmla="*/ 17 h 17"/>
                  <a:gd name="T4" fmla="*/ 0 w 369"/>
                  <a:gd name="T5" fmla="*/ 8 h 17"/>
                  <a:gd name="T6" fmla="*/ 9 w 369"/>
                  <a:gd name="T7" fmla="*/ 0 h 17"/>
                  <a:gd name="T8" fmla="*/ 360 w 369"/>
                  <a:gd name="T9" fmla="*/ 0 h 17"/>
                  <a:gd name="T10" fmla="*/ 369 w 369"/>
                  <a:gd name="T11" fmla="*/ 8 h 17"/>
                  <a:gd name="T12" fmla="*/ 360 w 36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9" h="17">
                    <a:moveTo>
                      <a:pt x="360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360" y="0"/>
                      <a:pt x="360" y="0"/>
                      <a:pt x="360" y="0"/>
                    </a:cubicBezTo>
                    <a:cubicBezTo>
                      <a:pt x="365" y="0"/>
                      <a:pt x="369" y="4"/>
                      <a:pt x="369" y="8"/>
                    </a:cubicBezTo>
                    <a:cubicBezTo>
                      <a:pt x="369" y="13"/>
                      <a:pt x="365" y="17"/>
                      <a:pt x="360" y="17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1" name="íşľîḑe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1431688" y="2142905"/>
                <a:ext cx="261699" cy="32169"/>
              </a:xfrm>
              <a:custGeom>
                <a:avLst/>
                <a:gdLst>
                  <a:gd name="T0" fmla="*/ 136 w 145"/>
                  <a:gd name="T1" fmla="*/ 18 h 18"/>
                  <a:gd name="T2" fmla="*/ 9 w 145"/>
                  <a:gd name="T3" fmla="*/ 18 h 18"/>
                  <a:gd name="T4" fmla="*/ 0 w 145"/>
                  <a:gd name="T5" fmla="*/ 9 h 18"/>
                  <a:gd name="T6" fmla="*/ 9 w 145"/>
                  <a:gd name="T7" fmla="*/ 0 h 18"/>
                  <a:gd name="T8" fmla="*/ 136 w 145"/>
                  <a:gd name="T9" fmla="*/ 0 h 18"/>
                  <a:gd name="T10" fmla="*/ 145 w 145"/>
                  <a:gd name="T11" fmla="*/ 9 h 18"/>
                  <a:gd name="T12" fmla="*/ 136 w 14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18">
                    <a:moveTo>
                      <a:pt x="13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6" y="0"/>
                      <a:pt x="136" y="0"/>
                      <a:pt x="136" y="0"/>
                    </a:cubicBezTo>
                    <a:cubicBezTo>
                      <a:pt x="141" y="0"/>
                      <a:pt x="145" y="4"/>
                      <a:pt x="145" y="9"/>
                    </a:cubicBezTo>
                    <a:cubicBezTo>
                      <a:pt x="145" y="14"/>
                      <a:pt x="141" y="18"/>
                      <a:pt x="136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2" name="iśľíḍé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943937" y="2050745"/>
                <a:ext cx="466015" cy="32169"/>
              </a:xfrm>
              <a:custGeom>
                <a:avLst/>
                <a:gdLst>
                  <a:gd name="T0" fmla="*/ 249 w 258"/>
                  <a:gd name="T1" fmla="*/ 18 h 18"/>
                  <a:gd name="T2" fmla="*/ 8 w 258"/>
                  <a:gd name="T3" fmla="*/ 18 h 18"/>
                  <a:gd name="T4" fmla="*/ 0 w 258"/>
                  <a:gd name="T5" fmla="*/ 9 h 18"/>
                  <a:gd name="T6" fmla="*/ 8 w 258"/>
                  <a:gd name="T7" fmla="*/ 0 h 18"/>
                  <a:gd name="T8" fmla="*/ 249 w 258"/>
                  <a:gd name="T9" fmla="*/ 0 h 18"/>
                  <a:gd name="T10" fmla="*/ 258 w 258"/>
                  <a:gd name="T11" fmla="*/ 9 h 18"/>
                  <a:gd name="T12" fmla="*/ 249 w 25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8" h="18">
                    <a:moveTo>
                      <a:pt x="249" y="18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54" y="0"/>
                      <a:pt x="258" y="4"/>
                      <a:pt x="258" y="9"/>
                    </a:cubicBezTo>
                    <a:cubicBezTo>
                      <a:pt x="258" y="14"/>
                      <a:pt x="254" y="18"/>
                      <a:pt x="249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3" name="ïśḷîḍè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751793" y="2050745"/>
                <a:ext cx="150412" cy="32169"/>
              </a:xfrm>
              <a:custGeom>
                <a:avLst/>
                <a:gdLst>
                  <a:gd name="T0" fmla="*/ 75 w 83"/>
                  <a:gd name="T1" fmla="*/ 18 h 18"/>
                  <a:gd name="T2" fmla="*/ 9 w 83"/>
                  <a:gd name="T3" fmla="*/ 18 h 18"/>
                  <a:gd name="T4" fmla="*/ 0 w 83"/>
                  <a:gd name="T5" fmla="*/ 9 h 18"/>
                  <a:gd name="T6" fmla="*/ 9 w 83"/>
                  <a:gd name="T7" fmla="*/ 0 h 18"/>
                  <a:gd name="T8" fmla="*/ 75 w 83"/>
                  <a:gd name="T9" fmla="*/ 0 h 18"/>
                  <a:gd name="T10" fmla="*/ 83 w 83"/>
                  <a:gd name="T11" fmla="*/ 9 h 18"/>
                  <a:gd name="T12" fmla="*/ 75 w 8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18">
                    <a:moveTo>
                      <a:pt x="7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9" y="0"/>
                      <a:pt x="83" y="4"/>
                      <a:pt x="83" y="9"/>
                    </a:cubicBezTo>
                    <a:cubicBezTo>
                      <a:pt x="83" y="14"/>
                      <a:pt x="79" y="18"/>
                      <a:pt x="75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4" name="îš1ïḋe"/>
              <p:cNvSpPr/>
              <p:nvPr>
                <p:custDataLst>
                  <p:tags r:id="rId95"/>
                </p:custDataLst>
              </p:nvPr>
            </p:nvSpPr>
            <p:spPr bwMode="auto">
              <a:xfrm>
                <a:off x="768312" y="2503718"/>
                <a:ext cx="187797" cy="32169"/>
              </a:xfrm>
              <a:custGeom>
                <a:avLst/>
                <a:gdLst>
                  <a:gd name="T0" fmla="*/ 95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5 w 104"/>
                  <a:gd name="T9" fmla="*/ 0 h 18"/>
                  <a:gd name="T10" fmla="*/ 104 w 104"/>
                  <a:gd name="T11" fmla="*/ 9 h 18"/>
                  <a:gd name="T12" fmla="*/ 95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5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5" name="íṥḻïḓè"/>
              <p:cNvSpPr/>
              <p:nvPr>
                <p:custDataLst>
                  <p:tags r:id="rId96"/>
                </p:custDataLst>
              </p:nvPr>
            </p:nvSpPr>
            <p:spPr bwMode="auto">
              <a:xfrm>
                <a:off x="992625" y="2503718"/>
                <a:ext cx="343425" cy="32169"/>
              </a:xfrm>
              <a:custGeom>
                <a:avLst/>
                <a:gdLst>
                  <a:gd name="T0" fmla="*/ 181 w 190"/>
                  <a:gd name="T1" fmla="*/ 18 h 18"/>
                  <a:gd name="T2" fmla="*/ 9 w 190"/>
                  <a:gd name="T3" fmla="*/ 18 h 18"/>
                  <a:gd name="T4" fmla="*/ 0 w 190"/>
                  <a:gd name="T5" fmla="*/ 9 h 18"/>
                  <a:gd name="T6" fmla="*/ 9 w 190"/>
                  <a:gd name="T7" fmla="*/ 0 h 18"/>
                  <a:gd name="T8" fmla="*/ 181 w 190"/>
                  <a:gd name="T9" fmla="*/ 0 h 18"/>
                  <a:gd name="T10" fmla="*/ 190 w 190"/>
                  <a:gd name="T11" fmla="*/ 9 h 18"/>
                  <a:gd name="T12" fmla="*/ 181 w 190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18">
                    <a:moveTo>
                      <a:pt x="181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6" y="0"/>
                      <a:pt x="190" y="4"/>
                      <a:pt x="190" y="9"/>
                    </a:cubicBezTo>
                    <a:cubicBezTo>
                      <a:pt x="190" y="14"/>
                      <a:pt x="186" y="18"/>
                      <a:pt x="181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6" name="ïsļiḍe"/>
              <p:cNvSpPr/>
              <p:nvPr>
                <p:custDataLst>
                  <p:tags r:id="rId97"/>
                </p:custDataLst>
              </p:nvPr>
            </p:nvSpPr>
            <p:spPr bwMode="auto">
              <a:xfrm>
                <a:off x="768312" y="2588922"/>
                <a:ext cx="187797" cy="32169"/>
              </a:xfrm>
              <a:custGeom>
                <a:avLst/>
                <a:gdLst>
                  <a:gd name="T0" fmla="*/ 95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5 w 104"/>
                  <a:gd name="T9" fmla="*/ 0 h 18"/>
                  <a:gd name="T10" fmla="*/ 104 w 104"/>
                  <a:gd name="T11" fmla="*/ 9 h 18"/>
                  <a:gd name="T12" fmla="*/ 95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5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7" name="iŝľîďè"/>
              <p:cNvSpPr/>
              <p:nvPr>
                <p:custDataLst>
                  <p:tags r:id="rId98"/>
                </p:custDataLst>
              </p:nvPr>
            </p:nvSpPr>
            <p:spPr bwMode="auto">
              <a:xfrm>
                <a:off x="992625" y="2588922"/>
                <a:ext cx="343425" cy="32169"/>
              </a:xfrm>
              <a:custGeom>
                <a:avLst/>
                <a:gdLst>
                  <a:gd name="T0" fmla="*/ 181 w 190"/>
                  <a:gd name="T1" fmla="*/ 18 h 18"/>
                  <a:gd name="T2" fmla="*/ 9 w 190"/>
                  <a:gd name="T3" fmla="*/ 18 h 18"/>
                  <a:gd name="T4" fmla="*/ 0 w 190"/>
                  <a:gd name="T5" fmla="*/ 9 h 18"/>
                  <a:gd name="T6" fmla="*/ 9 w 190"/>
                  <a:gd name="T7" fmla="*/ 0 h 18"/>
                  <a:gd name="T8" fmla="*/ 181 w 190"/>
                  <a:gd name="T9" fmla="*/ 0 h 18"/>
                  <a:gd name="T10" fmla="*/ 190 w 190"/>
                  <a:gd name="T11" fmla="*/ 9 h 18"/>
                  <a:gd name="T12" fmla="*/ 181 w 190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18">
                    <a:moveTo>
                      <a:pt x="181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6" y="0"/>
                      <a:pt x="190" y="4"/>
                      <a:pt x="190" y="9"/>
                    </a:cubicBezTo>
                    <a:cubicBezTo>
                      <a:pt x="190" y="14"/>
                      <a:pt x="186" y="18"/>
                      <a:pt x="181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8" name="íṡ1íḋê"/>
              <p:cNvSpPr/>
              <p:nvPr>
                <p:custDataLst>
                  <p:tags r:id="rId99"/>
                </p:custDataLst>
              </p:nvPr>
            </p:nvSpPr>
            <p:spPr bwMode="auto">
              <a:xfrm>
                <a:off x="768312" y="2674996"/>
                <a:ext cx="187797" cy="33038"/>
              </a:xfrm>
              <a:custGeom>
                <a:avLst/>
                <a:gdLst>
                  <a:gd name="T0" fmla="*/ 95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5 w 104"/>
                  <a:gd name="T9" fmla="*/ 0 h 18"/>
                  <a:gd name="T10" fmla="*/ 104 w 104"/>
                  <a:gd name="T11" fmla="*/ 9 h 18"/>
                  <a:gd name="T12" fmla="*/ 95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5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59" name="ïṩḻiḋé"/>
              <p:cNvSpPr/>
              <p:nvPr>
                <p:custDataLst>
                  <p:tags r:id="rId100"/>
                </p:custDataLst>
              </p:nvPr>
            </p:nvSpPr>
            <p:spPr bwMode="auto">
              <a:xfrm>
                <a:off x="1371697" y="2503718"/>
                <a:ext cx="188667" cy="32169"/>
              </a:xfrm>
              <a:custGeom>
                <a:avLst/>
                <a:gdLst>
                  <a:gd name="T0" fmla="*/ 96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6 w 104"/>
                  <a:gd name="T9" fmla="*/ 0 h 18"/>
                  <a:gd name="T10" fmla="*/ 104 w 104"/>
                  <a:gd name="T11" fmla="*/ 9 h 18"/>
                  <a:gd name="T12" fmla="*/ 96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0" name="ïṩḷíḋe"/>
              <p:cNvSpPr/>
              <p:nvPr>
                <p:custDataLst>
                  <p:tags r:id="rId101"/>
                </p:custDataLst>
              </p:nvPr>
            </p:nvSpPr>
            <p:spPr bwMode="auto">
              <a:xfrm>
                <a:off x="1371697" y="2588922"/>
                <a:ext cx="188667" cy="32169"/>
              </a:xfrm>
              <a:custGeom>
                <a:avLst/>
                <a:gdLst>
                  <a:gd name="T0" fmla="*/ 96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6 w 104"/>
                  <a:gd name="T9" fmla="*/ 0 h 18"/>
                  <a:gd name="T10" fmla="*/ 104 w 104"/>
                  <a:gd name="T11" fmla="*/ 9 h 18"/>
                  <a:gd name="T12" fmla="*/ 96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1" name="isļïḑè"/>
              <p:cNvSpPr/>
              <p:nvPr>
                <p:custDataLst>
                  <p:tags r:id="rId102"/>
                </p:custDataLst>
              </p:nvPr>
            </p:nvSpPr>
            <p:spPr bwMode="auto">
              <a:xfrm>
                <a:off x="1371697" y="2674996"/>
                <a:ext cx="188667" cy="33038"/>
              </a:xfrm>
              <a:custGeom>
                <a:avLst/>
                <a:gdLst>
                  <a:gd name="T0" fmla="*/ 96 w 104"/>
                  <a:gd name="T1" fmla="*/ 18 h 18"/>
                  <a:gd name="T2" fmla="*/ 9 w 104"/>
                  <a:gd name="T3" fmla="*/ 18 h 18"/>
                  <a:gd name="T4" fmla="*/ 0 w 104"/>
                  <a:gd name="T5" fmla="*/ 9 h 18"/>
                  <a:gd name="T6" fmla="*/ 9 w 104"/>
                  <a:gd name="T7" fmla="*/ 0 h 18"/>
                  <a:gd name="T8" fmla="*/ 96 w 104"/>
                  <a:gd name="T9" fmla="*/ 0 h 18"/>
                  <a:gd name="T10" fmla="*/ 104 w 104"/>
                  <a:gd name="T11" fmla="*/ 9 h 18"/>
                  <a:gd name="T12" fmla="*/ 96 w 1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18">
                    <a:moveTo>
                      <a:pt x="9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0" y="0"/>
                      <a:pt x="104" y="4"/>
                      <a:pt x="104" y="9"/>
                    </a:cubicBezTo>
                    <a:cubicBezTo>
                      <a:pt x="104" y="14"/>
                      <a:pt x="100" y="18"/>
                      <a:pt x="9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2" name="iŝḻïḍé"/>
              <p:cNvSpPr/>
              <p:nvPr>
                <p:custDataLst>
                  <p:tags r:id="rId103"/>
                </p:custDataLst>
              </p:nvPr>
            </p:nvSpPr>
            <p:spPr bwMode="auto">
              <a:xfrm>
                <a:off x="992625" y="2674996"/>
                <a:ext cx="343425" cy="33038"/>
              </a:xfrm>
              <a:custGeom>
                <a:avLst/>
                <a:gdLst>
                  <a:gd name="T0" fmla="*/ 181 w 190"/>
                  <a:gd name="T1" fmla="*/ 18 h 18"/>
                  <a:gd name="T2" fmla="*/ 9 w 190"/>
                  <a:gd name="T3" fmla="*/ 18 h 18"/>
                  <a:gd name="T4" fmla="*/ 0 w 190"/>
                  <a:gd name="T5" fmla="*/ 9 h 18"/>
                  <a:gd name="T6" fmla="*/ 9 w 190"/>
                  <a:gd name="T7" fmla="*/ 0 h 18"/>
                  <a:gd name="T8" fmla="*/ 181 w 190"/>
                  <a:gd name="T9" fmla="*/ 0 h 18"/>
                  <a:gd name="T10" fmla="*/ 190 w 190"/>
                  <a:gd name="T11" fmla="*/ 9 h 18"/>
                  <a:gd name="T12" fmla="*/ 181 w 190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18">
                    <a:moveTo>
                      <a:pt x="181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86" y="0"/>
                      <a:pt x="190" y="4"/>
                      <a:pt x="190" y="9"/>
                    </a:cubicBezTo>
                    <a:cubicBezTo>
                      <a:pt x="190" y="14"/>
                      <a:pt x="186" y="18"/>
                      <a:pt x="181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3" name="ïşḻïḑê"/>
              <p:cNvSpPr/>
              <p:nvPr>
                <p:custDataLst>
                  <p:tags r:id="rId104"/>
                </p:custDataLst>
              </p:nvPr>
            </p:nvSpPr>
            <p:spPr bwMode="auto">
              <a:xfrm>
                <a:off x="1455162" y="2050745"/>
                <a:ext cx="457320" cy="32169"/>
              </a:xfrm>
              <a:custGeom>
                <a:avLst/>
                <a:gdLst>
                  <a:gd name="T0" fmla="*/ 244 w 253"/>
                  <a:gd name="T1" fmla="*/ 18 h 18"/>
                  <a:gd name="T2" fmla="*/ 9 w 253"/>
                  <a:gd name="T3" fmla="*/ 18 h 18"/>
                  <a:gd name="T4" fmla="*/ 0 w 253"/>
                  <a:gd name="T5" fmla="*/ 9 h 18"/>
                  <a:gd name="T6" fmla="*/ 9 w 253"/>
                  <a:gd name="T7" fmla="*/ 0 h 18"/>
                  <a:gd name="T8" fmla="*/ 244 w 253"/>
                  <a:gd name="T9" fmla="*/ 0 h 18"/>
                  <a:gd name="T10" fmla="*/ 253 w 253"/>
                  <a:gd name="T11" fmla="*/ 9 h 18"/>
                  <a:gd name="T12" fmla="*/ 244 w 25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3" h="18">
                    <a:moveTo>
                      <a:pt x="244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9" y="0"/>
                      <a:pt x="253" y="4"/>
                      <a:pt x="253" y="9"/>
                    </a:cubicBezTo>
                    <a:cubicBezTo>
                      <a:pt x="253" y="14"/>
                      <a:pt x="249" y="18"/>
                      <a:pt x="244" y="18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4" name="işlide"/>
              <p:cNvSpPr/>
              <p:nvPr>
                <p:custDataLst>
                  <p:tags r:id="rId105"/>
                </p:custDataLst>
              </p:nvPr>
            </p:nvSpPr>
            <p:spPr bwMode="auto">
              <a:xfrm>
                <a:off x="1766418" y="1875120"/>
                <a:ext cx="305170" cy="33038"/>
              </a:xfrm>
              <a:custGeom>
                <a:avLst/>
                <a:gdLst>
                  <a:gd name="T0" fmla="*/ 160 w 169"/>
                  <a:gd name="T1" fmla="*/ 18 h 18"/>
                  <a:gd name="T2" fmla="*/ 9 w 169"/>
                  <a:gd name="T3" fmla="*/ 18 h 18"/>
                  <a:gd name="T4" fmla="*/ 0 w 169"/>
                  <a:gd name="T5" fmla="*/ 9 h 18"/>
                  <a:gd name="T6" fmla="*/ 9 w 169"/>
                  <a:gd name="T7" fmla="*/ 0 h 18"/>
                  <a:gd name="T8" fmla="*/ 160 w 169"/>
                  <a:gd name="T9" fmla="*/ 0 h 18"/>
                  <a:gd name="T10" fmla="*/ 169 w 169"/>
                  <a:gd name="T11" fmla="*/ 9 h 18"/>
                  <a:gd name="T12" fmla="*/ 160 w 169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9" h="18">
                    <a:moveTo>
                      <a:pt x="160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5" y="0"/>
                      <a:pt x="169" y="4"/>
                      <a:pt x="169" y="9"/>
                    </a:cubicBezTo>
                    <a:cubicBezTo>
                      <a:pt x="169" y="14"/>
                      <a:pt x="165" y="18"/>
                      <a:pt x="160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5" name="îṣḻïḍe"/>
              <p:cNvSpPr/>
              <p:nvPr>
                <p:custDataLst>
                  <p:tags r:id="rId106"/>
                </p:custDataLst>
              </p:nvPr>
            </p:nvSpPr>
            <p:spPr bwMode="auto">
              <a:xfrm>
                <a:off x="764834" y="1875120"/>
                <a:ext cx="931160" cy="33038"/>
              </a:xfrm>
              <a:custGeom>
                <a:avLst/>
                <a:gdLst>
                  <a:gd name="T0" fmla="*/ 506 w 515"/>
                  <a:gd name="T1" fmla="*/ 18 h 18"/>
                  <a:gd name="T2" fmla="*/ 9 w 515"/>
                  <a:gd name="T3" fmla="*/ 18 h 18"/>
                  <a:gd name="T4" fmla="*/ 0 w 515"/>
                  <a:gd name="T5" fmla="*/ 9 h 18"/>
                  <a:gd name="T6" fmla="*/ 9 w 515"/>
                  <a:gd name="T7" fmla="*/ 0 h 18"/>
                  <a:gd name="T8" fmla="*/ 506 w 515"/>
                  <a:gd name="T9" fmla="*/ 0 h 18"/>
                  <a:gd name="T10" fmla="*/ 515 w 515"/>
                  <a:gd name="T11" fmla="*/ 9 h 18"/>
                  <a:gd name="T12" fmla="*/ 506 w 51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18">
                    <a:moveTo>
                      <a:pt x="50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506" y="0"/>
                      <a:pt x="506" y="0"/>
                      <a:pt x="506" y="0"/>
                    </a:cubicBezTo>
                    <a:cubicBezTo>
                      <a:pt x="511" y="0"/>
                      <a:pt x="515" y="4"/>
                      <a:pt x="515" y="9"/>
                    </a:cubicBezTo>
                    <a:cubicBezTo>
                      <a:pt x="515" y="14"/>
                      <a:pt x="511" y="18"/>
                      <a:pt x="506" y="18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6" name="íŝľíḑê"/>
              <p:cNvSpPr/>
              <p:nvPr>
                <p:custDataLst>
                  <p:tags r:id="rId107"/>
                </p:custDataLst>
              </p:nvPr>
            </p:nvSpPr>
            <p:spPr bwMode="auto">
              <a:xfrm>
                <a:off x="455317" y="2142905"/>
                <a:ext cx="931160" cy="32169"/>
              </a:xfrm>
              <a:custGeom>
                <a:avLst/>
                <a:gdLst>
                  <a:gd name="T0" fmla="*/ 506 w 515"/>
                  <a:gd name="T1" fmla="*/ 18 h 18"/>
                  <a:gd name="T2" fmla="*/ 9 w 515"/>
                  <a:gd name="T3" fmla="*/ 18 h 18"/>
                  <a:gd name="T4" fmla="*/ 0 w 515"/>
                  <a:gd name="T5" fmla="*/ 9 h 18"/>
                  <a:gd name="T6" fmla="*/ 9 w 515"/>
                  <a:gd name="T7" fmla="*/ 0 h 18"/>
                  <a:gd name="T8" fmla="*/ 506 w 515"/>
                  <a:gd name="T9" fmla="*/ 0 h 18"/>
                  <a:gd name="T10" fmla="*/ 515 w 515"/>
                  <a:gd name="T11" fmla="*/ 9 h 18"/>
                  <a:gd name="T12" fmla="*/ 506 w 51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18">
                    <a:moveTo>
                      <a:pt x="50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506" y="0"/>
                      <a:pt x="506" y="0"/>
                      <a:pt x="506" y="0"/>
                    </a:cubicBezTo>
                    <a:cubicBezTo>
                      <a:pt x="511" y="0"/>
                      <a:pt x="515" y="4"/>
                      <a:pt x="515" y="9"/>
                    </a:cubicBezTo>
                    <a:cubicBezTo>
                      <a:pt x="515" y="14"/>
                      <a:pt x="511" y="18"/>
                      <a:pt x="506" y="18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7" name="îṡḷîḋé"/>
              <p:cNvSpPr/>
              <p:nvPr>
                <p:custDataLst>
                  <p:tags r:id="rId108"/>
                </p:custDataLst>
              </p:nvPr>
            </p:nvSpPr>
            <p:spPr bwMode="auto">
              <a:xfrm>
                <a:off x="455317" y="2814105"/>
                <a:ext cx="931160" cy="32169"/>
              </a:xfrm>
              <a:custGeom>
                <a:avLst/>
                <a:gdLst>
                  <a:gd name="T0" fmla="*/ 506 w 515"/>
                  <a:gd name="T1" fmla="*/ 18 h 18"/>
                  <a:gd name="T2" fmla="*/ 9 w 515"/>
                  <a:gd name="T3" fmla="*/ 18 h 18"/>
                  <a:gd name="T4" fmla="*/ 0 w 515"/>
                  <a:gd name="T5" fmla="*/ 9 h 18"/>
                  <a:gd name="T6" fmla="*/ 9 w 515"/>
                  <a:gd name="T7" fmla="*/ 0 h 18"/>
                  <a:gd name="T8" fmla="*/ 506 w 515"/>
                  <a:gd name="T9" fmla="*/ 0 h 18"/>
                  <a:gd name="T10" fmla="*/ 515 w 515"/>
                  <a:gd name="T11" fmla="*/ 9 h 18"/>
                  <a:gd name="T12" fmla="*/ 506 w 51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5" h="18">
                    <a:moveTo>
                      <a:pt x="50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506" y="0"/>
                      <a:pt x="506" y="0"/>
                      <a:pt x="506" y="0"/>
                    </a:cubicBezTo>
                    <a:cubicBezTo>
                      <a:pt x="511" y="0"/>
                      <a:pt x="515" y="4"/>
                      <a:pt x="515" y="9"/>
                    </a:cubicBezTo>
                    <a:cubicBezTo>
                      <a:pt x="515" y="14"/>
                      <a:pt x="511" y="18"/>
                      <a:pt x="506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8" name="is1iḋè"/>
              <p:cNvSpPr/>
              <p:nvPr>
                <p:custDataLst>
                  <p:tags r:id="rId109"/>
                </p:custDataLst>
              </p:nvPr>
            </p:nvSpPr>
            <p:spPr bwMode="auto">
              <a:xfrm>
                <a:off x="455317" y="2916698"/>
                <a:ext cx="497314" cy="33038"/>
              </a:xfrm>
              <a:custGeom>
                <a:avLst/>
                <a:gdLst>
                  <a:gd name="T0" fmla="*/ 266 w 275"/>
                  <a:gd name="T1" fmla="*/ 18 h 18"/>
                  <a:gd name="T2" fmla="*/ 9 w 275"/>
                  <a:gd name="T3" fmla="*/ 18 h 18"/>
                  <a:gd name="T4" fmla="*/ 0 w 275"/>
                  <a:gd name="T5" fmla="*/ 9 h 18"/>
                  <a:gd name="T6" fmla="*/ 9 w 275"/>
                  <a:gd name="T7" fmla="*/ 0 h 18"/>
                  <a:gd name="T8" fmla="*/ 266 w 275"/>
                  <a:gd name="T9" fmla="*/ 0 h 18"/>
                  <a:gd name="T10" fmla="*/ 275 w 275"/>
                  <a:gd name="T11" fmla="*/ 9 h 18"/>
                  <a:gd name="T12" fmla="*/ 266 w 27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5" h="18">
                    <a:moveTo>
                      <a:pt x="26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71" y="0"/>
                      <a:pt x="275" y="4"/>
                      <a:pt x="275" y="9"/>
                    </a:cubicBezTo>
                    <a:cubicBezTo>
                      <a:pt x="275" y="14"/>
                      <a:pt x="271" y="18"/>
                      <a:pt x="266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69" name="îSḻïḍè"/>
              <p:cNvSpPr/>
              <p:nvPr>
                <p:custDataLst>
                  <p:tags r:id="rId110"/>
                </p:custDataLst>
              </p:nvPr>
            </p:nvSpPr>
            <p:spPr bwMode="auto">
              <a:xfrm>
                <a:off x="983061" y="2916698"/>
                <a:ext cx="244310" cy="33038"/>
              </a:xfrm>
              <a:custGeom>
                <a:avLst/>
                <a:gdLst>
                  <a:gd name="T0" fmla="*/ 126 w 135"/>
                  <a:gd name="T1" fmla="*/ 18 h 18"/>
                  <a:gd name="T2" fmla="*/ 9 w 135"/>
                  <a:gd name="T3" fmla="*/ 18 h 18"/>
                  <a:gd name="T4" fmla="*/ 0 w 135"/>
                  <a:gd name="T5" fmla="*/ 9 h 18"/>
                  <a:gd name="T6" fmla="*/ 9 w 135"/>
                  <a:gd name="T7" fmla="*/ 0 h 18"/>
                  <a:gd name="T8" fmla="*/ 126 w 135"/>
                  <a:gd name="T9" fmla="*/ 0 h 18"/>
                  <a:gd name="T10" fmla="*/ 135 w 135"/>
                  <a:gd name="T11" fmla="*/ 9 h 18"/>
                  <a:gd name="T12" fmla="*/ 126 w 13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8">
                    <a:moveTo>
                      <a:pt x="12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31" y="0"/>
                      <a:pt x="135" y="4"/>
                      <a:pt x="135" y="9"/>
                    </a:cubicBezTo>
                    <a:cubicBezTo>
                      <a:pt x="135" y="14"/>
                      <a:pt x="131" y="18"/>
                      <a:pt x="126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0" name="ïs1íḍe"/>
              <p:cNvSpPr/>
              <p:nvPr>
                <p:custDataLst>
                  <p:tags r:id="rId111"/>
                </p:custDataLst>
              </p:nvPr>
            </p:nvSpPr>
            <p:spPr bwMode="auto">
              <a:xfrm>
                <a:off x="1267365" y="2916698"/>
                <a:ext cx="243441" cy="33038"/>
              </a:xfrm>
              <a:custGeom>
                <a:avLst/>
                <a:gdLst>
                  <a:gd name="T0" fmla="*/ 126 w 135"/>
                  <a:gd name="T1" fmla="*/ 18 h 18"/>
                  <a:gd name="T2" fmla="*/ 9 w 135"/>
                  <a:gd name="T3" fmla="*/ 18 h 18"/>
                  <a:gd name="T4" fmla="*/ 0 w 135"/>
                  <a:gd name="T5" fmla="*/ 9 h 18"/>
                  <a:gd name="T6" fmla="*/ 9 w 135"/>
                  <a:gd name="T7" fmla="*/ 0 h 18"/>
                  <a:gd name="T8" fmla="*/ 126 w 135"/>
                  <a:gd name="T9" fmla="*/ 0 h 18"/>
                  <a:gd name="T10" fmla="*/ 135 w 135"/>
                  <a:gd name="T11" fmla="*/ 9 h 18"/>
                  <a:gd name="T12" fmla="*/ 126 w 135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8">
                    <a:moveTo>
                      <a:pt x="126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31" y="0"/>
                      <a:pt x="135" y="4"/>
                      <a:pt x="135" y="9"/>
                    </a:cubicBezTo>
                    <a:cubicBezTo>
                      <a:pt x="135" y="14"/>
                      <a:pt x="131" y="18"/>
                      <a:pt x="126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1" name="íṡľïḑé"/>
              <p:cNvSpPr/>
              <p:nvPr>
                <p:custDataLst>
                  <p:tags r:id="rId112"/>
                </p:custDataLst>
              </p:nvPr>
            </p:nvSpPr>
            <p:spPr bwMode="auto">
              <a:xfrm>
                <a:off x="1543844" y="2916698"/>
                <a:ext cx="149542" cy="33038"/>
              </a:xfrm>
              <a:custGeom>
                <a:avLst/>
                <a:gdLst>
                  <a:gd name="T0" fmla="*/ 74 w 83"/>
                  <a:gd name="T1" fmla="*/ 18 h 18"/>
                  <a:gd name="T2" fmla="*/ 9 w 83"/>
                  <a:gd name="T3" fmla="*/ 18 h 18"/>
                  <a:gd name="T4" fmla="*/ 0 w 83"/>
                  <a:gd name="T5" fmla="*/ 9 h 18"/>
                  <a:gd name="T6" fmla="*/ 9 w 83"/>
                  <a:gd name="T7" fmla="*/ 0 h 18"/>
                  <a:gd name="T8" fmla="*/ 74 w 83"/>
                  <a:gd name="T9" fmla="*/ 0 h 18"/>
                  <a:gd name="T10" fmla="*/ 83 w 83"/>
                  <a:gd name="T11" fmla="*/ 9 h 18"/>
                  <a:gd name="T12" fmla="*/ 74 w 8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18">
                    <a:moveTo>
                      <a:pt x="74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9" y="0"/>
                      <a:pt x="83" y="4"/>
                      <a:pt x="83" y="9"/>
                    </a:cubicBezTo>
                    <a:cubicBezTo>
                      <a:pt x="83" y="14"/>
                      <a:pt x="79" y="18"/>
                      <a:pt x="74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2" name="íṡľide"/>
              <p:cNvSpPr/>
              <p:nvPr>
                <p:custDataLst>
                  <p:tags r:id="rId113"/>
                </p:custDataLst>
              </p:nvPr>
            </p:nvSpPr>
            <p:spPr bwMode="auto">
              <a:xfrm>
                <a:off x="1480376" y="2814105"/>
                <a:ext cx="251266" cy="32169"/>
              </a:xfrm>
              <a:custGeom>
                <a:avLst/>
                <a:gdLst>
                  <a:gd name="T0" fmla="*/ 130 w 139"/>
                  <a:gd name="T1" fmla="*/ 18 h 18"/>
                  <a:gd name="T2" fmla="*/ 9 w 139"/>
                  <a:gd name="T3" fmla="*/ 18 h 18"/>
                  <a:gd name="T4" fmla="*/ 0 w 139"/>
                  <a:gd name="T5" fmla="*/ 9 h 18"/>
                  <a:gd name="T6" fmla="*/ 9 w 139"/>
                  <a:gd name="T7" fmla="*/ 0 h 18"/>
                  <a:gd name="T8" fmla="*/ 130 w 139"/>
                  <a:gd name="T9" fmla="*/ 0 h 18"/>
                  <a:gd name="T10" fmla="*/ 139 w 139"/>
                  <a:gd name="T11" fmla="*/ 9 h 18"/>
                  <a:gd name="T12" fmla="*/ 130 w 139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8">
                    <a:moveTo>
                      <a:pt x="130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5" y="0"/>
                      <a:pt x="139" y="4"/>
                      <a:pt x="139" y="9"/>
                    </a:cubicBezTo>
                    <a:cubicBezTo>
                      <a:pt x="139" y="14"/>
                      <a:pt x="135" y="18"/>
                      <a:pt x="130" y="18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3" name="iṡļîďê"/>
              <p:cNvSpPr/>
              <p:nvPr>
                <p:custDataLst>
                  <p:tags r:id="rId114"/>
                </p:custDataLst>
              </p:nvPr>
            </p:nvSpPr>
            <p:spPr bwMode="auto">
              <a:xfrm>
                <a:off x="455317" y="1963802"/>
                <a:ext cx="549480" cy="33038"/>
              </a:xfrm>
              <a:custGeom>
                <a:avLst/>
                <a:gdLst>
                  <a:gd name="T0" fmla="*/ 295 w 304"/>
                  <a:gd name="T1" fmla="*/ 18 h 18"/>
                  <a:gd name="T2" fmla="*/ 9 w 304"/>
                  <a:gd name="T3" fmla="*/ 18 h 18"/>
                  <a:gd name="T4" fmla="*/ 0 w 304"/>
                  <a:gd name="T5" fmla="*/ 9 h 18"/>
                  <a:gd name="T6" fmla="*/ 9 w 304"/>
                  <a:gd name="T7" fmla="*/ 0 h 18"/>
                  <a:gd name="T8" fmla="*/ 295 w 304"/>
                  <a:gd name="T9" fmla="*/ 0 h 18"/>
                  <a:gd name="T10" fmla="*/ 304 w 304"/>
                  <a:gd name="T11" fmla="*/ 9 h 18"/>
                  <a:gd name="T12" fmla="*/ 295 w 3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18">
                    <a:moveTo>
                      <a:pt x="29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300" y="0"/>
                      <a:pt x="304" y="4"/>
                      <a:pt x="304" y="9"/>
                    </a:cubicBezTo>
                    <a:cubicBezTo>
                      <a:pt x="304" y="14"/>
                      <a:pt x="300" y="18"/>
                      <a:pt x="295" y="18"/>
                    </a:cubicBezTo>
                    <a:close/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4" name="iślîdè"/>
              <p:cNvSpPr/>
              <p:nvPr>
                <p:custDataLst>
                  <p:tags r:id="rId115"/>
                </p:custDataLst>
              </p:nvPr>
            </p:nvSpPr>
            <p:spPr bwMode="auto">
              <a:xfrm>
                <a:off x="1073482" y="1963802"/>
                <a:ext cx="549480" cy="33038"/>
              </a:xfrm>
              <a:custGeom>
                <a:avLst/>
                <a:gdLst>
                  <a:gd name="T0" fmla="*/ 295 w 304"/>
                  <a:gd name="T1" fmla="*/ 18 h 18"/>
                  <a:gd name="T2" fmla="*/ 9 w 304"/>
                  <a:gd name="T3" fmla="*/ 18 h 18"/>
                  <a:gd name="T4" fmla="*/ 0 w 304"/>
                  <a:gd name="T5" fmla="*/ 9 h 18"/>
                  <a:gd name="T6" fmla="*/ 9 w 304"/>
                  <a:gd name="T7" fmla="*/ 0 h 18"/>
                  <a:gd name="T8" fmla="*/ 295 w 304"/>
                  <a:gd name="T9" fmla="*/ 0 h 18"/>
                  <a:gd name="T10" fmla="*/ 304 w 304"/>
                  <a:gd name="T11" fmla="*/ 9 h 18"/>
                  <a:gd name="T12" fmla="*/ 295 w 30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18">
                    <a:moveTo>
                      <a:pt x="295" y="18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295" y="0"/>
                      <a:pt x="295" y="0"/>
                      <a:pt x="295" y="0"/>
                    </a:cubicBezTo>
                    <a:cubicBezTo>
                      <a:pt x="300" y="0"/>
                      <a:pt x="304" y="4"/>
                      <a:pt x="304" y="9"/>
                    </a:cubicBezTo>
                    <a:cubicBezTo>
                      <a:pt x="304" y="14"/>
                      <a:pt x="300" y="18"/>
                      <a:pt x="295" y="18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5" name="iṡľiḑè"/>
              <p:cNvSpPr/>
              <p:nvPr>
                <p:custDataLst>
                  <p:tags r:id="rId116"/>
                </p:custDataLst>
              </p:nvPr>
            </p:nvSpPr>
            <p:spPr bwMode="auto">
              <a:xfrm>
                <a:off x="397934" y="1770788"/>
                <a:ext cx="1717126" cy="1323273"/>
              </a:xfrm>
              <a:custGeom>
                <a:avLst/>
                <a:gdLst>
                  <a:gd name="T0" fmla="*/ 1973 w 1975"/>
                  <a:gd name="T1" fmla="*/ 1520 h 1522"/>
                  <a:gd name="T2" fmla="*/ 1973 w 1975"/>
                  <a:gd name="T3" fmla="*/ 1518 h 1522"/>
                  <a:gd name="T4" fmla="*/ 4 w 1975"/>
                  <a:gd name="T5" fmla="*/ 1518 h 1522"/>
                  <a:gd name="T6" fmla="*/ 4 w 1975"/>
                  <a:gd name="T7" fmla="*/ 4 h 1522"/>
                  <a:gd name="T8" fmla="*/ 1971 w 1975"/>
                  <a:gd name="T9" fmla="*/ 4 h 1522"/>
                  <a:gd name="T10" fmla="*/ 1971 w 1975"/>
                  <a:gd name="T11" fmla="*/ 1520 h 1522"/>
                  <a:gd name="T12" fmla="*/ 1973 w 1975"/>
                  <a:gd name="T13" fmla="*/ 1520 h 1522"/>
                  <a:gd name="T14" fmla="*/ 1973 w 1975"/>
                  <a:gd name="T15" fmla="*/ 1518 h 1522"/>
                  <a:gd name="T16" fmla="*/ 1973 w 1975"/>
                  <a:gd name="T17" fmla="*/ 1520 h 1522"/>
                  <a:gd name="T18" fmla="*/ 1975 w 1975"/>
                  <a:gd name="T19" fmla="*/ 1520 h 1522"/>
                  <a:gd name="T20" fmla="*/ 1975 w 1975"/>
                  <a:gd name="T21" fmla="*/ 0 h 1522"/>
                  <a:gd name="T22" fmla="*/ 0 w 1975"/>
                  <a:gd name="T23" fmla="*/ 0 h 1522"/>
                  <a:gd name="T24" fmla="*/ 0 w 1975"/>
                  <a:gd name="T25" fmla="*/ 1522 h 1522"/>
                  <a:gd name="T26" fmla="*/ 1975 w 1975"/>
                  <a:gd name="T27" fmla="*/ 1522 h 1522"/>
                  <a:gd name="T28" fmla="*/ 1975 w 1975"/>
                  <a:gd name="T29" fmla="*/ 1520 h 1522"/>
                  <a:gd name="T30" fmla="*/ 1973 w 1975"/>
                  <a:gd name="T31" fmla="*/ 1520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5" h="1522">
                    <a:moveTo>
                      <a:pt x="1973" y="1520"/>
                    </a:moveTo>
                    <a:lnTo>
                      <a:pt x="1973" y="1518"/>
                    </a:lnTo>
                    <a:lnTo>
                      <a:pt x="4" y="1518"/>
                    </a:lnTo>
                    <a:lnTo>
                      <a:pt x="4" y="4"/>
                    </a:lnTo>
                    <a:lnTo>
                      <a:pt x="1971" y="4"/>
                    </a:lnTo>
                    <a:lnTo>
                      <a:pt x="1971" y="1520"/>
                    </a:lnTo>
                    <a:lnTo>
                      <a:pt x="1973" y="1520"/>
                    </a:lnTo>
                    <a:lnTo>
                      <a:pt x="1973" y="1518"/>
                    </a:lnTo>
                    <a:lnTo>
                      <a:pt x="1973" y="1520"/>
                    </a:lnTo>
                    <a:lnTo>
                      <a:pt x="1975" y="1520"/>
                    </a:lnTo>
                    <a:lnTo>
                      <a:pt x="1975" y="0"/>
                    </a:lnTo>
                    <a:lnTo>
                      <a:pt x="0" y="0"/>
                    </a:lnTo>
                    <a:lnTo>
                      <a:pt x="0" y="1522"/>
                    </a:lnTo>
                    <a:lnTo>
                      <a:pt x="1975" y="1522"/>
                    </a:lnTo>
                    <a:lnTo>
                      <a:pt x="1975" y="1520"/>
                    </a:lnTo>
                    <a:lnTo>
                      <a:pt x="1973" y="1520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6" name="îṡḻîḋê"/>
              <p:cNvSpPr/>
              <p:nvPr>
                <p:custDataLst>
                  <p:tags r:id="rId117"/>
                </p:custDataLst>
              </p:nvPr>
            </p:nvSpPr>
            <p:spPr bwMode="auto">
              <a:xfrm>
                <a:off x="397934" y="1770788"/>
                <a:ext cx="1717126" cy="1323273"/>
              </a:xfrm>
              <a:custGeom>
                <a:avLst/>
                <a:gdLst>
                  <a:gd name="T0" fmla="*/ 1973 w 1975"/>
                  <a:gd name="T1" fmla="*/ 1520 h 1522"/>
                  <a:gd name="T2" fmla="*/ 1973 w 1975"/>
                  <a:gd name="T3" fmla="*/ 1518 h 1522"/>
                  <a:gd name="T4" fmla="*/ 4 w 1975"/>
                  <a:gd name="T5" fmla="*/ 1518 h 1522"/>
                  <a:gd name="T6" fmla="*/ 4 w 1975"/>
                  <a:gd name="T7" fmla="*/ 4 h 1522"/>
                  <a:gd name="T8" fmla="*/ 1971 w 1975"/>
                  <a:gd name="T9" fmla="*/ 4 h 1522"/>
                  <a:gd name="T10" fmla="*/ 1971 w 1975"/>
                  <a:gd name="T11" fmla="*/ 1520 h 1522"/>
                  <a:gd name="T12" fmla="*/ 1973 w 1975"/>
                  <a:gd name="T13" fmla="*/ 1520 h 1522"/>
                  <a:gd name="T14" fmla="*/ 1973 w 1975"/>
                  <a:gd name="T15" fmla="*/ 1518 h 1522"/>
                  <a:gd name="T16" fmla="*/ 1973 w 1975"/>
                  <a:gd name="T17" fmla="*/ 1520 h 1522"/>
                  <a:gd name="T18" fmla="*/ 1975 w 1975"/>
                  <a:gd name="T19" fmla="*/ 1520 h 1522"/>
                  <a:gd name="T20" fmla="*/ 1975 w 1975"/>
                  <a:gd name="T21" fmla="*/ 0 h 1522"/>
                  <a:gd name="T22" fmla="*/ 0 w 1975"/>
                  <a:gd name="T23" fmla="*/ 0 h 1522"/>
                  <a:gd name="T24" fmla="*/ 0 w 1975"/>
                  <a:gd name="T25" fmla="*/ 1522 h 1522"/>
                  <a:gd name="T26" fmla="*/ 1975 w 1975"/>
                  <a:gd name="T27" fmla="*/ 1522 h 1522"/>
                  <a:gd name="T28" fmla="*/ 1975 w 1975"/>
                  <a:gd name="T29" fmla="*/ 1520 h 1522"/>
                  <a:gd name="T30" fmla="*/ 1973 w 1975"/>
                  <a:gd name="T31" fmla="*/ 1520 h 1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75" h="1522">
                    <a:moveTo>
                      <a:pt x="1973" y="1520"/>
                    </a:moveTo>
                    <a:lnTo>
                      <a:pt x="1973" y="1518"/>
                    </a:lnTo>
                    <a:lnTo>
                      <a:pt x="4" y="1518"/>
                    </a:lnTo>
                    <a:lnTo>
                      <a:pt x="4" y="4"/>
                    </a:lnTo>
                    <a:lnTo>
                      <a:pt x="1971" y="4"/>
                    </a:lnTo>
                    <a:lnTo>
                      <a:pt x="1971" y="1520"/>
                    </a:lnTo>
                    <a:lnTo>
                      <a:pt x="1973" y="1520"/>
                    </a:lnTo>
                    <a:lnTo>
                      <a:pt x="1973" y="1518"/>
                    </a:lnTo>
                    <a:lnTo>
                      <a:pt x="1973" y="1520"/>
                    </a:lnTo>
                    <a:lnTo>
                      <a:pt x="1975" y="1520"/>
                    </a:lnTo>
                    <a:lnTo>
                      <a:pt x="1975" y="0"/>
                    </a:lnTo>
                    <a:lnTo>
                      <a:pt x="0" y="0"/>
                    </a:lnTo>
                    <a:lnTo>
                      <a:pt x="0" y="1522"/>
                    </a:lnTo>
                    <a:lnTo>
                      <a:pt x="1975" y="1522"/>
                    </a:lnTo>
                    <a:lnTo>
                      <a:pt x="1975" y="1520"/>
                    </a:lnTo>
                    <a:lnTo>
                      <a:pt x="1973" y="15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7" name="i$ļíďê"/>
              <p:cNvSpPr/>
              <p:nvPr>
                <p:custDataLst>
                  <p:tags r:id="rId118"/>
                </p:custDataLst>
              </p:nvPr>
            </p:nvSpPr>
            <p:spPr bwMode="auto">
              <a:xfrm>
                <a:off x="2147229" y="2282014"/>
                <a:ext cx="3478" cy="560783"/>
              </a:xfrm>
              <a:custGeom>
                <a:avLst/>
                <a:gdLst>
                  <a:gd name="T0" fmla="*/ 0 w 2"/>
                  <a:gd name="T1" fmla="*/ 1 h 311"/>
                  <a:gd name="T2" fmla="*/ 0 w 2"/>
                  <a:gd name="T3" fmla="*/ 310 h 311"/>
                  <a:gd name="T4" fmla="*/ 1 w 2"/>
                  <a:gd name="T5" fmla="*/ 311 h 311"/>
                  <a:gd name="T6" fmla="*/ 2 w 2"/>
                  <a:gd name="T7" fmla="*/ 310 h 311"/>
                  <a:gd name="T8" fmla="*/ 2 w 2"/>
                  <a:gd name="T9" fmla="*/ 1 h 311"/>
                  <a:gd name="T10" fmla="*/ 1 w 2"/>
                  <a:gd name="T11" fmla="*/ 0 h 311"/>
                  <a:gd name="T12" fmla="*/ 0 w 2"/>
                  <a:gd name="T13" fmla="*/ 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11">
                    <a:moveTo>
                      <a:pt x="0" y="1"/>
                    </a:moveTo>
                    <a:cubicBezTo>
                      <a:pt x="0" y="310"/>
                      <a:pt x="0" y="310"/>
                      <a:pt x="0" y="310"/>
                    </a:cubicBezTo>
                    <a:cubicBezTo>
                      <a:pt x="0" y="311"/>
                      <a:pt x="0" y="311"/>
                      <a:pt x="1" y="311"/>
                    </a:cubicBezTo>
                    <a:cubicBezTo>
                      <a:pt x="1" y="311"/>
                      <a:pt x="2" y="311"/>
                      <a:pt x="2" y="31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8" name="ïṥḻïḓê"/>
              <p:cNvSpPr/>
              <p:nvPr>
                <p:custDataLst>
                  <p:tags r:id="rId119"/>
                </p:custDataLst>
              </p:nvPr>
            </p:nvSpPr>
            <p:spPr bwMode="auto">
              <a:xfrm>
                <a:off x="1813367" y="1730795"/>
                <a:ext cx="337339" cy="451235"/>
              </a:xfrm>
              <a:custGeom>
                <a:avLst/>
                <a:gdLst>
                  <a:gd name="T0" fmla="*/ 1 w 187"/>
                  <a:gd name="T1" fmla="*/ 3 h 250"/>
                  <a:gd name="T2" fmla="*/ 185 w 187"/>
                  <a:gd name="T3" fmla="*/ 3 h 250"/>
                  <a:gd name="T4" fmla="*/ 185 w 187"/>
                  <a:gd name="T5" fmla="*/ 248 h 250"/>
                  <a:gd name="T6" fmla="*/ 186 w 187"/>
                  <a:gd name="T7" fmla="*/ 250 h 250"/>
                  <a:gd name="T8" fmla="*/ 187 w 187"/>
                  <a:gd name="T9" fmla="*/ 248 h 250"/>
                  <a:gd name="T10" fmla="*/ 187 w 187"/>
                  <a:gd name="T11" fmla="*/ 0 h 250"/>
                  <a:gd name="T12" fmla="*/ 1 w 187"/>
                  <a:gd name="T13" fmla="*/ 0 h 250"/>
                  <a:gd name="T14" fmla="*/ 0 w 187"/>
                  <a:gd name="T15" fmla="*/ 1 h 250"/>
                  <a:gd name="T16" fmla="*/ 1 w 187"/>
                  <a:gd name="T17" fmla="*/ 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250">
                    <a:moveTo>
                      <a:pt x="1" y="3"/>
                    </a:moveTo>
                    <a:cubicBezTo>
                      <a:pt x="185" y="3"/>
                      <a:pt x="185" y="3"/>
                      <a:pt x="185" y="3"/>
                    </a:cubicBezTo>
                    <a:cubicBezTo>
                      <a:pt x="185" y="248"/>
                      <a:pt x="185" y="248"/>
                      <a:pt x="185" y="248"/>
                    </a:cubicBezTo>
                    <a:cubicBezTo>
                      <a:pt x="185" y="249"/>
                      <a:pt x="185" y="250"/>
                      <a:pt x="186" y="250"/>
                    </a:cubicBezTo>
                    <a:cubicBezTo>
                      <a:pt x="186" y="250"/>
                      <a:pt x="187" y="249"/>
                      <a:pt x="187" y="248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79" name="îs1ide"/>
              <p:cNvSpPr/>
              <p:nvPr>
                <p:custDataLst>
                  <p:tags r:id="rId120"/>
                </p:custDataLst>
              </p:nvPr>
            </p:nvSpPr>
            <p:spPr bwMode="auto">
              <a:xfrm>
                <a:off x="361418" y="1730795"/>
                <a:ext cx="765099" cy="321689"/>
              </a:xfrm>
              <a:custGeom>
                <a:avLst/>
                <a:gdLst>
                  <a:gd name="T0" fmla="*/ 3 w 423"/>
                  <a:gd name="T1" fmla="*/ 177 h 178"/>
                  <a:gd name="T2" fmla="*/ 3 w 423"/>
                  <a:gd name="T3" fmla="*/ 3 h 178"/>
                  <a:gd name="T4" fmla="*/ 422 w 423"/>
                  <a:gd name="T5" fmla="*/ 3 h 178"/>
                  <a:gd name="T6" fmla="*/ 423 w 423"/>
                  <a:gd name="T7" fmla="*/ 1 h 178"/>
                  <a:gd name="T8" fmla="*/ 422 w 423"/>
                  <a:gd name="T9" fmla="*/ 0 h 178"/>
                  <a:gd name="T10" fmla="*/ 0 w 423"/>
                  <a:gd name="T11" fmla="*/ 0 h 178"/>
                  <a:gd name="T12" fmla="*/ 0 w 423"/>
                  <a:gd name="T13" fmla="*/ 177 h 178"/>
                  <a:gd name="T14" fmla="*/ 1 w 423"/>
                  <a:gd name="T15" fmla="*/ 178 h 178"/>
                  <a:gd name="T16" fmla="*/ 3 w 423"/>
                  <a:gd name="T17" fmla="*/ 17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3" h="178">
                    <a:moveTo>
                      <a:pt x="3" y="177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22" y="3"/>
                      <a:pt x="422" y="3"/>
                      <a:pt x="422" y="3"/>
                    </a:cubicBezTo>
                    <a:cubicBezTo>
                      <a:pt x="423" y="3"/>
                      <a:pt x="423" y="2"/>
                      <a:pt x="423" y="1"/>
                    </a:cubicBezTo>
                    <a:cubicBezTo>
                      <a:pt x="423" y="1"/>
                      <a:pt x="423" y="0"/>
                      <a:pt x="4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8"/>
                      <a:pt x="1" y="178"/>
                      <a:pt x="1" y="178"/>
                    </a:cubicBezTo>
                    <a:cubicBezTo>
                      <a:pt x="2" y="178"/>
                      <a:pt x="3" y="178"/>
                      <a:pt x="3" y="177"/>
                    </a:cubicBez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0" name="îṧliḓe"/>
              <p:cNvSpPr/>
              <p:nvPr>
                <p:custDataLst>
                  <p:tags r:id="rId121"/>
                </p:custDataLst>
              </p:nvPr>
            </p:nvSpPr>
            <p:spPr bwMode="auto">
              <a:xfrm>
                <a:off x="361418" y="2559362"/>
                <a:ext cx="197361" cy="574694"/>
              </a:xfrm>
              <a:custGeom>
                <a:avLst/>
                <a:gdLst>
                  <a:gd name="T0" fmla="*/ 108 w 109"/>
                  <a:gd name="T1" fmla="*/ 315 h 318"/>
                  <a:gd name="T2" fmla="*/ 3 w 109"/>
                  <a:gd name="T3" fmla="*/ 315 h 318"/>
                  <a:gd name="T4" fmla="*/ 3 w 109"/>
                  <a:gd name="T5" fmla="*/ 2 h 318"/>
                  <a:gd name="T6" fmla="*/ 1 w 109"/>
                  <a:gd name="T7" fmla="*/ 0 h 318"/>
                  <a:gd name="T8" fmla="*/ 0 w 109"/>
                  <a:gd name="T9" fmla="*/ 2 h 318"/>
                  <a:gd name="T10" fmla="*/ 0 w 109"/>
                  <a:gd name="T11" fmla="*/ 318 h 318"/>
                  <a:gd name="T12" fmla="*/ 108 w 109"/>
                  <a:gd name="T13" fmla="*/ 318 h 318"/>
                  <a:gd name="T14" fmla="*/ 109 w 109"/>
                  <a:gd name="T15" fmla="*/ 316 h 318"/>
                  <a:gd name="T16" fmla="*/ 108 w 109"/>
                  <a:gd name="T17" fmla="*/ 315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318">
                    <a:moveTo>
                      <a:pt x="108" y="315"/>
                    </a:moveTo>
                    <a:cubicBezTo>
                      <a:pt x="3" y="315"/>
                      <a:pt x="3" y="315"/>
                      <a:pt x="3" y="31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108" y="318"/>
                      <a:pt x="108" y="318"/>
                      <a:pt x="108" y="318"/>
                    </a:cubicBezTo>
                    <a:cubicBezTo>
                      <a:pt x="109" y="318"/>
                      <a:pt x="109" y="317"/>
                      <a:pt x="109" y="316"/>
                    </a:cubicBezTo>
                    <a:cubicBezTo>
                      <a:pt x="109" y="316"/>
                      <a:pt x="109" y="315"/>
                      <a:pt x="108" y="315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1" name="ísḷïḍê"/>
              <p:cNvSpPr/>
              <p:nvPr>
                <p:custDataLst>
                  <p:tags r:id="rId122"/>
                </p:custDataLst>
              </p:nvPr>
            </p:nvSpPr>
            <p:spPr bwMode="auto">
              <a:xfrm>
                <a:off x="1621223" y="2914959"/>
                <a:ext cx="529483" cy="219097"/>
              </a:xfrm>
              <a:custGeom>
                <a:avLst/>
                <a:gdLst>
                  <a:gd name="T0" fmla="*/ 291 w 293"/>
                  <a:gd name="T1" fmla="*/ 1 h 121"/>
                  <a:gd name="T2" fmla="*/ 291 w 293"/>
                  <a:gd name="T3" fmla="*/ 118 h 121"/>
                  <a:gd name="T4" fmla="*/ 1 w 293"/>
                  <a:gd name="T5" fmla="*/ 118 h 121"/>
                  <a:gd name="T6" fmla="*/ 0 w 293"/>
                  <a:gd name="T7" fmla="*/ 119 h 121"/>
                  <a:gd name="T8" fmla="*/ 1 w 293"/>
                  <a:gd name="T9" fmla="*/ 121 h 121"/>
                  <a:gd name="T10" fmla="*/ 293 w 293"/>
                  <a:gd name="T11" fmla="*/ 121 h 121"/>
                  <a:gd name="T12" fmla="*/ 293 w 293"/>
                  <a:gd name="T13" fmla="*/ 1 h 121"/>
                  <a:gd name="T14" fmla="*/ 292 w 293"/>
                  <a:gd name="T15" fmla="*/ 0 h 121"/>
                  <a:gd name="T16" fmla="*/ 291 w 293"/>
                  <a:gd name="T17" fmla="*/ 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3" h="121">
                    <a:moveTo>
                      <a:pt x="291" y="1"/>
                    </a:moveTo>
                    <a:cubicBezTo>
                      <a:pt x="291" y="118"/>
                      <a:pt x="291" y="118"/>
                      <a:pt x="291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0" y="118"/>
                      <a:pt x="0" y="119"/>
                      <a:pt x="0" y="119"/>
                    </a:cubicBezTo>
                    <a:cubicBezTo>
                      <a:pt x="0" y="120"/>
                      <a:pt x="0" y="121"/>
                      <a:pt x="1" y="121"/>
                    </a:cubicBezTo>
                    <a:cubicBezTo>
                      <a:pt x="293" y="121"/>
                      <a:pt x="293" y="121"/>
                      <a:pt x="293" y="12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3" y="1"/>
                      <a:pt x="292" y="0"/>
                      <a:pt x="292" y="0"/>
                    </a:cubicBezTo>
                    <a:cubicBezTo>
                      <a:pt x="291" y="0"/>
                      <a:pt x="291" y="1"/>
                      <a:pt x="291" y="1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2" name="iṡ1îḍé"/>
              <p:cNvSpPr/>
              <p:nvPr>
                <p:custDataLst>
                  <p:tags r:id="rId123"/>
                </p:custDataLst>
              </p:nvPr>
            </p:nvSpPr>
            <p:spPr bwMode="auto">
              <a:xfrm>
                <a:off x="1088262" y="1902942"/>
                <a:ext cx="352120" cy="353859"/>
              </a:xfrm>
              <a:prstGeom prst="ellipse">
                <a:avLst/>
              </a:pr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3" name="íšlíḓè"/>
              <p:cNvSpPr/>
              <p:nvPr>
                <p:custDataLst>
                  <p:tags r:id="rId124"/>
                </p:custDataLst>
              </p:nvPr>
            </p:nvSpPr>
            <p:spPr bwMode="auto">
              <a:xfrm>
                <a:off x="1044791" y="1868165"/>
                <a:ext cx="220835" cy="429499"/>
              </a:xfrm>
              <a:custGeom>
                <a:avLst/>
                <a:gdLst>
                  <a:gd name="T0" fmla="*/ 62 w 122"/>
                  <a:gd name="T1" fmla="*/ 220 h 238"/>
                  <a:gd name="T2" fmla="*/ 58 w 122"/>
                  <a:gd name="T3" fmla="*/ 220 h 238"/>
                  <a:gd name="T4" fmla="*/ 72 w 122"/>
                  <a:gd name="T5" fmla="*/ 228 h 238"/>
                  <a:gd name="T6" fmla="*/ 121 w 122"/>
                  <a:gd name="T7" fmla="*/ 238 h 238"/>
                  <a:gd name="T8" fmla="*/ 122 w 122"/>
                  <a:gd name="T9" fmla="*/ 237 h 238"/>
                  <a:gd name="T10" fmla="*/ 121 w 122"/>
                  <a:gd name="T11" fmla="*/ 236 h 238"/>
                  <a:gd name="T12" fmla="*/ 73 w 122"/>
                  <a:gd name="T13" fmla="*/ 226 h 238"/>
                  <a:gd name="T14" fmla="*/ 62 w 122"/>
                  <a:gd name="T15" fmla="*/ 220 h 238"/>
                  <a:gd name="T16" fmla="*/ 15 w 122"/>
                  <a:gd name="T17" fmla="*/ 170 h 238"/>
                  <a:gd name="T18" fmla="*/ 12 w 122"/>
                  <a:gd name="T19" fmla="*/ 170 h 238"/>
                  <a:gd name="T20" fmla="*/ 35 w 122"/>
                  <a:gd name="T21" fmla="*/ 202 h 238"/>
                  <a:gd name="T22" fmla="*/ 38 w 122"/>
                  <a:gd name="T23" fmla="*/ 202 h 238"/>
                  <a:gd name="T24" fmla="*/ 15 w 122"/>
                  <a:gd name="T25" fmla="*/ 170 h 238"/>
                  <a:gd name="T26" fmla="*/ 3 w 122"/>
                  <a:gd name="T27" fmla="*/ 119 h 238"/>
                  <a:gd name="T28" fmla="*/ 0 w 122"/>
                  <a:gd name="T29" fmla="*/ 119 h 238"/>
                  <a:gd name="T30" fmla="*/ 5 w 122"/>
                  <a:gd name="T31" fmla="*/ 152 h 238"/>
                  <a:gd name="T32" fmla="*/ 8 w 122"/>
                  <a:gd name="T33" fmla="*/ 152 h 238"/>
                  <a:gd name="T34" fmla="*/ 3 w 122"/>
                  <a:gd name="T35" fmla="*/ 119 h 238"/>
                  <a:gd name="T36" fmla="*/ 50 w 122"/>
                  <a:gd name="T37" fmla="*/ 22 h 238"/>
                  <a:gd name="T38" fmla="*/ 47 w 122"/>
                  <a:gd name="T39" fmla="*/ 22 h 238"/>
                  <a:gd name="T40" fmla="*/ 2 w 122"/>
                  <a:gd name="T41" fmla="*/ 101 h 238"/>
                  <a:gd name="T42" fmla="*/ 4 w 122"/>
                  <a:gd name="T43" fmla="*/ 101 h 238"/>
                  <a:gd name="T44" fmla="*/ 16 w 122"/>
                  <a:gd name="T45" fmla="*/ 63 h 238"/>
                  <a:gd name="T46" fmla="*/ 16 w 122"/>
                  <a:gd name="T47" fmla="*/ 62 h 238"/>
                  <a:gd name="T48" fmla="*/ 21 w 122"/>
                  <a:gd name="T49" fmla="*/ 53 h 238"/>
                  <a:gd name="T50" fmla="*/ 50 w 122"/>
                  <a:gd name="T51" fmla="*/ 22 h 238"/>
                  <a:gd name="T52" fmla="*/ 92 w 122"/>
                  <a:gd name="T53" fmla="*/ 0 h 238"/>
                  <a:gd name="T54" fmla="*/ 92 w 122"/>
                  <a:gd name="T55" fmla="*/ 0 h 238"/>
                  <a:gd name="T56" fmla="*/ 78 w 122"/>
                  <a:gd name="T57" fmla="*/ 4 h 238"/>
                  <a:gd name="T58" fmla="*/ 84 w 122"/>
                  <a:gd name="T59" fmla="*/ 4 h 238"/>
                  <a:gd name="T60" fmla="*/ 93 w 122"/>
                  <a:gd name="T61" fmla="*/ 2 h 238"/>
                  <a:gd name="T62" fmla="*/ 93 w 122"/>
                  <a:gd name="T63" fmla="*/ 1 h 238"/>
                  <a:gd name="T64" fmla="*/ 92 w 122"/>
                  <a:gd name="T6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2" h="238">
                    <a:moveTo>
                      <a:pt x="62" y="220"/>
                    </a:moveTo>
                    <a:cubicBezTo>
                      <a:pt x="58" y="220"/>
                      <a:pt x="58" y="220"/>
                      <a:pt x="58" y="220"/>
                    </a:cubicBezTo>
                    <a:cubicBezTo>
                      <a:pt x="62" y="223"/>
                      <a:pt x="67" y="225"/>
                      <a:pt x="72" y="228"/>
                    </a:cubicBezTo>
                    <a:cubicBezTo>
                      <a:pt x="87" y="234"/>
                      <a:pt x="104" y="238"/>
                      <a:pt x="121" y="238"/>
                    </a:cubicBezTo>
                    <a:cubicBezTo>
                      <a:pt x="122" y="238"/>
                      <a:pt x="122" y="238"/>
                      <a:pt x="122" y="237"/>
                    </a:cubicBezTo>
                    <a:cubicBezTo>
                      <a:pt x="122" y="236"/>
                      <a:pt x="122" y="236"/>
                      <a:pt x="121" y="236"/>
                    </a:cubicBezTo>
                    <a:cubicBezTo>
                      <a:pt x="104" y="236"/>
                      <a:pt x="88" y="232"/>
                      <a:pt x="73" y="226"/>
                    </a:cubicBezTo>
                    <a:cubicBezTo>
                      <a:pt x="69" y="224"/>
                      <a:pt x="66" y="222"/>
                      <a:pt x="62" y="220"/>
                    </a:cubicBezTo>
                    <a:moveTo>
                      <a:pt x="15" y="170"/>
                    </a:moveTo>
                    <a:cubicBezTo>
                      <a:pt x="12" y="170"/>
                      <a:pt x="12" y="170"/>
                      <a:pt x="12" y="170"/>
                    </a:cubicBezTo>
                    <a:cubicBezTo>
                      <a:pt x="18" y="182"/>
                      <a:pt x="26" y="193"/>
                      <a:pt x="35" y="202"/>
                    </a:cubicBezTo>
                    <a:cubicBezTo>
                      <a:pt x="38" y="202"/>
                      <a:pt x="38" y="202"/>
                      <a:pt x="38" y="202"/>
                    </a:cubicBezTo>
                    <a:cubicBezTo>
                      <a:pt x="29" y="193"/>
                      <a:pt x="21" y="182"/>
                      <a:pt x="15" y="170"/>
                    </a:cubicBezTo>
                    <a:moveTo>
                      <a:pt x="3" y="119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30"/>
                      <a:pt x="2" y="141"/>
                      <a:pt x="5" y="152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5" y="141"/>
                      <a:pt x="3" y="130"/>
                      <a:pt x="3" y="119"/>
                    </a:cubicBezTo>
                    <a:moveTo>
                      <a:pt x="50" y="22"/>
                    </a:moveTo>
                    <a:cubicBezTo>
                      <a:pt x="47" y="22"/>
                      <a:pt x="47" y="22"/>
                      <a:pt x="47" y="22"/>
                    </a:cubicBezTo>
                    <a:cubicBezTo>
                      <a:pt x="23" y="41"/>
                      <a:pt x="6" y="69"/>
                      <a:pt x="2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5" y="87"/>
                      <a:pt x="10" y="74"/>
                      <a:pt x="16" y="63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58"/>
                      <a:pt x="18" y="55"/>
                      <a:pt x="21" y="53"/>
                    </a:cubicBezTo>
                    <a:cubicBezTo>
                      <a:pt x="29" y="41"/>
                      <a:pt x="39" y="31"/>
                      <a:pt x="50" y="22"/>
                    </a:cubicBezTo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87" y="1"/>
                      <a:pt x="83" y="3"/>
                      <a:pt x="78" y="4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87" y="3"/>
                      <a:pt x="90" y="3"/>
                      <a:pt x="93" y="2"/>
                    </a:cubicBezTo>
                    <a:cubicBezTo>
                      <a:pt x="93" y="2"/>
                      <a:pt x="94" y="1"/>
                      <a:pt x="93" y="1"/>
                    </a:cubicBezTo>
                    <a:cubicBezTo>
                      <a:pt x="93" y="0"/>
                      <a:pt x="93" y="0"/>
                      <a:pt x="92" y="0"/>
                    </a:cubicBezTo>
                  </a:path>
                </a:pathLst>
              </a:custGeom>
              <a:solidFill>
                <a:srgbClr val="B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4" name="îśļíḑé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1108259" y="2233325"/>
                <a:ext cx="48688" cy="32169"/>
              </a:xfrm>
              <a:custGeom>
                <a:avLst/>
                <a:gdLst>
                  <a:gd name="T0" fmla="*/ 3 w 27"/>
                  <a:gd name="T1" fmla="*/ 0 h 18"/>
                  <a:gd name="T2" fmla="*/ 0 w 27"/>
                  <a:gd name="T3" fmla="*/ 0 h 18"/>
                  <a:gd name="T4" fmla="*/ 23 w 27"/>
                  <a:gd name="T5" fmla="*/ 18 h 18"/>
                  <a:gd name="T6" fmla="*/ 27 w 27"/>
                  <a:gd name="T7" fmla="*/ 18 h 18"/>
                  <a:gd name="T8" fmla="*/ 3 w 2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8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7"/>
                      <a:pt x="15" y="13"/>
                      <a:pt x="2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18" y="13"/>
                      <a:pt x="11" y="7"/>
                      <a:pt x="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5" name="íṩlîdé"/>
              <p:cNvSpPr/>
              <p:nvPr>
                <p:custDataLst>
                  <p:tags r:id="rId126"/>
                </p:custDataLst>
              </p:nvPr>
            </p:nvSpPr>
            <p:spPr bwMode="auto">
              <a:xfrm>
                <a:off x="1044791" y="2050745"/>
                <a:ext cx="6955" cy="32169"/>
              </a:xfrm>
              <a:custGeom>
                <a:avLst/>
                <a:gdLst>
                  <a:gd name="T0" fmla="*/ 4 w 4"/>
                  <a:gd name="T1" fmla="*/ 0 h 18"/>
                  <a:gd name="T2" fmla="*/ 2 w 4"/>
                  <a:gd name="T3" fmla="*/ 0 h 18"/>
                  <a:gd name="T4" fmla="*/ 0 w 4"/>
                  <a:gd name="T5" fmla="*/ 16 h 18"/>
                  <a:gd name="T6" fmla="*/ 0 w 4"/>
                  <a:gd name="T7" fmla="*/ 18 h 18"/>
                  <a:gd name="T8" fmla="*/ 3 w 4"/>
                  <a:gd name="T9" fmla="*/ 18 h 18"/>
                  <a:gd name="T10" fmla="*/ 3 w 4"/>
                  <a:gd name="T11" fmla="*/ 16 h 18"/>
                  <a:gd name="T12" fmla="*/ 4 w 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8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1"/>
                      <a:pt x="3" y="5"/>
                      <a:pt x="4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6" name="î$ļídê"/>
              <p:cNvSpPr/>
              <p:nvPr>
                <p:custDataLst>
                  <p:tags r:id="rId127"/>
                </p:custDataLst>
              </p:nvPr>
            </p:nvSpPr>
            <p:spPr bwMode="auto">
              <a:xfrm>
                <a:off x="1129995" y="1875120"/>
                <a:ext cx="66946" cy="33038"/>
              </a:xfrm>
              <a:custGeom>
                <a:avLst/>
                <a:gdLst>
                  <a:gd name="T0" fmla="*/ 37 w 37"/>
                  <a:gd name="T1" fmla="*/ 0 h 18"/>
                  <a:gd name="T2" fmla="*/ 31 w 37"/>
                  <a:gd name="T3" fmla="*/ 0 h 18"/>
                  <a:gd name="T4" fmla="*/ 0 w 37"/>
                  <a:gd name="T5" fmla="*/ 18 h 18"/>
                  <a:gd name="T6" fmla="*/ 3 w 37"/>
                  <a:gd name="T7" fmla="*/ 18 h 18"/>
                  <a:gd name="T8" fmla="*/ 37 w 3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8">
                    <a:moveTo>
                      <a:pt x="3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20" y="5"/>
                      <a:pt x="9" y="11"/>
                      <a:pt x="0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13" y="10"/>
                      <a:pt x="25" y="4"/>
                      <a:pt x="37" y="0"/>
                    </a:cubicBezTo>
                  </a:path>
                </a:pathLst>
              </a:custGeom>
              <a:solidFill>
                <a:srgbClr val="B0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7" name="iş1iḑè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1053485" y="2142905"/>
                <a:ext cx="18258" cy="32169"/>
              </a:xfrm>
              <a:custGeom>
                <a:avLst/>
                <a:gdLst>
                  <a:gd name="T0" fmla="*/ 3 w 10"/>
                  <a:gd name="T1" fmla="*/ 0 h 18"/>
                  <a:gd name="T2" fmla="*/ 0 w 10"/>
                  <a:gd name="T3" fmla="*/ 0 h 18"/>
                  <a:gd name="T4" fmla="*/ 7 w 10"/>
                  <a:gd name="T5" fmla="*/ 18 h 18"/>
                  <a:gd name="T6" fmla="*/ 10 w 10"/>
                  <a:gd name="T7" fmla="*/ 18 h 18"/>
                  <a:gd name="T8" fmla="*/ 3 w 1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8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5" y="12"/>
                      <a:pt x="7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7" y="12"/>
                      <a:pt x="5" y="6"/>
                      <a:pt x="3" y="0"/>
                    </a:cubicBezTo>
                  </a:path>
                </a:pathLst>
              </a:custGeom>
              <a:solidFill>
                <a:srgbClr val="B0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8" name="ïşļíďè"/>
              <p:cNvSpPr/>
              <p:nvPr>
                <p:custDataLst>
                  <p:tags r:id="rId129"/>
                </p:custDataLst>
              </p:nvPr>
            </p:nvSpPr>
            <p:spPr bwMode="auto">
              <a:xfrm>
                <a:off x="1073482" y="1963802"/>
                <a:ext cx="9564" cy="18258"/>
              </a:xfrm>
              <a:custGeom>
                <a:avLst/>
                <a:gdLst>
                  <a:gd name="T0" fmla="*/ 5 w 5"/>
                  <a:gd name="T1" fmla="*/ 0 h 10"/>
                  <a:gd name="T2" fmla="*/ 0 w 5"/>
                  <a:gd name="T3" fmla="*/ 9 h 10"/>
                  <a:gd name="T4" fmla="*/ 0 w 5"/>
                  <a:gd name="T5" fmla="*/ 10 h 10"/>
                  <a:gd name="T6" fmla="*/ 5 w 5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cubicBezTo>
                      <a:pt x="2" y="2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6"/>
                      <a:pt x="3" y="3"/>
                      <a:pt x="5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9" name="ïśḻïḍè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1061310" y="1908158"/>
                <a:ext cx="406893" cy="375594"/>
              </a:xfrm>
              <a:custGeom>
                <a:avLst/>
                <a:gdLst>
                  <a:gd name="T0" fmla="*/ 15 w 225"/>
                  <a:gd name="T1" fmla="*/ 148 h 208"/>
                  <a:gd name="T2" fmla="*/ 13 w 225"/>
                  <a:gd name="T3" fmla="*/ 148 h 208"/>
                  <a:gd name="T4" fmla="*/ 39 w 225"/>
                  <a:gd name="T5" fmla="*/ 180 h 208"/>
                  <a:gd name="T6" fmla="*/ 42 w 225"/>
                  <a:gd name="T7" fmla="*/ 180 h 208"/>
                  <a:gd name="T8" fmla="*/ 34 w 225"/>
                  <a:gd name="T9" fmla="*/ 173 h 208"/>
                  <a:gd name="T10" fmla="*/ 15 w 225"/>
                  <a:gd name="T11" fmla="*/ 148 h 208"/>
                  <a:gd name="T12" fmla="*/ 210 w 225"/>
                  <a:gd name="T13" fmla="*/ 146 h 208"/>
                  <a:gd name="T14" fmla="*/ 190 w 225"/>
                  <a:gd name="T15" fmla="*/ 173 h 208"/>
                  <a:gd name="T16" fmla="*/ 112 w 225"/>
                  <a:gd name="T17" fmla="*/ 206 h 208"/>
                  <a:gd name="T18" fmla="*/ 72 w 225"/>
                  <a:gd name="T19" fmla="*/ 198 h 208"/>
                  <a:gd name="T20" fmla="*/ 66 w 225"/>
                  <a:gd name="T21" fmla="*/ 198 h 208"/>
                  <a:gd name="T22" fmla="*/ 112 w 225"/>
                  <a:gd name="T23" fmla="*/ 208 h 208"/>
                  <a:gd name="T24" fmla="*/ 212 w 225"/>
                  <a:gd name="T25" fmla="*/ 147 h 208"/>
                  <a:gd name="T26" fmla="*/ 210 w 225"/>
                  <a:gd name="T27" fmla="*/ 146 h 208"/>
                  <a:gd name="T28" fmla="*/ 2 w 225"/>
                  <a:gd name="T29" fmla="*/ 97 h 208"/>
                  <a:gd name="T30" fmla="*/ 0 w 225"/>
                  <a:gd name="T31" fmla="*/ 97 h 208"/>
                  <a:gd name="T32" fmla="*/ 5 w 225"/>
                  <a:gd name="T33" fmla="*/ 130 h 208"/>
                  <a:gd name="T34" fmla="*/ 7 w 225"/>
                  <a:gd name="T35" fmla="*/ 130 h 208"/>
                  <a:gd name="T36" fmla="*/ 2 w 225"/>
                  <a:gd name="T37" fmla="*/ 97 h 208"/>
                  <a:gd name="T38" fmla="*/ 223 w 225"/>
                  <a:gd name="T39" fmla="*/ 96 h 208"/>
                  <a:gd name="T40" fmla="*/ 217 w 225"/>
                  <a:gd name="T41" fmla="*/ 130 h 208"/>
                  <a:gd name="T42" fmla="*/ 219 w 225"/>
                  <a:gd name="T43" fmla="*/ 130 h 208"/>
                  <a:gd name="T44" fmla="*/ 225 w 225"/>
                  <a:gd name="T45" fmla="*/ 97 h 208"/>
                  <a:gd name="T46" fmla="*/ 223 w 225"/>
                  <a:gd name="T47" fmla="*/ 96 h 208"/>
                  <a:gd name="T48" fmla="*/ 215 w 225"/>
                  <a:gd name="T49" fmla="*/ 49 h 208"/>
                  <a:gd name="T50" fmla="*/ 212 w 225"/>
                  <a:gd name="T51" fmla="*/ 49 h 208"/>
                  <a:gd name="T52" fmla="*/ 222 w 225"/>
                  <a:gd name="T53" fmla="*/ 81 h 208"/>
                  <a:gd name="T54" fmla="*/ 224 w 225"/>
                  <a:gd name="T55" fmla="*/ 80 h 208"/>
                  <a:gd name="T56" fmla="*/ 215 w 225"/>
                  <a:gd name="T57" fmla="*/ 49 h 208"/>
                  <a:gd name="T58" fmla="*/ 173 w 225"/>
                  <a:gd name="T59" fmla="*/ 0 h 208"/>
                  <a:gd name="T60" fmla="*/ 169 w 225"/>
                  <a:gd name="T61" fmla="*/ 0 h 208"/>
                  <a:gd name="T62" fmla="*/ 190 w 225"/>
                  <a:gd name="T63" fmla="*/ 17 h 208"/>
                  <a:gd name="T64" fmla="*/ 202 w 225"/>
                  <a:gd name="T65" fmla="*/ 31 h 208"/>
                  <a:gd name="T66" fmla="*/ 205 w 225"/>
                  <a:gd name="T67" fmla="*/ 31 h 208"/>
                  <a:gd name="T68" fmla="*/ 173 w 225"/>
                  <a:gd name="T69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5" h="208">
                    <a:moveTo>
                      <a:pt x="15" y="148"/>
                    </a:moveTo>
                    <a:cubicBezTo>
                      <a:pt x="13" y="148"/>
                      <a:pt x="13" y="148"/>
                      <a:pt x="13" y="148"/>
                    </a:cubicBezTo>
                    <a:cubicBezTo>
                      <a:pt x="19" y="160"/>
                      <a:pt x="28" y="171"/>
                      <a:pt x="39" y="180"/>
                    </a:cubicBezTo>
                    <a:cubicBezTo>
                      <a:pt x="42" y="180"/>
                      <a:pt x="42" y="180"/>
                      <a:pt x="42" y="180"/>
                    </a:cubicBezTo>
                    <a:cubicBezTo>
                      <a:pt x="39" y="178"/>
                      <a:pt x="37" y="176"/>
                      <a:pt x="34" y="173"/>
                    </a:cubicBezTo>
                    <a:cubicBezTo>
                      <a:pt x="27" y="166"/>
                      <a:pt x="20" y="157"/>
                      <a:pt x="15" y="148"/>
                    </a:cubicBezTo>
                    <a:moveTo>
                      <a:pt x="210" y="146"/>
                    </a:moveTo>
                    <a:cubicBezTo>
                      <a:pt x="205" y="156"/>
                      <a:pt x="198" y="165"/>
                      <a:pt x="190" y="173"/>
                    </a:cubicBezTo>
                    <a:cubicBezTo>
                      <a:pt x="170" y="193"/>
                      <a:pt x="143" y="206"/>
                      <a:pt x="112" y="206"/>
                    </a:cubicBezTo>
                    <a:cubicBezTo>
                      <a:pt x="98" y="206"/>
                      <a:pt x="84" y="203"/>
                      <a:pt x="72" y="198"/>
                    </a:cubicBezTo>
                    <a:cubicBezTo>
                      <a:pt x="66" y="198"/>
                      <a:pt x="66" y="198"/>
                      <a:pt x="66" y="198"/>
                    </a:cubicBezTo>
                    <a:cubicBezTo>
                      <a:pt x="80" y="204"/>
                      <a:pt x="96" y="208"/>
                      <a:pt x="112" y="208"/>
                    </a:cubicBezTo>
                    <a:cubicBezTo>
                      <a:pt x="156" y="208"/>
                      <a:pt x="193" y="183"/>
                      <a:pt x="212" y="147"/>
                    </a:cubicBezTo>
                    <a:cubicBezTo>
                      <a:pt x="211" y="147"/>
                      <a:pt x="211" y="147"/>
                      <a:pt x="210" y="146"/>
                    </a:cubicBezTo>
                    <a:moveTo>
                      <a:pt x="2" y="97"/>
                    </a:moveTo>
                    <a:cubicBezTo>
                      <a:pt x="0" y="97"/>
                      <a:pt x="0" y="97"/>
                      <a:pt x="0" y="97"/>
                    </a:cubicBezTo>
                    <a:cubicBezTo>
                      <a:pt x="0" y="108"/>
                      <a:pt x="2" y="119"/>
                      <a:pt x="5" y="130"/>
                    </a:cubicBezTo>
                    <a:cubicBezTo>
                      <a:pt x="7" y="130"/>
                      <a:pt x="7" y="130"/>
                      <a:pt x="7" y="130"/>
                    </a:cubicBezTo>
                    <a:cubicBezTo>
                      <a:pt x="4" y="119"/>
                      <a:pt x="2" y="108"/>
                      <a:pt x="2" y="97"/>
                    </a:cubicBezTo>
                    <a:moveTo>
                      <a:pt x="223" y="96"/>
                    </a:moveTo>
                    <a:cubicBezTo>
                      <a:pt x="223" y="108"/>
                      <a:pt x="221" y="119"/>
                      <a:pt x="217" y="130"/>
                    </a:cubicBezTo>
                    <a:cubicBezTo>
                      <a:pt x="219" y="130"/>
                      <a:pt x="219" y="130"/>
                      <a:pt x="219" y="130"/>
                    </a:cubicBezTo>
                    <a:cubicBezTo>
                      <a:pt x="223" y="119"/>
                      <a:pt x="225" y="108"/>
                      <a:pt x="225" y="97"/>
                    </a:cubicBezTo>
                    <a:cubicBezTo>
                      <a:pt x="224" y="96"/>
                      <a:pt x="223" y="96"/>
                      <a:pt x="223" y="96"/>
                    </a:cubicBezTo>
                    <a:moveTo>
                      <a:pt x="215" y="49"/>
                    </a:moveTo>
                    <a:cubicBezTo>
                      <a:pt x="212" y="49"/>
                      <a:pt x="212" y="49"/>
                      <a:pt x="212" y="49"/>
                    </a:cubicBezTo>
                    <a:cubicBezTo>
                      <a:pt x="217" y="59"/>
                      <a:pt x="220" y="69"/>
                      <a:pt x="222" y="81"/>
                    </a:cubicBezTo>
                    <a:cubicBezTo>
                      <a:pt x="222" y="80"/>
                      <a:pt x="223" y="80"/>
                      <a:pt x="224" y="80"/>
                    </a:cubicBezTo>
                    <a:cubicBezTo>
                      <a:pt x="222" y="69"/>
                      <a:pt x="219" y="58"/>
                      <a:pt x="215" y="49"/>
                    </a:cubicBezTo>
                    <a:moveTo>
                      <a:pt x="173" y="0"/>
                    </a:moveTo>
                    <a:cubicBezTo>
                      <a:pt x="169" y="0"/>
                      <a:pt x="169" y="0"/>
                      <a:pt x="169" y="0"/>
                    </a:cubicBezTo>
                    <a:cubicBezTo>
                      <a:pt x="176" y="5"/>
                      <a:pt x="184" y="11"/>
                      <a:pt x="190" y="17"/>
                    </a:cubicBezTo>
                    <a:cubicBezTo>
                      <a:pt x="195" y="21"/>
                      <a:pt x="198" y="26"/>
                      <a:pt x="202" y="31"/>
                    </a:cubicBezTo>
                    <a:cubicBezTo>
                      <a:pt x="205" y="31"/>
                      <a:pt x="205" y="31"/>
                      <a:pt x="205" y="31"/>
                    </a:cubicBezTo>
                    <a:cubicBezTo>
                      <a:pt x="196" y="19"/>
                      <a:pt x="185" y="8"/>
                      <a:pt x="173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0" name="îṧļiḓe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1131734" y="2233325"/>
                <a:ext cx="59121" cy="32169"/>
              </a:xfrm>
              <a:custGeom>
                <a:avLst/>
                <a:gdLst>
                  <a:gd name="T0" fmla="*/ 3 w 33"/>
                  <a:gd name="T1" fmla="*/ 0 h 18"/>
                  <a:gd name="T2" fmla="*/ 0 w 33"/>
                  <a:gd name="T3" fmla="*/ 0 h 18"/>
                  <a:gd name="T4" fmla="*/ 27 w 33"/>
                  <a:gd name="T5" fmla="*/ 18 h 18"/>
                  <a:gd name="T6" fmla="*/ 33 w 33"/>
                  <a:gd name="T7" fmla="*/ 18 h 18"/>
                  <a:gd name="T8" fmla="*/ 3 w 3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18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8" y="7"/>
                      <a:pt x="17" y="14"/>
                      <a:pt x="27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2" y="14"/>
                      <a:pt x="12" y="8"/>
                      <a:pt x="3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1" name="îṩlîdè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1440382" y="2142905"/>
                <a:ext cx="16519" cy="30430"/>
              </a:xfrm>
              <a:custGeom>
                <a:avLst/>
                <a:gdLst>
                  <a:gd name="T0" fmla="*/ 9 w 9"/>
                  <a:gd name="T1" fmla="*/ 0 h 17"/>
                  <a:gd name="T2" fmla="*/ 7 w 9"/>
                  <a:gd name="T3" fmla="*/ 0 h 17"/>
                  <a:gd name="T4" fmla="*/ 0 w 9"/>
                  <a:gd name="T5" fmla="*/ 16 h 17"/>
                  <a:gd name="T6" fmla="*/ 2 w 9"/>
                  <a:gd name="T7" fmla="*/ 17 h 17"/>
                  <a:gd name="T8" fmla="*/ 9 w 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6"/>
                      <a:pt x="3" y="11"/>
                      <a:pt x="0" y="16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5" y="12"/>
                      <a:pt x="7" y="6"/>
                      <a:pt x="9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2" name="işḷídê"/>
              <p:cNvSpPr/>
              <p:nvPr>
                <p:custDataLst>
                  <p:tags r:id="rId133"/>
                </p:custDataLst>
              </p:nvPr>
            </p:nvSpPr>
            <p:spPr bwMode="auto">
              <a:xfrm>
                <a:off x="1061310" y="2077697"/>
                <a:ext cx="3478" cy="521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3" name="íṩḷiḓé"/>
              <p:cNvSpPr/>
              <p:nvPr>
                <p:custDataLst>
                  <p:tags r:id="rId134"/>
                </p:custDataLst>
              </p:nvPr>
            </p:nvSpPr>
            <p:spPr bwMode="auto">
              <a:xfrm>
                <a:off x="1462117" y="2052484"/>
                <a:ext cx="6086" cy="30430"/>
              </a:xfrm>
              <a:custGeom>
                <a:avLst/>
                <a:gdLst>
                  <a:gd name="T0" fmla="*/ 2 w 3"/>
                  <a:gd name="T1" fmla="*/ 0 h 17"/>
                  <a:gd name="T2" fmla="*/ 0 w 3"/>
                  <a:gd name="T3" fmla="*/ 1 h 17"/>
                  <a:gd name="T4" fmla="*/ 1 w 3"/>
                  <a:gd name="T5" fmla="*/ 15 h 17"/>
                  <a:gd name="T6" fmla="*/ 1 w 3"/>
                  <a:gd name="T7" fmla="*/ 16 h 17"/>
                  <a:gd name="T8" fmla="*/ 3 w 3"/>
                  <a:gd name="T9" fmla="*/ 17 h 17"/>
                  <a:gd name="T10" fmla="*/ 3 w 3"/>
                  <a:gd name="T11" fmla="*/ 15 h 17"/>
                  <a:gd name="T12" fmla="*/ 2 w 3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7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1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2" y="16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10"/>
                      <a:pt x="2" y="5"/>
                      <a:pt x="2" y="0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4" name="ïšļïḓé"/>
              <p:cNvSpPr/>
              <p:nvPr>
                <p:custDataLst>
                  <p:tags r:id="rId135"/>
                </p:custDataLst>
              </p:nvPr>
            </p:nvSpPr>
            <p:spPr bwMode="auto">
              <a:xfrm>
                <a:off x="1262148" y="1877728"/>
                <a:ext cx="111287" cy="30430"/>
              </a:xfrm>
              <a:custGeom>
                <a:avLst/>
                <a:gdLst>
                  <a:gd name="T0" fmla="*/ 1 w 62"/>
                  <a:gd name="T1" fmla="*/ 0 h 17"/>
                  <a:gd name="T2" fmla="*/ 0 w 62"/>
                  <a:gd name="T3" fmla="*/ 1 h 17"/>
                  <a:gd name="T4" fmla="*/ 1 w 62"/>
                  <a:gd name="T5" fmla="*/ 2 h 17"/>
                  <a:gd name="T6" fmla="*/ 58 w 62"/>
                  <a:gd name="T7" fmla="*/ 17 h 17"/>
                  <a:gd name="T8" fmla="*/ 62 w 62"/>
                  <a:gd name="T9" fmla="*/ 17 h 17"/>
                  <a:gd name="T10" fmla="*/ 1 w 62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17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2" y="2"/>
                      <a:pt x="41" y="7"/>
                      <a:pt x="58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44" y="6"/>
                      <a:pt x="23" y="0"/>
                      <a:pt x="1" y="0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5" name="îšḷiḓè"/>
              <p:cNvSpPr/>
              <p:nvPr>
                <p:custDataLst>
                  <p:tags r:id="rId136"/>
                </p:custDataLst>
              </p:nvPr>
            </p:nvSpPr>
            <p:spPr bwMode="auto">
              <a:xfrm>
                <a:off x="1070005" y="2142905"/>
                <a:ext cx="18258" cy="32169"/>
              </a:xfrm>
              <a:custGeom>
                <a:avLst/>
                <a:gdLst>
                  <a:gd name="T0" fmla="*/ 2 w 10"/>
                  <a:gd name="T1" fmla="*/ 0 h 18"/>
                  <a:gd name="T2" fmla="*/ 0 w 10"/>
                  <a:gd name="T3" fmla="*/ 0 h 18"/>
                  <a:gd name="T4" fmla="*/ 8 w 10"/>
                  <a:gd name="T5" fmla="*/ 18 h 18"/>
                  <a:gd name="T6" fmla="*/ 10 w 10"/>
                  <a:gd name="T7" fmla="*/ 18 h 18"/>
                  <a:gd name="T8" fmla="*/ 2 w 1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8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5" y="12"/>
                      <a:pt x="8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7" y="12"/>
                      <a:pt x="4" y="6"/>
                      <a:pt x="2" y="0"/>
                    </a:cubicBezTo>
                  </a:path>
                </a:pathLst>
              </a:custGeom>
              <a:solidFill>
                <a:srgbClr val="FF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6" name="íSliḑe"/>
              <p:cNvSpPr/>
              <p:nvPr>
                <p:custDataLst>
                  <p:tags r:id="rId137"/>
                </p:custDataLst>
              </p:nvPr>
            </p:nvSpPr>
            <p:spPr bwMode="auto">
              <a:xfrm>
                <a:off x="1426471" y="1963802"/>
                <a:ext cx="23475" cy="33038"/>
              </a:xfrm>
              <a:custGeom>
                <a:avLst/>
                <a:gdLst>
                  <a:gd name="T0" fmla="*/ 3 w 13"/>
                  <a:gd name="T1" fmla="*/ 0 h 18"/>
                  <a:gd name="T2" fmla="*/ 0 w 13"/>
                  <a:gd name="T3" fmla="*/ 0 h 18"/>
                  <a:gd name="T4" fmla="*/ 10 w 13"/>
                  <a:gd name="T5" fmla="*/ 18 h 18"/>
                  <a:gd name="T6" fmla="*/ 13 w 13"/>
                  <a:gd name="T7" fmla="*/ 18 h 18"/>
                  <a:gd name="T8" fmla="*/ 3 w 1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5"/>
                      <a:pt x="7" y="11"/>
                      <a:pt x="10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1"/>
                      <a:pt x="6" y="5"/>
                      <a:pt x="3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7" name="i$ḻíḋê"/>
              <p:cNvSpPr/>
              <p:nvPr>
                <p:custDataLst>
                  <p:tags r:id="rId138"/>
                </p:custDataLst>
              </p:nvPr>
            </p:nvSpPr>
            <p:spPr bwMode="auto">
              <a:xfrm>
                <a:off x="1071743" y="1908158"/>
                <a:ext cx="383419" cy="362553"/>
              </a:xfrm>
              <a:custGeom>
                <a:avLst/>
                <a:gdLst>
                  <a:gd name="T0" fmla="*/ 24 w 212"/>
                  <a:gd name="T1" fmla="*/ 148 h 201"/>
                  <a:gd name="T2" fmla="*/ 14 w 212"/>
                  <a:gd name="T3" fmla="*/ 148 h 201"/>
                  <a:gd name="T4" fmla="*/ 43 w 212"/>
                  <a:gd name="T5" fmla="*/ 180 h 201"/>
                  <a:gd name="T6" fmla="*/ 58 w 212"/>
                  <a:gd name="T7" fmla="*/ 180 h 201"/>
                  <a:gd name="T8" fmla="*/ 24 w 212"/>
                  <a:gd name="T9" fmla="*/ 148 h 201"/>
                  <a:gd name="T10" fmla="*/ 9 w 212"/>
                  <a:gd name="T11" fmla="*/ 97 h 201"/>
                  <a:gd name="T12" fmla="*/ 0 w 212"/>
                  <a:gd name="T13" fmla="*/ 97 h 201"/>
                  <a:gd name="T14" fmla="*/ 6 w 212"/>
                  <a:gd name="T15" fmla="*/ 130 h 201"/>
                  <a:gd name="T16" fmla="*/ 15 w 212"/>
                  <a:gd name="T17" fmla="*/ 130 h 201"/>
                  <a:gd name="T18" fmla="*/ 9 w 212"/>
                  <a:gd name="T19" fmla="*/ 97 h 201"/>
                  <a:gd name="T20" fmla="*/ 212 w 212"/>
                  <a:gd name="T21" fmla="*/ 95 h 201"/>
                  <a:gd name="T22" fmla="*/ 204 w 212"/>
                  <a:gd name="T23" fmla="*/ 95 h 201"/>
                  <a:gd name="T24" fmla="*/ 204 w 212"/>
                  <a:gd name="T25" fmla="*/ 95 h 201"/>
                  <a:gd name="T26" fmla="*/ 106 w 212"/>
                  <a:gd name="T27" fmla="*/ 193 h 201"/>
                  <a:gd name="T28" fmla="*/ 103 w 212"/>
                  <a:gd name="T29" fmla="*/ 193 h 201"/>
                  <a:gd name="T30" fmla="*/ 94 w 212"/>
                  <a:gd name="T31" fmla="*/ 198 h 201"/>
                  <a:gd name="T32" fmla="*/ 80 w 212"/>
                  <a:gd name="T33" fmla="*/ 198 h 201"/>
                  <a:gd name="T34" fmla="*/ 106 w 212"/>
                  <a:gd name="T35" fmla="*/ 201 h 201"/>
                  <a:gd name="T36" fmla="*/ 201 w 212"/>
                  <a:gd name="T37" fmla="*/ 143 h 201"/>
                  <a:gd name="T38" fmla="*/ 199 w 212"/>
                  <a:gd name="T39" fmla="*/ 139 h 201"/>
                  <a:gd name="T40" fmla="*/ 207 w 212"/>
                  <a:gd name="T41" fmla="*/ 130 h 201"/>
                  <a:gd name="T42" fmla="*/ 212 w 212"/>
                  <a:gd name="T43" fmla="*/ 95 h 201"/>
                  <a:gd name="T44" fmla="*/ 20 w 212"/>
                  <a:gd name="T45" fmla="*/ 49 h 201"/>
                  <a:gd name="T46" fmla="*/ 11 w 212"/>
                  <a:gd name="T47" fmla="*/ 49 h 201"/>
                  <a:gd name="T48" fmla="*/ 1 w 212"/>
                  <a:gd name="T49" fmla="*/ 79 h 201"/>
                  <a:gd name="T50" fmla="*/ 10 w 212"/>
                  <a:gd name="T51" fmla="*/ 79 h 201"/>
                  <a:gd name="T52" fmla="*/ 20 w 212"/>
                  <a:gd name="T53" fmla="*/ 49 h 201"/>
                  <a:gd name="T54" fmla="*/ 202 w 212"/>
                  <a:gd name="T55" fmla="*/ 49 h 201"/>
                  <a:gd name="T56" fmla="*/ 192 w 212"/>
                  <a:gd name="T57" fmla="*/ 49 h 201"/>
                  <a:gd name="T58" fmla="*/ 204 w 212"/>
                  <a:gd name="T59" fmla="*/ 95 h 201"/>
                  <a:gd name="T60" fmla="*/ 204 w 212"/>
                  <a:gd name="T61" fmla="*/ 95 h 201"/>
                  <a:gd name="T62" fmla="*/ 212 w 212"/>
                  <a:gd name="T63" fmla="*/ 95 h 201"/>
                  <a:gd name="T64" fmla="*/ 212 w 212"/>
                  <a:gd name="T65" fmla="*/ 95 h 201"/>
                  <a:gd name="T66" fmla="*/ 212 w 212"/>
                  <a:gd name="T67" fmla="*/ 90 h 201"/>
                  <a:gd name="T68" fmla="*/ 212 w 212"/>
                  <a:gd name="T69" fmla="*/ 88 h 201"/>
                  <a:gd name="T70" fmla="*/ 212 w 212"/>
                  <a:gd name="T71" fmla="*/ 88 h 201"/>
                  <a:gd name="T72" fmla="*/ 202 w 212"/>
                  <a:gd name="T73" fmla="*/ 49 h 201"/>
                  <a:gd name="T74" fmla="*/ 84 w 212"/>
                  <a:gd name="T75" fmla="*/ 0 h 201"/>
                  <a:gd name="T76" fmla="*/ 59 w 212"/>
                  <a:gd name="T77" fmla="*/ 0 h 201"/>
                  <a:gd name="T78" fmla="*/ 22 w 212"/>
                  <a:gd name="T79" fmla="*/ 31 h 201"/>
                  <a:gd name="T80" fmla="*/ 33 w 212"/>
                  <a:gd name="T81" fmla="*/ 31 h 201"/>
                  <a:gd name="T82" fmla="*/ 84 w 212"/>
                  <a:gd name="T83" fmla="*/ 0 h 201"/>
                  <a:gd name="T84" fmla="*/ 154 w 212"/>
                  <a:gd name="T85" fmla="*/ 0 h 201"/>
                  <a:gd name="T86" fmla="*/ 129 w 212"/>
                  <a:gd name="T87" fmla="*/ 0 h 201"/>
                  <a:gd name="T88" fmla="*/ 180 w 212"/>
                  <a:gd name="T89" fmla="*/ 31 h 201"/>
                  <a:gd name="T90" fmla="*/ 191 w 212"/>
                  <a:gd name="T91" fmla="*/ 31 h 201"/>
                  <a:gd name="T92" fmla="*/ 154 w 212"/>
                  <a:gd name="T93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2" h="201">
                    <a:moveTo>
                      <a:pt x="24" y="148"/>
                    </a:moveTo>
                    <a:cubicBezTo>
                      <a:pt x="14" y="148"/>
                      <a:pt x="14" y="148"/>
                      <a:pt x="14" y="148"/>
                    </a:cubicBezTo>
                    <a:cubicBezTo>
                      <a:pt x="21" y="160"/>
                      <a:pt x="31" y="171"/>
                      <a:pt x="43" y="180"/>
                    </a:cubicBezTo>
                    <a:cubicBezTo>
                      <a:pt x="58" y="180"/>
                      <a:pt x="58" y="180"/>
                      <a:pt x="58" y="180"/>
                    </a:cubicBezTo>
                    <a:cubicBezTo>
                      <a:pt x="44" y="172"/>
                      <a:pt x="32" y="161"/>
                      <a:pt x="24" y="148"/>
                    </a:cubicBezTo>
                    <a:moveTo>
                      <a:pt x="9" y="97"/>
                    </a:moveTo>
                    <a:cubicBezTo>
                      <a:pt x="0" y="97"/>
                      <a:pt x="0" y="97"/>
                      <a:pt x="0" y="97"/>
                    </a:cubicBezTo>
                    <a:cubicBezTo>
                      <a:pt x="0" y="108"/>
                      <a:pt x="2" y="119"/>
                      <a:pt x="6" y="130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1" y="119"/>
                      <a:pt x="9" y="108"/>
                      <a:pt x="9" y="97"/>
                    </a:cubicBezTo>
                    <a:moveTo>
                      <a:pt x="212" y="95"/>
                    </a:moveTo>
                    <a:cubicBezTo>
                      <a:pt x="204" y="95"/>
                      <a:pt x="204" y="95"/>
                      <a:pt x="204" y="95"/>
                    </a:cubicBezTo>
                    <a:cubicBezTo>
                      <a:pt x="204" y="95"/>
                      <a:pt x="204" y="95"/>
                      <a:pt x="204" y="95"/>
                    </a:cubicBezTo>
                    <a:cubicBezTo>
                      <a:pt x="204" y="149"/>
                      <a:pt x="160" y="193"/>
                      <a:pt x="106" y="193"/>
                    </a:cubicBezTo>
                    <a:cubicBezTo>
                      <a:pt x="105" y="193"/>
                      <a:pt x="104" y="193"/>
                      <a:pt x="103" y="193"/>
                    </a:cubicBezTo>
                    <a:cubicBezTo>
                      <a:pt x="101" y="196"/>
                      <a:pt x="98" y="198"/>
                      <a:pt x="94" y="198"/>
                    </a:cubicBezTo>
                    <a:cubicBezTo>
                      <a:pt x="80" y="198"/>
                      <a:pt x="80" y="198"/>
                      <a:pt x="80" y="198"/>
                    </a:cubicBezTo>
                    <a:cubicBezTo>
                      <a:pt x="88" y="200"/>
                      <a:pt x="97" y="201"/>
                      <a:pt x="106" y="201"/>
                    </a:cubicBezTo>
                    <a:cubicBezTo>
                      <a:pt x="148" y="201"/>
                      <a:pt x="183" y="178"/>
                      <a:pt x="201" y="143"/>
                    </a:cubicBezTo>
                    <a:cubicBezTo>
                      <a:pt x="200" y="142"/>
                      <a:pt x="199" y="140"/>
                      <a:pt x="199" y="139"/>
                    </a:cubicBezTo>
                    <a:cubicBezTo>
                      <a:pt x="199" y="134"/>
                      <a:pt x="203" y="131"/>
                      <a:pt x="207" y="130"/>
                    </a:cubicBezTo>
                    <a:cubicBezTo>
                      <a:pt x="210" y="119"/>
                      <a:pt x="212" y="107"/>
                      <a:pt x="212" y="95"/>
                    </a:cubicBezTo>
                    <a:moveTo>
                      <a:pt x="20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6" y="58"/>
                      <a:pt x="3" y="68"/>
                      <a:pt x="1" y="79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2" y="68"/>
                      <a:pt x="15" y="58"/>
                      <a:pt x="20" y="49"/>
                    </a:cubicBezTo>
                    <a:moveTo>
                      <a:pt x="202" y="49"/>
                    </a:moveTo>
                    <a:cubicBezTo>
                      <a:pt x="192" y="49"/>
                      <a:pt x="192" y="49"/>
                      <a:pt x="192" y="49"/>
                    </a:cubicBezTo>
                    <a:cubicBezTo>
                      <a:pt x="200" y="62"/>
                      <a:pt x="204" y="78"/>
                      <a:pt x="204" y="95"/>
                    </a:cubicBezTo>
                    <a:cubicBezTo>
                      <a:pt x="204" y="95"/>
                      <a:pt x="204" y="95"/>
                      <a:pt x="204" y="95"/>
                    </a:cubicBezTo>
                    <a:cubicBezTo>
                      <a:pt x="212" y="95"/>
                      <a:pt x="212" y="95"/>
                      <a:pt x="212" y="95"/>
                    </a:cubicBezTo>
                    <a:cubicBezTo>
                      <a:pt x="212" y="95"/>
                      <a:pt x="212" y="95"/>
                      <a:pt x="212" y="95"/>
                    </a:cubicBezTo>
                    <a:cubicBezTo>
                      <a:pt x="212" y="93"/>
                      <a:pt x="212" y="91"/>
                      <a:pt x="212" y="90"/>
                    </a:cubicBezTo>
                    <a:cubicBezTo>
                      <a:pt x="212" y="89"/>
                      <a:pt x="212" y="89"/>
                      <a:pt x="212" y="88"/>
                    </a:cubicBezTo>
                    <a:cubicBezTo>
                      <a:pt x="212" y="88"/>
                      <a:pt x="212" y="88"/>
                      <a:pt x="212" y="88"/>
                    </a:cubicBezTo>
                    <a:cubicBezTo>
                      <a:pt x="211" y="74"/>
                      <a:pt x="207" y="60"/>
                      <a:pt x="202" y="49"/>
                    </a:cubicBezTo>
                    <a:moveTo>
                      <a:pt x="84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44" y="7"/>
                      <a:pt x="32" y="18"/>
                      <a:pt x="2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46" y="16"/>
                      <a:pt x="64" y="5"/>
                      <a:pt x="84" y="0"/>
                    </a:cubicBezTo>
                    <a:moveTo>
                      <a:pt x="154" y="0"/>
                    </a:moveTo>
                    <a:cubicBezTo>
                      <a:pt x="129" y="0"/>
                      <a:pt x="129" y="0"/>
                      <a:pt x="129" y="0"/>
                    </a:cubicBezTo>
                    <a:cubicBezTo>
                      <a:pt x="149" y="5"/>
                      <a:pt x="167" y="16"/>
                      <a:pt x="180" y="31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81" y="18"/>
                      <a:pt x="168" y="7"/>
                      <a:pt x="154" y="0"/>
                    </a:cubicBezTo>
                  </a:path>
                </a:pathLst>
              </a:custGeom>
              <a:solidFill>
                <a:srgbClr val="C4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8" name="îṩ1iḍe"/>
              <p:cNvSpPr/>
              <p:nvPr>
                <p:custDataLst>
                  <p:tags r:id="rId139"/>
                </p:custDataLst>
              </p:nvPr>
            </p:nvSpPr>
            <p:spPr bwMode="auto">
              <a:xfrm>
                <a:off x="1149992" y="2233325"/>
                <a:ext cx="107809" cy="32169"/>
              </a:xfrm>
              <a:custGeom>
                <a:avLst/>
                <a:gdLst>
                  <a:gd name="T0" fmla="*/ 15 w 60"/>
                  <a:gd name="T1" fmla="*/ 0 h 18"/>
                  <a:gd name="T2" fmla="*/ 0 w 60"/>
                  <a:gd name="T3" fmla="*/ 0 h 18"/>
                  <a:gd name="T4" fmla="*/ 37 w 60"/>
                  <a:gd name="T5" fmla="*/ 18 h 18"/>
                  <a:gd name="T6" fmla="*/ 51 w 60"/>
                  <a:gd name="T7" fmla="*/ 18 h 18"/>
                  <a:gd name="T8" fmla="*/ 60 w 60"/>
                  <a:gd name="T9" fmla="*/ 13 h 18"/>
                  <a:gd name="T10" fmla="*/ 15 w 6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8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8"/>
                      <a:pt x="23" y="15"/>
                      <a:pt x="37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5" y="18"/>
                      <a:pt x="58" y="16"/>
                      <a:pt x="60" y="13"/>
                    </a:cubicBezTo>
                    <a:cubicBezTo>
                      <a:pt x="43" y="12"/>
                      <a:pt x="28" y="8"/>
                      <a:pt x="15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9" name="îṥ1ïḋê"/>
              <p:cNvSpPr/>
              <p:nvPr>
                <p:custDataLst>
                  <p:tags r:id="rId140"/>
                </p:custDataLst>
              </p:nvPr>
            </p:nvSpPr>
            <p:spPr bwMode="auto">
              <a:xfrm>
                <a:off x="1431688" y="2142905"/>
                <a:ext cx="14781" cy="23475"/>
              </a:xfrm>
              <a:custGeom>
                <a:avLst/>
                <a:gdLst>
                  <a:gd name="T0" fmla="*/ 8 w 8"/>
                  <a:gd name="T1" fmla="*/ 0 h 13"/>
                  <a:gd name="T2" fmla="*/ 0 w 8"/>
                  <a:gd name="T3" fmla="*/ 9 h 13"/>
                  <a:gd name="T4" fmla="*/ 2 w 8"/>
                  <a:gd name="T5" fmla="*/ 13 h 13"/>
                  <a:gd name="T6" fmla="*/ 8 w 8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3">
                    <a:moveTo>
                      <a:pt x="8" y="0"/>
                    </a:moveTo>
                    <a:cubicBezTo>
                      <a:pt x="4" y="1"/>
                      <a:pt x="0" y="4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4" y="9"/>
                      <a:pt x="6" y="5"/>
                      <a:pt x="8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0" name="íṣļîde"/>
              <p:cNvSpPr/>
              <p:nvPr>
                <p:custDataLst>
                  <p:tags r:id="rId141"/>
                </p:custDataLst>
              </p:nvPr>
            </p:nvSpPr>
            <p:spPr bwMode="auto">
              <a:xfrm>
                <a:off x="1071743" y="2050745"/>
                <a:ext cx="18258" cy="32169"/>
              </a:xfrm>
              <a:custGeom>
                <a:avLst/>
                <a:gdLst>
                  <a:gd name="T0" fmla="*/ 10 w 10"/>
                  <a:gd name="T1" fmla="*/ 0 h 18"/>
                  <a:gd name="T2" fmla="*/ 1 w 10"/>
                  <a:gd name="T3" fmla="*/ 0 h 18"/>
                  <a:gd name="T4" fmla="*/ 0 w 10"/>
                  <a:gd name="T5" fmla="*/ 16 h 18"/>
                  <a:gd name="T6" fmla="*/ 0 w 10"/>
                  <a:gd name="T7" fmla="*/ 18 h 18"/>
                  <a:gd name="T8" fmla="*/ 9 w 10"/>
                  <a:gd name="T9" fmla="*/ 18 h 18"/>
                  <a:gd name="T10" fmla="*/ 9 w 10"/>
                  <a:gd name="T11" fmla="*/ 16 h 18"/>
                  <a:gd name="T12" fmla="*/ 10 w 1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8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6"/>
                    </a:cubicBezTo>
                    <a:cubicBezTo>
                      <a:pt x="9" y="11"/>
                      <a:pt x="9" y="5"/>
                      <a:pt x="10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1" name="îslîde"/>
              <p:cNvSpPr/>
              <p:nvPr>
                <p:custDataLst>
                  <p:tags r:id="rId142"/>
                </p:custDataLst>
              </p:nvPr>
            </p:nvSpPr>
            <p:spPr bwMode="auto">
              <a:xfrm>
                <a:off x="1455162" y="2067264"/>
                <a:ext cx="0" cy="3478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C4D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2" name="îṡḻîďè"/>
              <p:cNvSpPr/>
              <p:nvPr>
                <p:custDataLst>
                  <p:tags r:id="rId143"/>
                </p:custDataLst>
              </p:nvPr>
            </p:nvSpPr>
            <p:spPr bwMode="auto">
              <a:xfrm>
                <a:off x="1178683" y="1888161"/>
                <a:ext cx="171278" cy="19997"/>
              </a:xfrm>
              <a:custGeom>
                <a:avLst/>
                <a:gdLst>
                  <a:gd name="T0" fmla="*/ 47 w 95"/>
                  <a:gd name="T1" fmla="*/ 0 h 11"/>
                  <a:gd name="T2" fmla="*/ 0 w 95"/>
                  <a:gd name="T3" fmla="*/ 11 h 11"/>
                  <a:gd name="T4" fmla="*/ 25 w 95"/>
                  <a:gd name="T5" fmla="*/ 11 h 11"/>
                  <a:gd name="T6" fmla="*/ 47 w 95"/>
                  <a:gd name="T7" fmla="*/ 8 h 11"/>
                  <a:gd name="T8" fmla="*/ 70 w 95"/>
                  <a:gd name="T9" fmla="*/ 11 h 11"/>
                  <a:gd name="T10" fmla="*/ 95 w 95"/>
                  <a:gd name="T11" fmla="*/ 11 h 11"/>
                  <a:gd name="T12" fmla="*/ 47 w 9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11">
                    <a:moveTo>
                      <a:pt x="47" y="0"/>
                    </a:moveTo>
                    <a:cubicBezTo>
                      <a:pt x="30" y="0"/>
                      <a:pt x="14" y="4"/>
                      <a:pt x="0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32" y="9"/>
                      <a:pt x="39" y="8"/>
                      <a:pt x="47" y="8"/>
                    </a:cubicBezTo>
                    <a:cubicBezTo>
                      <a:pt x="55" y="8"/>
                      <a:pt x="63" y="9"/>
                      <a:pt x="70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80" y="4"/>
                      <a:pt x="64" y="0"/>
                      <a:pt x="47" y="0"/>
                    </a:cubicBezTo>
                  </a:path>
                </a:pathLst>
              </a:custGeom>
              <a:solidFill>
                <a:srgbClr val="C4D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3" name="îṣḷîḍè"/>
              <p:cNvSpPr/>
              <p:nvPr>
                <p:custDataLst>
                  <p:tags r:id="rId144"/>
                </p:custDataLst>
              </p:nvPr>
            </p:nvSpPr>
            <p:spPr bwMode="auto">
              <a:xfrm>
                <a:off x="1083046" y="2142905"/>
                <a:ext cx="32169" cy="32169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0 h 18"/>
                  <a:gd name="T4" fmla="*/ 8 w 18"/>
                  <a:gd name="T5" fmla="*/ 18 h 18"/>
                  <a:gd name="T6" fmla="*/ 18 w 18"/>
                  <a:gd name="T7" fmla="*/ 1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5" y="12"/>
                      <a:pt x="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2"/>
                      <a:pt x="11" y="6"/>
                      <a:pt x="9" y="0"/>
                    </a:cubicBezTo>
                  </a:path>
                </a:pathLst>
              </a:custGeom>
              <a:solidFill>
                <a:srgbClr val="C4D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4" name="îṡļîḍe"/>
              <p:cNvSpPr/>
              <p:nvPr>
                <p:custDataLst>
                  <p:tags r:id="rId145"/>
                </p:custDataLst>
              </p:nvPr>
            </p:nvSpPr>
            <p:spPr bwMode="auto">
              <a:xfrm>
                <a:off x="1091740" y="1963802"/>
                <a:ext cx="345164" cy="33038"/>
              </a:xfrm>
              <a:custGeom>
                <a:avLst/>
                <a:gdLst>
                  <a:gd name="T0" fmla="*/ 22 w 191"/>
                  <a:gd name="T1" fmla="*/ 0 h 18"/>
                  <a:gd name="T2" fmla="*/ 11 w 191"/>
                  <a:gd name="T3" fmla="*/ 0 h 18"/>
                  <a:gd name="T4" fmla="*/ 0 w 191"/>
                  <a:gd name="T5" fmla="*/ 18 h 18"/>
                  <a:gd name="T6" fmla="*/ 9 w 191"/>
                  <a:gd name="T7" fmla="*/ 18 h 18"/>
                  <a:gd name="T8" fmla="*/ 22 w 191"/>
                  <a:gd name="T9" fmla="*/ 0 h 18"/>
                  <a:gd name="T10" fmla="*/ 180 w 191"/>
                  <a:gd name="T11" fmla="*/ 0 h 18"/>
                  <a:gd name="T12" fmla="*/ 169 w 191"/>
                  <a:gd name="T13" fmla="*/ 0 h 18"/>
                  <a:gd name="T14" fmla="*/ 181 w 191"/>
                  <a:gd name="T15" fmla="*/ 18 h 18"/>
                  <a:gd name="T16" fmla="*/ 191 w 191"/>
                  <a:gd name="T17" fmla="*/ 18 h 18"/>
                  <a:gd name="T18" fmla="*/ 180 w 19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8">
                    <a:moveTo>
                      <a:pt x="2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5"/>
                      <a:pt x="3" y="11"/>
                      <a:pt x="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11"/>
                      <a:pt x="17" y="5"/>
                      <a:pt x="22" y="0"/>
                    </a:cubicBezTo>
                    <a:moveTo>
                      <a:pt x="180" y="0"/>
                    </a:moveTo>
                    <a:cubicBezTo>
                      <a:pt x="169" y="0"/>
                      <a:pt x="169" y="0"/>
                      <a:pt x="169" y="0"/>
                    </a:cubicBezTo>
                    <a:cubicBezTo>
                      <a:pt x="173" y="5"/>
                      <a:pt x="178" y="11"/>
                      <a:pt x="181" y="18"/>
                    </a:cubicBezTo>
                    <a:cubicBezTo>
                      <a:pt x="191" y="18"/>
                      <a:pt x="191" y="18"/>
                      <a:pt x="191" y="18"/>
                    </a:cubicBezTo>
                    <a:cubicBezTo>
                      <a:pt x="188" y="11"/>
                      <a:pt x="184" y="5"/>
                      <a:pt x="180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5" name="iṡḷíḑê"/>
              <p:cNvSpPr/>
              <p:nvPr>
                <p:custDataLst>
                  <p:tags r:id="rId146"/>
                </p:custDataLst>
              </p:nvPr>
            </p:nvSpPr>
            <p:spPr bwMode="auto">
              <a:xfrm>
                <a:off x="1088262" y="1902942"/>
                <a:ext cx="352120" cy="353859"/>
              </a:xfrm>
              <a:custGeom>
                <a:avLst/>
                <a:gdLst>
                  <a:gd name="T0" fmla="*/ 97 w 195"/>
                  <a:gd name="T1" fmla="*/ 0 h 196"/>
                  <a:gd name="T2" fmla="*/ 75 w 195"/>
                  <a:gd name="T3" fmla="*/ 3 h 196"/>
                  <a:gd name="T4" fmla="*/ 24 w 195"/>
                  <a:gd name="T5" fmla="*/ 34 h 196"/>
                  <a:gd name="T6" fmla="*/ 11 w 195"/>
                  <a:gd name="T7" fmla="*/ 52 h 196"/>
                  <a:gd name="T8" fmla="*/ 1 w 195"/>
                  <a:gd name="T9" fmla="*/ 82 h 196"/>
                  <a:gd name="T10" fmla="*/ 0 w 195"/>
                  <a:gd name="T11" fmla="*/ 98 h 196"/>
                  <a:gd name="T12" fmla="*/ 0 w 195"/>
                  <a:gd name="T13" fmla="*/ 100 h 196"/>
                  <a:gd name="T14" fmla="*/ 6 w 195"/>
                  <a:gd name="T15" fmla="*/ 133 h 196"/>
                  <a:gd name="T16" fmla="*/ 15 w 195"/>
                  <a:gd name="T17" fmla="*/ 151 h 196"/>
                  <a:gd name="T18" fmla="*/ 49 w 195"/>
                  <a:gd name="T19" fmla="*/ 183 h 196"/>
                  <a:gd name="T20" fmla="*/ 94 w 195"/>
                  <a:gd name="T21" fmla="*/ 196 h 196"/>
                  <a:gd name="T22" fmla="*/ 97 w 195"/>
                  <a:gd name="T23" fmla="*/ 196 h 196"/>
                  <a:gd name="T24" fmla="*/ 195 w 195"/>
                  <a:gd name="T25" fmla="*/ 98 h 196"/>
                  <a:gd name="T26" fmla="*/ 195 w 195"/>
                  <a:gd name="T27" fmla="*/ 98 h 196"/>
                  <a:gd name="T28" fmla="*/ 186 w 195"/>
                  <a:gd name="T29" fmla="*/ 98 h 196"/>
                  <a:gd name="T30" fmla="*/ 160 w 195"/>
                  <a:gd name="T31" fmla="*/ 161 h 196"/>
                  <a:gd name="T32" fmla="*/ 97 w 195"/>
                  <a:gd name="T33" fmla="*/ 187 h 196"/>
                  <a:gd name="T34" fmla="*/ 34 w 195"/>
                  <a:gd name="T35" fmla="*/ 161 h 196"/>
                  <a:gd name="T36" fmla="*/ 8 w 195"/>
                  <a:gd name="T37" fmla="*/ 98 h 196"/>
                  <a:gd name="T38" fmla="*/ 34 w 195"/>
                  <a:gd name="T39" fmla="*/ 35 h 196"/>
                  <a:gd name="T40" fmla="*/ 97 w 195"/>
                  <a:gd name="T41" fmla="*/ 9 h 196"/>
                  <a:gd name="T42" fmla="*/ 160 w 195"/>
                  <a:gd name="T43" fmla="*/ 35 h 196"/>
                  <a:gd name="T44" fmla="*/ 186 w 195"/>
                  <a:gd name="T45" fmla="*/ 98 h 196"/>
                  <a:gd name="T46" fmla="*/ 195 w 195"/>
                  <a:gd name="T47" fmla="*/ 98 h 196"/>
                  <a:gd name="T48" fmla="*/ 183 w 195"/>
                  <a:gd name="T49" fmla="*/ 52 h 196"/>
                  <a:gd name="T50" fmla="*/ 171 w 195"/>
                  <a:gd name="T51" fmla="*/ 34 h 196"/>
                  <a:gd name="T52" fmla="*/ 120 w 195"/>
                  <a:gd name="T53" fmla="*/ 3 h 196"/>
                  <a:gd name="T54" fmla="*/ 97 w 195"/>
                  <a:gd name="T5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5" h="196">
                    <a:moveTo>
                      <a:pt x="97" y="0"/>
                    </a:moveTo>
                    <a:cubicBezTo>
                      <a:pt x="89" y="0"/>
                      <a:pt x="82" y="1"/>
                      <a:pt x="75" y="3"/>
                    </a:cubicBezTo>
                    <a:cubicBezTo>
                      <a:pt x="55" y="8"/>
                      <a:pt x="37" y="19"/>
                      <a:pt x="24" y="34"/>
                    </a:cubicBezTo>
                    <a:cubicBezTo>
                      <a:pt x="19" y="39"/>
                      <a:pt x="15" y="45"/>
                      <a:pt x="11" y="52"/>
                    </a:cubicBezTo>
                    <a:cubicBezTo>
                      <a:pt x="6" y="61"/>
                      <a:pt x="3" y="71"/>
                      <a:pt x="1" y="82"/>
                    </a:cubicBezTo>
                    <a:cubicBezTo>
                      <a:pt x="0" y="87"/>
                      <a:pt x="0" y="93"/>
                      <a:pt x="0" y="98"/>
                    </a:cubicBezTo>
                    <a:cubicBezTo>
                      <a:pt x="0" y="99"/>
                      <a:pt x="0" y="99"/>
                      <a:pt x="0" y="100"/>
                    </a:cubicBezTo>
                    <a:cubicBezTo>
                      <a:pt x="0" y="111"/>
                      <a:pt x="2" y="122"/>
                      <a:pt x="6" y="133"/>
                    </a:cubicBezTo>
                    <a:cubicBezTo>
                      <a:pt x="8" y="139"/>
                      <a:pt x="11" y="145"/>
                      <a:pt x="15" y="151"/>
                    </a:cubicBezTo>
                    <a:cubicBezTo>
                      <a:pt x="23" y="164"/>
                      <a:pt x="35" y="175"/>
                      <a:pt x="49" y="183"/>
                    </a:cubicBezTo>
                    <a:cubicBezTo>
                      <a:pt x="62" y="191"/>
                      <a:pt x="77" y="195"/>
                      <a:pt x="94" y="196"/>
                    </a:cubicBezTo>
                    <a:cubicBezTo>
                      <a:pt x="95" y="196"/>
                      <a:pt x="96" y="196"/>
                      <a:pt x="97" y="196"/>
                    </a:cubicBezTo>
                    <a:cubicBezTo>
                      <a:pt x="151" y="196"/>
                      <a:pt x="195" y="152"/>
                      <a:pt x="195" y="98"/>
                    </a:cubicBezTo>
                    <a:cubicBezTo>
                      <a:pt x="195" y="98"/>
                      <a:pt x="195" y="98"/>
                      <a:pt x="195" y="98"/>
                    </a:cubicBezTo>
                    <a:cubicBezTo>
                      <a:pt x="186" y="98"/>
                      <a:pt x="186" y="98"/>
                      <a:pt x="186" y="98"/>
                    </a:cubicBezTo>
                    <a:cubicBezTo>
                      <a:pt x="186" y="123"/>
                      <a:pt x="177" y="145"/>
                      <a:pt x="160" y="161"/>
                    </a:cubicBezTo>
                    <a:cubicBezTo>
                      <a:pt x="144" y="177"/>
                      <a:pt x="122" y="187"/>
                      <a:pt x="97" y="187"/>
                    </a:cubicBezTo>
                    <a:cubicBezTo>
                      <a:pt x="73" y="187"/>
                      <a:pt x="50" y="177"/>
                      <a:pt x="34" y="161"/>
                    </a:cubicBezTo>
                    <a:cubicBezTo>
                      <a:pt x="18" y="145"/>
                      <a:pt x="8" y="123"/>
                      <a:pt x="8" y="98"/>
                    </a:cubicBezTo>
                    <a:cubicBezTo>
                      <a:pt x="8" y="74"/>
                      <a:pt x="18" y="51"/>
                      <a:pt x="34" y="35"/>
                    </a:cubicBezTo>
                    <a:cubicBezTo>
                      <a:pt x="50" y="19"/>
                      <a:pt x="73" y="9"/>
                      <a:pt x="97" y="9"/>
                    </a:cubicBezTo>
                    <a:cubicBezTo>
                      <a:pt x="122" y="9"/>
                      <a:pt x="144" y="19"/>
                      <a:pt x="160" y="35"/>
                    </a:cubicBezTo>
                    <a:cubicBezTo>
                      <a:pt x="177" y="51"/>
                      <a:pt x="186" y="74"/>
                      <a:pt x="186" y="98"/>
                    </a:cubicBezTo>
                    <a:cubicBezTo>
                      <a:pt x="195" y="98"/>
                      <a:pt x="195" y="98"/>
                      <a:pt x="195" y="98"/>
                    </a:cubicBezTo>
                    <a:cubicBezTo>
                      <a:pt x="195" y="81"/>
                      <a:pt x="191" y="65"/>
                      <a:pt x="183" y="52"/>
                    </a:cubicBezTo>
                    <a:cubicBezTo>
                      <a:pt x="180" y="45"/>
                      <a:pt x="175" y="39"/>
                      <a:pt x="171" y="34"/>
                    </a:cubicBezTo>
                    <a:cubicBezTo>
                      <a:pt x="158" y="19"/>
                      <a:pt x="140" y="8"/>
                      <a:pt x="120" y="3"/>
                    </a:cubicBezTo>
                    <a:cubicBezTo>
                      <a:pt x="113" y="1"/>
                      <a:pt x="105" y="0"/>
                      <a:pt x="97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6" name="íṣ1ïḓe"/>
              <p:cNvSpPr/>
              <p:nvPr>
                <p:custDataLst>
                  <p:tags r:id="rId147"/>
                </p:custDataLst>
              </p:nvPr>
            </p:nvSpPr>
            <p:spPr bwMode="auto">
              <a:xfrm>
                <a:off x="1108259" y="2020315"/>
                <a:ext cx="102593" cy="120851"/>
              </a:xfrm>
              <a:custGeom>
                <a:avLst/>
                <a:gdLst>
                  <a:gd name="T0" fmla="*/ 45 w 57"/>
                  <a:gd name="T1" fmla="*/ 18 h 67"/>
                  <a:gd name="T2" fmla="*/ 33 w 57"/>
                  <a:gd name="T3" fmla="*/ 13 h 67"/>
                  <a:gd name="T4" fmla="*/ 14 w 57"/>
                  <a:gd name="T5" fmla="*/ 33 h 67"/>
                  <a:gd name="T6" fmla="*/ 32 w 57"/>
                  <a:gd name="T7" fmla="*/ 54 h 67"/>
                  <a:gd name="T8" fmla="*/ 46 w 57"/>
                  <a:gd name="T9" fmla="*/ 47 h 67"/>
                  <a:gd name="T10" fmla="*/ 57 w 57"/>
                  <a:gd name="T11" fmla="*/ 56 h 67"/>
                  <a:gd name="T12" fmla="*/ 34 w 57"/>
                  <a:gd name="T13" fmla="*/ 67 h 67"/>
                  <a:gd name="T14" fmla="*/ 0 w 57"/>
                  <a:gd name="T15" fmla="*/ 33 h 67"/>
                  <a:gd name="T16" fmla="*/ 34 w 57"/>
                  <a:gd name="T17" fmla="*/ 0 h 67"/>
                  <a:gd name="T18" fmla="*/ 56 w 57"/>
                  <a:gd name="T19" fmla="*/ 9 h 67"/>
                  <a:gd name="T20" fmla="*/ 45 w 57"/>
                  <a:gd name="T21" fmla="*/ 1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" h="67">
                    <a:moveTo>
                      <a:pt x="45" y="18"/>
                    </a:moveTo>
                    <a:cubicBezTo>
                      <a:pt x="42" y="15"/>
                      <a:pt x="38" y="13"/>
                      <a:pt x="33" y="13"/>
                    </a:cubicBezTo>
                    <a:cubicBezTo>
                      <a:pt x="22" y="13"/>
                      <a:pt x="14" y="21"/>
                      <a:pt x="14" y="33"/>
                    </a:cubicBezTo>
                    <a:cubicBezTo>
                      <a:pt x="14" y="45"/>
                      <a:pt x="22" y="54"/>
                      <a:pt x="32" y="54"/>
                    </a:cubicBezTo>
                    <a:cubicBezTo>
                      <a:pt x="38" y="54"/>
                      <a:pt x="43" y="51"/>
                      <a:pt x="46" y="4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2" y="63"/>
                      <a:pt x="43" y="67"/>
                      <a:pt x="34" y="67"/>
                    </a:cubicBezTo>
                    <a:cubicBezTo>
                      <a:pt x="14" y="67"/>
                      <a:pt x="0" y="54"/>
                      <a:pt x="0" y="33"/>
                    </a:cubicBezTo>
                    <a:cubicBezTo>
                      <a:pt x="0" y="13"/>
                      <a:pt x="14" y="0"/>
                      <a:pt x="34" y="0"/>
                    </a:cubicBezTo>
                    <a:cubicBezTo>
                      <a:pt x="41" y="0"/>
                      <a:pt x="50" y="2"/>
                      <a:pt x="56" y="9"/>
                    </a:cubicBez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7" name="îSľiḑê"/>
              <p:cNvSpPr/>
              <p:nvPr>
                <p:custDataLst>
                  <p:tags r:id="rId148"/>
                </p:custDataLst>
              </p:nvPr>
            </p:nvSpPr>
            <p:spPr bwMode="auto">
              <a:xfrm>
                <a:off x="1223893" y="2043790"/>
                <a:ext cx="88682" cy="87813"/>
              </a:xfrm>
              <a:custGeom>
                <a:avLst/>
                <a:gdLst>
                  <a:gd name="T0" fmla="*/ 0 w 102"/>
                  <a:gd name="T1" fmla="*/ 39 h 101"/>
                  <a:gd name="T2" fmla="*/ 39 w 102"/>
                  <a:gd name="T3" fmla="*/ 39 h 101"/>
                  <a:gd name="T4" fmla="*/ 39 w 102"/>
                  <a:gd name="T5" fmla="*/ 0 h 101"/>
                  <a:gd name="T6" fmla="*/ 62 w 102"/>
                  <a:gd name="T7" fmla="*/ 0 h 101"/>
                  <a:gd name="T8" fmla="*/ 62 w 102"/>
                  <a:gd name="T9" fmla="*/ 39 h 101"/>
                  <a:gd name="T10" fmla="*/ 102 w 102"/>
                  <a:gd name="T11" fmla="*/ 39 h 101"/>
                  <a:gd name="T12" fmla="*/ 102 w 102"/>
                  <a:gd name="T13" fmla="*/ 62 h 101"/>
                  <a:gd name="T14" fmla="*/ 62 w 102"/>
                  <a:gd name="T15" fmla="*/ 62 h 101"/>
                  <a:gd name="T16" fmla="*/ 62 w 102"/>
                  <a:gd name="T17" fmla="*/ 101 h 101"/>
                  <a:gd name="T18" fmla="*/ 39 w 102"/>
                  <a:gd name="T19" fmla="*/ 101 h 101"/>
                  <a:gd name="T20" fmla="*/ 39 w 102"/>
                  <a:gd name="T21" fmla="*/ 62 h 101"/>
                  <a:gd name="T22" fmla="*/ 0 w 102"/>
                  <a:gd name="T23" fmla="*/ 62 h 101"/>
                  <a:gd name="T24" fmla="*/ 0 w 102"/>
                  <a:gd name="T25" fmla="*/ 3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01">
                    <a:moveTo>
                      <a:pt x="0" y="39"/>
                    </a:moveTo>
                    <a:lnTo>
                      <a:pt x="39" y="39"/>
                    </a:lnTo>
                    <a:lnTo>
                      <a:pt x="39" y="0"/>
                    </a:lnTo>
                    <a:lnTo>
                      <a:pt x="62" y="0"/>
                    </a:lnTo>
                    <a:lnTo>
                      <a:pt x="62" y="39"/>
                    </a:lnTo>
                    <a:lnTo>
                      <a:pt x="102" y="39"/>
                    </a:lnTo>
                    <a:lnTo>
                      <a:pt x="102" y="62"/>
                    </a:lnTo>
                    <a:lnTo>
                      <a:pt x="62" y="62"/>
                    </a:lnTo>
                    <a:lnTo>
                      <a:pt x="62" y="101"/>
                    </a:lnTo>
                    <a:lnTo>
                      <a:pt x="39" y="101"/>
                    </a:lnTo>
                    <a:lnTo>
                      <a:pt x="39" y="62"/>
                    </a:lnTo>
                    <a:lnTo>
                      <a:pt x="0" y="6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8" name="iSļîḋé"/>
              <p:cNvSpPr/>
              <p:nvPr>
                <p:custDataLst>
                  <p:tags r:id="rId149"/>
                </p:custDataLst>
              </p:nvPr>
            </p:nvSpPr>
            <p:spPr bwMode="auto">
              <a:xfrm>
                <a:off x="1330834" y="2043790"/>
                <a:ext cx="90421" cy="87813"/>
              </a:xfrm>
              <a:custGeom>
                <a:avLst/>
                <a:gdLst>
                  <a:gd name="T0" fmla="*/ 0 w 104"/>
                  <a:gd name="T1" fmla="*/ 39 h 101"/>
                  <a:gd name="T2" fmla="*/ 39 w 104"/>
                  <a:gd name="T3" fmla="*/ 39 h 101"/>
                  <a:gd name="T4" fmla="*/ 39 w 104"/>
                  <a:gd name="T5" fmla="*/ 0 h 101"/>
                  <a:gd name="T6" fmla="*/ 64 w 104"/>
                  <a:gd name="T7" fmla="*/ 0 h 101"/>
                  <a:gd name="T8" fmla="*/ 64 w 104"/>
                  <a:gd name="T9" fmla="*/ 39 h 101"/>
                  <a:gd name="T10" fmla="*/ 104 w 104"/>
                  <a:gd name="T11" fmla="*/ 39 h 101"/>
                  <a:gd name="T12" fmla="*/ 104 w 104"/>
                  <a:gd name="T13" fmla="*/ 62 h 101"/>
                  <a:gd name="T14" fmla="*/ 64 w 104"/>
                  <a:gd name="T15" fmla="*/ 62 h 101"/>
                  <a:gd name="T16" fmla="*/ 64 w 104"/>
                  <a:gd name="T17" fmla="*/ 101 h 101"/>
                  <a:gd name="T18" fmla="*/ 39 w 104"/>
                  <a:gd name="T19" fmla="*/ 101 h 101"/>
                  <a:gd name="T20" fmla="*/ 39 w 104"/>
                  <a:gd name="T21" fmla="*/ 62 h 101"/>
                  <a:gd name="T22" fmla="*/ 0 w 104"/>
                  <a:gd name="T23" fmla="*/ 62 h 101"/>
                  <a:gd name="T24" fmla="*/ 0 w 104"/>
                  <a:gd name="T25" fmla="*/ 3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101">
                    <a:moveTo>
                      <a:pt x="0" y="39"/>
                    </a:moveTo>
                    <a:lnTo>
                      <a:pt x="39" y="39"/>
                    </a:lnTo>
                    <a:lnTo>
                      <a:pt x="39" y="0"/>
                    </a:lnTo>
                    <a:lnTo>
                      <a:pt x="64" y="0"/>
                    </a:lnTo>
                    <a:lnTo>
                      <a:pt x="64" y="39"/>
                    </a:lnTo>
                    <a:lnTo>
                      <a:pt x="104" y="39"/>
                    </a:lnTo>
                    <a:lnTo>
                      <a:pt x="104" y="62"/>
                    </a:lnTo>
                    <a:lnTo>
                      <a:pt x="64" y="62"/>
                    </a:lnTo>
                    <a:lnTo>
                      <a:pt x="64" y="101"/>
                    </a:lnTo>
                    <a:lnTo>
                      <a:pt x="39" y="101"/>
                    </a:lnTo>
                    <a:lnTo>
                      <a:pt x="39" y="62"/>
                    </a:lnTo>
                    <a:lnTo>
                      <a:pt x="0" y="6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9" name="iŝlídé"/>
              <p:cNvSpPr/>
              <p:nvPr>
                <p:custDataLst>
                  <p:tags r:id="rId150"/>
                </p:custDataLst>
              </p:nvPr>
            </p:nvSpPr>
            <p:spPr bwMode="auto">
              <a:xfrm>
                <a:off x="305775" y="2958431"/>
                <a:ext cx="353858" cy="352120"/>
              </a:xfrm>
              <a:prstGeom prst="ellipse">
                <a:avLst/>
              </a:pr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0" name="îşḷïḍé"/>
              <p:cNvSpPr/>
              <p:nvPr>
                <p:custDataLst>
                  <p:tags r:id="rId151"/>
                </p:custDataLst>
              </p:nvPr>
            </p:nvSpPr>
            <p:spPr bwMode="auto">
              <a:xfrm>
                <a:off x="264042" y="2922784"/>
                <a:ext cx="220835" cy="429499"/>
              </a:xfrm>
              <a:custGeom>
                <a:avLst/>
                <a:gdLst>
                  <a:gd name="T0" fmla="*/ 54 w 122"/>
                  <a:gd name="T1" fmla="*/ 17 h 238"/>
                  <a:gd name="T2" fmla="*/ 0 w 122"/>
                  <a:gd name="T3" fmla="*/ 118 h 238"/>
                  <a:gd name="T4" fmla="*/ 72 w 122"/>
                  <a:gd name="T5" fmla="*/ 228 h 238"/>
                  <a:gd name="T6" fmla="*/ 121 w 122"/>
                  <a:gd name="T7" fmla="*/ 238 h 238"/>
                  <a:gd name="T8" fmla="*/ 122 w 122"/>
                  <a:gd name="T9" fmla="*/ 237 h 238"/>
                  <a:gd name="T10" fmla="*/ 121 w 122"/>
                  <a:gd name="T11" fmla="*/ 236 h 238"/>
                  <a:gd name="T12" fmla="*/ 73 w 122"/>
                  <a:gd name="T13" fmla="*/ 226 h 238"/>
                  <a:gd name="T14" fmla="*/ 2 w 122"/>
                  <a:gd name="T15" fmla="*/ 118 h 238"/>
                  <a:gd name="T16" fmla="*/ 54 w 122"/>
                  <a:gd name="T17" fmla="*/ 20 h 238"/>
                  <a:gd name="T18" fmla="*/ 54 w 122"/>
                  <a:gd name="T19" fmla="*/ 17 h 238"/>
                  <a:gd name="T20" fmla="*/ 74 w 122"/>
                  <a:gd name="T21" fmla="*/ 6 h 238"/>
                  <a:gd name="T22" fmla="*/ 57 w 122"/>
                  <a:gd name="T23" fmla="*/ 16 h 238"/>
                  <a:gd name="T24" fmla="*/ 57 w 122"/>
                  <a:gd name="T25" fmla="*/ 18 h 238"/>
                  <a:gd name="T26" fmla="*/ 74 w 122"/>
                  <a:gd name="T27" fmla="*/ 9 h 238"/>
                  <a:gd name="T28" fmla="*/ 74 w 122"/>
                  <a:gd name="T29" fmla="*/ 6 h 238"/>
                  <a:gd name="T30" fmla="*/ 92 w 122"/>
                  <a:gd name="T31" fmla="*/ 0 h 238"/>
                  <a:gd name="T32" fmla="*/ 92 w 122"/>
                  <a:gd name="T33" fmla="*/ 0 h 238"/>
                  <a:gd name="T34" fmla="*/ 76 w 122"/>
                  <a:gd name="T35" fmla="*/ 5 h 238"/>
                  <a:gd name="T36" fmla="*/ 76 w 122"/>
                  <a:gd name="T37" fmla="*/ 8 h 238"/>
                  <a:gd name="T38" fmla="*/ 92 w 122"/>
                  <a:gd name="T39" fmla="*/ 2 h 238"/>
                  <a:gd name="T40" fmla="*/ 93 w 122"/>
                  <a:gd name="T41" fmla="*/ 1 h 238"/>
                  <a:gd name="T42" fmla="*/ 92 w 122"/>
                  <a:gd name="T43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2" h="238">
                    <a:moveTo>
                      <a:pt x="54" y="17"/>
                    </a:moveTo>
                    <a:cubicBezTo>
                      <a:pt x="22" y="39"/>
                      <a:pt x="0" y="76"/>
                      <a:pt x="0" y="118"/>
                    </a:cubicBezTo>
                    <a:cubicBezTo>
                      <a:pt x="0" y="167"/>
                      <a:pt x="30" y="209"/>
                      <a:pt x="72" y="228"/>
                    </a:cubicBezTo>
                    <a:cubicBezTo>
                      <a:pt x="87" y="235"/>
                      <a:pt x="104" y="238"/>
                      <a:pt x="121" y="238"/>
                    </a:cubicBezTo>
                    <a:cubicBezTo>
                      <a:pt x="122" y="238"/>
                      <a:pt x="122" y="238"/>
                      <a:pt x="122" y="237"/>
                    </a:cubicBezTo>
                    <a:cubicBezTo>
                      <a:pt x="122" y="237"/>
                      <a:pt x="122" y="236"/>
                      <a:pt x="121" y="236"/>
                    </a:cubicBezTo>
                    <a:cubicBezTo>
                      <a:pt x="104" y="236"/>
                      <a:pt x="88" y="233"/>
                      <a:pt x="73" y="226"/>
                    </a:cubicBezTo>
                    <a:cubicBezTo>
                      <a:pt x="31" y="208"/>
                      <a:pt x="2" y="166"/>
                      <a:pt x="2" y="118"/>
                    </a:cubicBezTo>
                    <a:cubicBezTo>
                      <a:pt x="2" y="77"/>
                      <a:pt x="23" y="41"/>
                      <a:pt x="54" y="20"/>
                    </a:cubicBezTo>
                    <a:cubicBezTo>
                      <a:pt x="54" y="17"/>
                      <a:pt x="54" y="17"/>
                      <a:pt x="54" y="17"/>
                    </a:cubicBezTo>
                    <a:moveTo>
                      <a:pt x="74" y="6"/>
                    </a:moveTo>
                    <a:cubicBezTo>
                      <a:pt x="68" y="9"/>
                      <a:pt x="62" y="12"/>
                      <a:pt x="57" y="16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62" y="14"/>
                      <a:pt x="68" y="11"/>
                      <a:pt x="74" y="9"/>
                    </a:cubicBezTo>
                    <a:cubicBezTo>
                      <a:pt x="74" y="6"/>
                      <a:pt x="74" y="6"/>
                      <a:pt x="74" y="6"/>
                    </a:cubicBezTo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87" y="2"/>
                      <a:pt x="81" y="3"/>
                      <a:pt x="76" y="5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82" y="6"/>
                      <a:pt x="87" y="4"/>
                      <a:pt x="92" y="2"/>
                    </a:cubicBezTo>
                    <a:cubicBezTo>
                      <a:pt x="93" y="2"/>
                      <a:pt x="93" y="2"/>
                      <a:pt x="93" y="1"/>
                    </a:cubicBezTo>
                    <a:cubicBezTo>
                      <a:pt x="93" y="1"/>
                      <a:pt x="93" y="0"/>
                      <a:pt x="92" y="0"/>
                    </a:cubicBezTo>
                  </a:path>
                </a:pathLst>
              </a:custGeom>
              <a:solidFill>
                <a:srgbClr val="B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1" name="íśḷiḋè"/>
              <p:cNvSpPr/>
              <p:nvPr>
                <p:custDataLst>
                  <p:tags r:id="rId152"/>
                </p:custDataLst>
              </p:nvPr>
            </p:nvSpPr>
            <p:spPr bwMode="auto">
              <a:xfrm>
                <a:off x="397934" y="2931478"/>
                <a:ext cx="3478" cy="6955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1 h 4"/>
                  <a:gd name="T4" fmla="*/ 0 w 2"/>
                  <a:gd name="T5" fmla="*/ 4 h 4"/>
                  <a:gd name="T6" fmla="*/ 2 w 2"/>
                  <a:gd name="T7" fmla="*/ 3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2" name="íşḻîďè"/>
              <p:cNvSpPr/>
              <p:nvPr>
                <p:custDataLst>
                  <p:tags r:id="rId153"/>
                </p:custDataLst>
              </p:nvPr>
            </p:nvSpPr>
            <p:spPr bwMode="auto">
              <a:xfrm>
                <a:off x="361418" y="2951475"/>
                <a:ext cx="6086" cy="6955"/>
              </a:xfrm>
              <a:custGeom>
                <a:avLst/>
                <a:gdLst>
                  <a:gd name="T0" fmla="*/ 3 w 3"/>
                  <a:gd name="T1" fmla="*/ 0 h 4"/>
                  <a:gd name="T2" fmla="*/ 0 w 3"/>
                  <a:gd name="T3" fmla="*/ 1 h 4"/>
                  <a:gd name="T4" fmla="*/ 0 w 3"/>
                  <a:gd name="T5" fmla="*/ 4 h 4"/>
                  <a:gd name="T6" fmla="*/ 3 w 3"/>
                  <a:gd name="T7" fmla="*/ 2 h 4"/>
                  <a:gd name="T8" fmla="*/ 3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3" name="ïṥḻîḍè"/>
              <p:cNvSpPr/>
              <p:nvPr>
                <p:custDataLst>
                  <p:tags r:id="rId154"/>
                </p:custDataLst>
              </p:nvPr>
            </p:nvSpPr>
            <p:spPr bwMode="auto">
              <a:xfrm>
                <a:off x="280562" y="2949736"/>
                <a:ext cx="406024" cy="387766"/>
              </a:xfrm>
              <a:custGeom>
                <a:avLst/>
                <a:gdLst>
                  <a:gd name="T0" fmla="*/ 222 w 225"/>
                  <a:gd name="T1" fmla="*/ 80 h 215"/>
                  <a:gd name="T2" fmla="*/ 220 w 225"/>
                  <a:gd name="T3" fmla="*/ 80 h 215"/>
                  <a:gd name="T4" fmla="*/ 223 w 225"/>
                  <a:gd name="T5" fmla="*/ 103 h 215"/>
                  <a:gd name="T6" fmla="*/ 190 w 225"/>
                  <a:gd name="T7" fmla="*/ 181 h 215"/>
                  <a:gd name="T8" fmla="*/ 112 w 225"/>
                  <a:gd name="T9" fmla="*/ 213 h 215"/>
                  <a:gd name="T10" fmla="*/ 34 w 225"/>
                  <a:gd name="T11" fmla="*/ 181 h 215"/>
                  <a:gd name="T12" fmla="*/ 2 w 225"/>
                  <a:gd name="T13" fmla="*/ 103 h 215"/>
                  <a:gd name="T14" fmla="*/ 1 w 225"/>
                  <a:gd name="T15" fmla="*/ 102 h 215"/>
                  <a:gd name="T16" fmla="*/ 0 w 225"/>
                  <a:gd name="T17" fmla="*/ 103 h 215"/>
                  <a:gd name="T18" fmla="*/ 112 w 225"/>
                  <a:gd name="T19" fmla="*/ 215 h 215"/>
                  <a:gd name="T20" fmla="*/ 225 w 225"/>
                  <a:gd name="T21" fmla="*/ 103 h 215"/>
                  <a:gd name="T22" fmla="*/ 222 w 225"/>
                  <a:gd name="T23" fmla="*/ 80 h 215"/>
                  <a:gd name="T24" fmla="*/ 159 w 225"/>
                  <a:gd name="T25" fmla="*/ 0 h 215"/>
                  <a:gd name="T26" fmla="*/ 153 w 225"/>
                  <a:gd name="T27" fmla="*/ 0 h 215"/>
                  <a:gd name="T28" fmla="*/ 190 w 225"/>
                  <a:gd name="T29" fmla="*/ 25 h 215"/>
                  <a:gd name="T30" fmla="*/ 220 w 225"/>
                  <a:gd name="T31" fmla="*/ 78 h 215"/>
                  <a:gd name="T32" fmla="*/ 222 w 225"/>
                  <a:gd name="T33" fmla="*/ 78 h 215"/>
                  <a:gd name="T34" fmla="*/ 159 w 225"/>
                  <a:gd name="T35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5" h="215">
                    <a:moveTo>
                      <a:pt x="222" y="80"/>
                    </a:moveTo>
                    <a:cubicBezTo>
                      <a:pt x="220" y="80"/>
                      <a:pt x="220" y="80"/>
                      <a:pt x="220" y="80"/>
                    </a:cubicBezTo>
                    <a:cubicBezTo>
                      <a:pt x="222" y="87"/>
                      <a:pt x="223" y="95"/>
                      <a:pt x="223" y="103"/>
                    </a:cubicBezTo>
                    <a:cubicBezTo>
                      <a:pt x="223" y="133"/>
                      <a:pt x="210" y="161"/>
                      <a:pt x="190" y="181"/>
                    </a:cubicBezTo>
                    <a:cubicBezTo>
                      <a:pt x="170" y="201"/>
                      <a:pt x="143" y="213"/>
                      <a:pt x="112" y="213"/>
                    </a:cubicBezTo>
                    <a:cubicBezTo>
                      <a:pt x="82" y="213"/>
                      <a:pt x="54" y="201"/>
                      <a:pt x="34" y="181"/>
                    </a:cubicBezTo>
                    <a:cubicBezTo>
                      <a:pt x="14" y="161"/>
                      <a:pt x="2" y="133"/>
                      <a:pt x="2" y="103"/>
                    </a:cubicBezTo>
                    <a:cubicBezTo>
                      <a:pt x="2" y="102"/>
                      <a:pt x="1" y="102"/>
                      <a:pt x="1" y="102"/>
                    </a:cubicBezTo>
                    <a:cubicBezTo>
                      <a:pt x="0" y="102"/>
                      <a:pt x="0" y="102"/>
                      <a:pt x="0" y="103"/>
                    </a:cubicBezTo>
                    <a:cubicBezTo>
                      <a:pt x="0" y="165"/>
                      <a:pt x="50" y="215"/>
                      <a:pt x="112" y="215"/>
                    </a:cubicBezTo>
                    <a:cubicBezTo>
                      <a:pt x="174" y="215"/>
                      <a:pt x="225" y="165"/>
                      <a:pt x="225" y="103"/>
                    </a:cubicBezTo>
                    <a:cubicBezTo>
                      <a:pt x="225" y="95"/>
                      <a:pt x="224" y="87"/>
                      <a:pt x="222" y="80"/>
                    </a:cubicBezTo>
                    <a:moveTo>
                      <a:pt x="159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67" y="6"/>
                      <a:pt x="180" y="14"/>
                      <a:pt x="190" y="25"/>
                    </a:cubicBezTo>
                    <a:cubicBezTo>
                      <a:pt x="205" y="39"/>
                      <a:pt x="215" y="57"/>
                      <a:pt x="220" y="78"/>
                    </a:cubicBezTo>
                    <a:cubicBezTo>
                      <a:pt x="222" y="78"/>
                      <a:pt x="222" y="78"/>
                      <a:pt x="222" y="78"/>
                    </a:cubicBezTo>
                    <a:cubicBezTo>
                      <a:pt x="214" y="43"/>
                      <a:pt x="190" y="15"/>
                      <a:pt x="159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4" name="îṩ1iḋê"/>
              <p:cNvSpPr/>
              <p:nvPr>
                <p:custDataLst>
                  <p:tags r:id="rId155"/>
                </p:custDataLst>
              </p:nvPr>
            </p:nvSpPr>
            <p:spPr bwMode="auto">
              <a:xfrm>
                <a:off x="480531" y="2931478"/>
                <a:ext cx="86943" cy="18258"/>
              </a:xfrm>
              <a:custGeom>
                <a:avLst/>
                <a:gdLst>
                  <a:gd name="T0" fmla="*/ 1 w 48"/>
                  <a:gd name="T1" fmla="*/ 0 h 10"/>
                  <a:gd name="T2" fmla="*/ 0 w 48"/>
                  <a:gd name="T3" fmla="*/ 1 h 10"/>
                  <a:gd name="T4" fmla="*/ 1 w 48"/>
                  <a:gd name="T5" fmla="*/ 2 h 10"/>
                  <a:gd name="T6" fmla="*/ 42 w 48"/>
                  <a:gd name="T7" fmla="*/ 10 h 10"/>
                  <a:gd name="T8" fmla="*/ 48 w 48"/>
                  <a:gd name="T9" fmla="*/ 10 h 10"/>
                  <a:gd name="T10" fmla="*/ 1 w 4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0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6" y="2"/>
                      <a:pt x="30" y="5"/>
                      <a:pt x="42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33" y="4"/>
                      <a:pt x="18" y="0"/>
                      <a:pt x="1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5" name="îsļídé"/>
              <p:cNvSpPr/>
              <p:nvPr>
                <p:custDataLst>
                  <p:tags r:id="rId156"/>
                </p:custDataLst>
              </p:nvPr>
            </p:nvSpPr>
            <p:spPr bwMode="auto">
              <a:xfrm>
                <a:off x="677891" y="3090584"/>
                <a:ext cx="3478" cy="3478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6" name="íṧļïḑè"/>
              <p:cNvSpPr/>
              <p:nvPr>
                <p:custDataLst>
                  <p:tags r:id="rId157"/>
                </p:custDataLst>
              </p:nvPr>
            </p:nvSpPr>
            <p:spPr bwMode="auto">
              <a:xfrm>
                <a:off x="290995" y="2944520"/>
                <a:ext cx="383419" cy="382549"/>
              </a:xfrm>
              <a:custGeom>
                <a:avLst/>
                <a:gdLst>
                  <a:gd name="T0" fmla="*/ 210 w 212"/>
                  <a:gd name="T1" fmla="*/ 83 h 212"/>
                  <a:gd name="T2" fmla="*/ 201 w 212"/>
                  <a:gd name="T3" fmla="*/ 83 h 212"/>
                  <a:gd name="T4" fmla="*/ 204 w 212"/>
                  <a:gd name="T5" fmla="*/ 106 h 212"/>
                  <a:gd name="T6" fmla="*/ 204 w 212"/>
                  <a:gd name="T7" fmla="*/ 106 h 212"/>
                  <a:gd name="T8" fmla="*/ 212 w 212"/>
                  <a:gd name="T9" fmla="*/ 106 h 212"/>
                  <a:gd name="T10" fmla="*/ 212 w 212"/>
                  <a:gd name="T11" fmla="*/ 106 h 212"/>
                  <a:gd name="T12" fmla="*/ 210 w 212"/>
                  <a:gd name="T13" fmla="*/ 83 h 212"/>
                  <a:gd name="T14" fmla="*/ 39 w 212"/>
                  <a:gd name="T15" fmla="*/ 23 h 212"/>
                  <a:gd name="T16" fmla="*/ 0 w 212"/>
                  <a:gd name="T17" fmla="*/ 106 h 212"/>
                  <a:gd name="T18" fmla="*/ 106 w 212"/>
                  <a:gd name="T19" fmla="*/ 212 h 212"/>
                  <a:gd name="T20" fmla="*/ 212 w 212"/>
                  <a:gd name="T21" fmla="*/ 106 h 212"/>
                  <a:gd name="T22" fmla="*/ 204 w 212"/>
                  <a:gd name="T23" fmla="*/ 106 h 212"/>
                  <a:gd name="T24" fmla="*/ 204 w 212"/>
                  <a:gd name="T25" fmla="*/ 106 h 212"/>
                  <a:gd name="T26" fmla="*/ 106 w 212"/>
                  <a:gd name="T27" fmla="*/ 203 h 212"/>
                  <a:gd name="T28" fmla="*/ 8 w 212"/>
                  <a:gd name="T29" fmla="*/ 106 h 212"/>
                  <a:gd name="T30" fmla="*/ 39 w 212"/>
                  <a:gd name="T31" fmla="*/ 34 h 212"/>
                  <a:gd name="T32" fmla="*/ 39 w 212"/>
                  <a:gd name="T33" fmla="*/ 23 h 212"/>
                  <a:gd name="T34" fmla="*/ 59 w 212"/>
                  <a:gd name="T35" fmla="*/ 10 h 212"/>
                  <a:gd name="T36" fmla="*/ 42 w 212"/>
                  <a:gd name="T37" fmla="*/ 21 h 212"/>
                  <a:gd name="T38" fmla="*/ 42 w 212"/>
                  <a:gd name="T39" fmla="*/ 32 h 212"/>
                  <a:gd name="T40" fmla="*/ 59 w 212"/>
                  <a:gd name="T41" fmla="*/ 20 h 212"/>
                  <a:gd name="T42" fmla="*/ 59 w 212"/>
                  <a:gd name="T43" fmla="*/ 10 h 212"/>
                  <a:gd name="T44" fmla="*/ 93 w 212"/>
                  <a:gd name="T45" fmla="*/ 0 h 212"/>
                  <a:gd name="T46" fmla="*/ 61 w 212"/>
                  <a:gd name="T47" fmla="*/ 9 h 212"/>
                  <a:gd name="T48" fmla="*/ 61 w 212"/>
                  <a:gd name="T49" fmla="*/ 19 h 212"/>
                  <a:gd name="T50" fmla="*/ 106 w 212"/>
                  <a:gd name="T51" fmla="*/ 8 h 212"/>
                  <a:gd name="T52" fmla="*/ 201 w 212"/>
                  <a:gd name="T53" fmla="*/ 81 h 212"/>
                  <a:gd name="T54" fmla="*/ 209 w 212"/>
                  <a:gd name="T55" fmla="*/ 81 h 212"/>
                  <a:gd name="T56" fmla="*/ 134 w 212"/>
                  <a:gd name="T57" fmla="*/ 3 h 212"/>
                  <a:gd name="T58" fmla="*/ 100 w 212"/>
                  <a:gd name="T59" fmla="*/ 3 h 212"/>
                  <a:gd name="T60" fmla="*/ 93 w 212"/>
                  <a:gd name="T6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2" h="212">
                    <a:moveTo>
                      <a:pt x="210" y="83"/>
                    </a:moveTo>
                    <a:cubicBezTo>
                      <a:pt x="201" y="83"/>
                      <a:pt x="201" y="83"/>
                      <a:pt x="201" y="83"/>
                    </a:cubicBezTo>
                    <a:cubicBezTo>
                      <a:pt x="203" y="90"/>
                      <a:pt x="204" y="98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98"/>
                      <a:pt x="211" y="90"/>
                      <a:pt x="210" y="83"/>
                    </a:cubicBezTo>
                    <a:moveTo>
                      <a:pt x="39" y="23"/>
                    </a:moveTo>
                    <a:cubicBezTo>
                      <a:pt x="15" y="43"/>
                      <a:pt x="0" y="72"/>
                      <a:pt x="0" y="106"/>
                    </a:cubicBezTo>
                    <a:cubicBezTo>
                      <a:pt x="0" y="164"/>
                      <a:pt x="47" y="212"/>
                      <a:pt x="106" y="212"/>
                    </a:cubicBezTo>
                    <a:cubicBezTo>
                      <a:pt x="165" y="212"/>
                      <a:pt x="212" y="164"/>
                      <a:pt x="212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60"/>
                      <a:pt x="160" y="203"/>
                      <a:pt x="106" y="203"/>
                    </a:cubicBezTo>
                    <a:cubicBezTo>
                      <a:pt x="52" y="203"/>
                      <a:pt x="8" y="160"/>
                      <a:pt x="8" y="106"/>
                    </a:cubicBezTo>
                    <a:cubicBezTo>
                      <a:pt x="8" y="78"/>
                      <a:pt x="20" y="52"/>
                      <a:pt x="39" y="34"/>
                    </a:cubicBezTo>
                    <a:cubicBezTo>
                      <a:pt x="39" y="23"/>
                      <a:pt x="39" y="23"/>
                      <a:pt x="39" y="23"/>
                    </a:cubicBezTo>
                    <a:moveTo>
                      <a:pt x="59" y="10"/>
                    </a:moveTo>
                    <a:cubicBezTo>
                      <a:pt x="53" y="13"/>
                      <a:pt x="47" y="17"/>
                      <a:pt x="42" y="21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7" y="28"/>
                      <a:pt x="53" y="23"/>
                      <a:pt x="59" y="20"/>
                    </a:cubicBezTo>
                    <a:cubicBezTo>
                      <a:pt x="59" y="10"/>
                      <a:pt x="59" y="10"/>
                      <a:pt x="59" y="10"/>
                    </a:cubicBezTo>
                    <a:moveTo>
                      <a:pt x="93" y="0"/>
                    </a:moveTo>
                    <a:cubicBezTo>
                      <a:pt x="82" y="2"/>
                      <a:pt x="71" y="5"/>
                      <a:pt x="61" y="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75" y="12"/>
                      <a:pt x="90" y="8"/>
                      <a:pt x="106" y="8"/>
                    </a:cubicBezTo>
                    <a:cubicBezTo>
                      <a:pt x="152" y="8"/>
                      <a:pt x="190" y="39"/>
                      <a:pt x="201" y="81"/>
                    </a:cubicBezTo>
                    <a:cubicBezTo>
                      <a:pt x="209" y="81"/>
                      <a:pt x="209" y="81"/>
                      <a:pt x="209" y="81"/>
                    </a:cubicBezTo>
                    <a:cubicBezTo>
                      <a:pt x="200" y="43"/>
                      <a:pt x="171" y="13"/>
                      <a:pt x="134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7" y="3"/>
                      <a:pt x="95" y="2"/>
                      <a:pt x="93" y="0"/>
                    </a:cubicBezTo>
                  </a:path>
                </a:pathLst>
              </a:custGeom>
              <a:solidFill>
                <a:srgbClr val="C4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7" name="iSḻíḋè"/>
              <p:cNvSpPr/>
              <p:nvPr>
                <p:custDataLst>
                  <p:tags r:id="rId158"/>
                </p:custDataLst>
              </p:nvPr>
            </p:nvSpPr>
            <p:spPr bwMode="auto">
              <a:xfrm>
                <a:off x="459664" y="2944520"/>
                <a:ext cx="73902" cy="5217"/>
              </a:xfrm>
              <a:custGeom>
                <a:avLst/>
                <a:gdLst>
                  <a:gd name="T0" fmla="*/ 13 w 41"/>
                  <a:gd name="T1" fmla="*/ 0 h 3"/>
                  <a:gd name="T2" fmla="*/ 0 w 41"/>
                  <a:gd name="T3" fmla="*/ 0 h 3"/>
                  <a:gd name="T4" fmla="*/ 7 w 41"/>
                  <a:gd name="T5" fmla="*/ 3 h 3"/>
                  <a:gd name="T6" fmla="*/ 41 w 41"/>
                  <a:gd name="T7" fmla="*/ 3 h 3"/>
                  <a:gd name="T8" fmla="*/ 13 w 4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">
                    <a:moveTo>
                      <a:pt x="13" y="0"/>
                    </a:moveTo>
                    <a:cubicBezTo>
                      <a:pt x="9" y="0"/>
                      <a:pt x="5" y="0"/>
                      <a:pt x="0" y="0"/>
                    </a:cubicBezTo>
                    <a:cubicBezTo>
                      <a:pt x="2" y="2"/>
                      <a:pt x="4" y="3"/>
                      <a:pt x="7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32" y="1"/>
                      <a:pt x="23" y="0"/>
                      <a:pt x="1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8" name="ïṥḷïḍè"/>
              <p:cNvSpPr/>
              <p:nvPr>
                <p:custDataLst>
                  <p:tags r:id="rId159"/>
                </p:custDataLst>
              </p:nvPr>
            </p:nvSpPr>
            <p:spPr bwMode="auto">
              <a:xfrm>
                <a:off x="397934" y="2960169"/>
                <a:ext cx="273001" cy="133892"/>
              </a:xfrm>
              <a:custGeom>
                <a:avLst/>
                <a:gdLst>
                  <a:gd name="T0" fmla="*/ 150 w 151"/>
                  <a:gd name="T1" fmla="*/ 72 h 74"/>
                  <a:gd name="T2" fmla="*/ 142 w 151"/>
                  <a:gd name="T3" fmla="*/ 72 h 74"/>
                  <a:gd name="T4" fmla="*/ 142 w 151"/>
                  <a:gd name="T5" fmla="*/ 74 h 74"/>
                  <a:gd name="T6" fmla="*/ 151 w 151"/>
                  <a:gd name="T7" fmla="*/ 74 h 74"/>
                  <a:gd name="T8" fmla="*/ 150 w 151"/>
                  <a:gd name="T9" fmla="*/ 72 h 74"/>
                  <a:gd name="T10" fmla="*/ 2 w 151"/>
                  <a:gd name="T11" fmla="*/ 0 h 74"/>
                  <a:gd name="T12" fmla="*/ 0 w 151"/>
                  <a:gd name="T13" fmla="*/ 1 h 74"/>
                  <a:gd name="T14" fmla="*/ 0 w 151"/>
                  <a:gd name="T15" fmla="*/ 11 h 74"/>
                  <a:gd name="T16" fmla="*/ 2 w 151"/>
                  <a:gd name="T17" fmla="*/ 10 h 74"/>
                  <a:gd name="T18" fmla="*/ 2 w 151"/>
                  <a:gd name="T1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" h="74">
                    <a:moveTo>
                      <a:pt x="150" y="72"/>
                    </a:moveTo>
                    <a:cubicBezTo>
                      <a:pt x="142" y="72"/>
                      <a:pt x="142" y="72"/>
                      <a:pt x="142" y="72"/>
                    </a:cubicBezTo>
                    <a:cubicBezTo>
                      <a:pt x="142" y="73"/>
                      <a:pt x="142" y="74"/>
                      <a:pt x="142" y="74"/>
                    </a:cubicBezTo>
                    <a:cubicBezTo>
                      <a:pt x="151" y="74"/>
                      <a:pt x="151" y="74"/>
                      <a:pt x="151" y="74"/>
                    </a:cubicBezTo>
                    <a:cubicBezTo>
                      <a:pt x="151" y="74"/>
                      <a:pt x="151" y="73"/>
                      <a:pt x="150" y="72"/>
                    </a:cubicBezTo>
                    <a:moveTo>
                      <a:pt x="2" y="0"/>
                    </a:moveTo>
                    <a:cubicBezTo>
                      <a:pt x="2" y="1"/>
                      <a:pt x="1" y="1"/>
                      <a:pt x="0" y="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9" name="ïsļíḍê"/>
              <p:cNvSpPr/>
              <p:nvPr>
                <p:custDataLst>
                  <p:tags r:id="rId160"/>
                </p:custDataLst>
              </p:nvPr>
            </p:nvSpPr>
            <p:spPr bwMode="auto">
              <a:xfrm>
                <a:off x="361418" y="2981905"/>
                <a:ext cx="6086" cy="23475"/>
              </a:xfrm>
              <a:custGeom>
                <a:avLst/>
                <a:gdLst>
                  <a:gd name="T0" fmla="*/ 3 w 3"/>
                  <a:gd name="T1" fmla="*/ 0 h 13"/>
                  <a:gd name="T2" fmla="*/ 0 w 3"/>
                  <a:gd name="T3" fmla="*/ 2 h 13"/>
                  <a:gd name="T4" fmla="*/ 0 w 3"/>
                  <a:gd name="T5" fmla="*/ 13 h 13"/>
                  <a:gd name="T6" fmla="*/ 3 w 3"/>
                  <a:gd name="T7" fmla="*/ 11 h 13"/>
                  <a:gd name="T8" fmla="*/ 3 w 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0"/>
                    </a:moveTo>
                    <a:cubicBezTo>
                      <a:pt x="2" y="1"/>
                      <a:pt x="1" y="2"/>
                      <a:pt x="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2" y="12"/>
                      <a:pt x="3" y="1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0" name="îś1ïḍe"/>
              <p:cNvSpPr/>
              <p:nvPr>
                <p:custDataLst>
                  <p:tags r:id="rId161"/>
                </p:custDataLst>
              </p:nvPr>
            </p:nvSpPr>
            <p:spPr bwMode="auto">
              <a:xfrm>
                <a:off x="305775" y="2958431"/>
                <a:ext cx="353858" cy="352120"/>
              </a:xfrm>
              <a:custGeom>
                <a:avLst/>
                <a:gdLst>
                  <a:gd name="T0" fmla="*/ 98 w 196"/>
                  <a:gd name="T1" fmla="*/ 0 h 195"/>
                  <a:gd name="T2" fmla="*/ 53 w 196"/>
                  <a:gd name="T3" fmla="*/ 11 h 195"/>
                  <a:gd name="T4" fmla="*/ 51 w 196"/>
                  <a:gd name="T5" fmla="*/ 12 h 195"/>
                  <a:gd name="T6" fmla="*/ 34 w 196"/>
                  <a:gd name="T7" fmla="*/ 24 h 195"/>
                  <a:gd name="T8" fmla="*/ 31 w 196"/>
                  <a:gd name="T9" fmla="*/ 26 h 195"/>
                  <a:gd name="T10" fmla="*/ 0 w 196"/>
                  <a:gd name="T11" fmla="*/ 98 h 195"/>
                  <a:gd name="T12" fmla="*/ 98 w 196"/>
                  <a:gd name="T13" fmla="*/ 195 h 195"/>
                  <a:gd name="T14" fmla="*/ 196 w 196"/>
                  <a:gd name="T15" fmla="*/ 98 h 195"/>
                  <a:gd name="T16" fmla="*/ 196 w 196"/>
                  <a:gd name="T17" fmla="*/ 98 h 195"/>
                  <a:gd name="T18" fmla="*/ 187 w 196"/>
                  <a:gd name="T19" fmla="*/ 98 h 195"/>
                  <a:gd name="T20" fmla="*/ 161 w 196"/>
                  <a:gd name="T21" fmla="*/ 161 h 195"/>
                  <a:gd name="T22" fmla="*/ 98 w 196"/>
                  <a:gd name="T23" fmla="*/ 187 h 195"/>
                  <a:gd name="T24" fmla="*/ 35 w 196"/>
                  <a:gd name="T25" fmla="*/ 161 h 195"/>
                  <a:gd name="T26" fmla="*/ 9 w 196"/>
                  <a:gd name="T27" fmla="*/ 98 h 195"/>
                  <a:gd name="T28" fmla="*/ 35 w 196"/>
                  <a:gd name="T29" fmla="*/ 35 h 195"/>
                  <a:gd name="T30" fmla="*/ 98 w 196"/>
                  <a:gd name="T31" fmla="*/ 8 h 195"/>
                  <a:gd name="T32" fmla="*/ 161 w 196"/>
                  <a:gd name="T33" fmla="*/ 35 h 195"/>
                  <a:gd name="T34" fmla="*/ 187 w 196"/>
                  <a:gd name="T35" fmla="*/ 98 h 195"/>
                  <a:gd name="T36" fmla="*/ 196 w 196"/>
                  <a:gd name="T37" fmla="*/ 98 h 195"/>
                  <a:gd name="T38" fmla="*/ 193 w 196"/>
                  <a:gd name="T39" fmla="*/ 75 h 195"/>
                  <a:gd name="T40" fmla="*/ 193 w 196"/>
                  <a:gd name="T41" fmla="*/ 73 h 195"/>
                  <a:gd name="T42" fmla="*/ 98 w 196"/>
                  <a:gd name="T4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6" h="195">
                    <a:moveTo>
                      <a:pt x="98" y="0"/>
                    </a:moveTo>
                    <a:cubicBezTo>
                      <a:pt x="82" y="0"/>
                      <a:pt x="67" y="4"/>
                      <a:pt x="53" y="11"/>
                    </a:cubicBezTo>
                    <a:cubicBezTo>
                      <a:pt x="53" y="11"/>
                      <a:pt x="52" y="12"/>
                      <a:pt x="51" y="12"/>
                    </a:cubicBezTo>
                    <a:cubicBezTo>
                      <a:pt x="45" y="15"/>
                      <a:pt x="39" y="20"/>
                      <a:pt x="34" y="24"/>
                    </a:cubicBezTo>
                    <a:cubicBezTo>
                      <a:pt x="33" y="25"/>
                      <a:pt x="32" y="26"/>
                      <a:pt x="31" y="26"/>
                    </a:cubicBezTo>
                    <a:cubicBezTo>
                      <a:pt x="12" y="44"/>
                      <a:pt x="0" y="70"/>
                      <a:pt x="0" y="98"/>
                    </a:cubicBezTo>
                    <a:cubicBezTo>
                      <a:pt x="0" y="152"/>
                      <a:pt x="44" y="195"/>
                      <a:pt x="98" y="195"/>
                    </a:cubicBezTo>
                    <a:cubicBezTo>
                      <a:pt x="152" y="195"/>
                      <a:pt x="196" y="152"/>
                      <a:pt x="196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22"/>
                      <a:pt x="177" y="145"/>
                      <a:pt x="161" y="161"/>
                    </a:cubicBezTo>
                    <a:cubicBezTo>
                      <a:pt x="145" y="177"/>
                      <a:pt x="123" y="187"/>
                      <a:pt x="98" y="187"/>
                    </a:cubicBezTo>
                    <a:cubicBezTo>
                      <a:pt x="73" y="187"/>
                      <a:pt x="51" y="177"/>
                      <a:pt x="35" y="161"/>
                    </a:cubicBezTo>
                    <a:cubicBezTo>
                      <a:pt x="19" y="145"/>
                      <a:pt x="9" y="122"/>
                      <a:pt x="9" y="98"/>
                    </a:cubicBezTo>
                    <a:cubicBezTo>
                      <a:pt x="9" y="73"/>
                      <a:pt x="19" y="51"/>
                      <a:pt x="35" y="35"/>
                    </a:cubicBezTo>
                    <a:cubicBezTo>
                      <a:pt x="51" y="18"/>
                      <a:pt x="73" y="8"/>
                      <a:pt x="98" y="8"/>
                    </a:cubicBezTo>
                    <a:cubicBezTo>
                      <a:pt x="123" y="8"/>
                      <a:pt x="145" y="18"/>
                      <a:pt x="161" y="35"/>
                    </a:cubicBezTo>
                    <a:cubicBezTo>
                      <a:pt x="177" y="51"/>
                      <a:pt x="187" y="73"/>
                      <a:pt x="187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96" y="90"/>
                      <a:pt x="195" y="82"/>
                      <a:pt x="193" y="75"/>
                    </a:cubicBezTo>
                    <a:cubicBezTo>
                      <a:pt x="193" y="75"/>
                      <a:pt x="193" y="74"/>
                      <a:pt x="193" y="73"/>
                    </a:cubicBezTo>
                    <a:cubicBezTo>
                      <a:pt x="182" y="31"/>
                      <a:pt x="144" y="0"/>
                      <a:pt x="98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1" name="îSḻiḋe"/>
              <p:cNvSpPr/>
              <p:nvPr>
                <p:custDataLst>
                  <p:tags r:id="rId162"/>
                </p:custDataLst>
              </p:nvPr>
            </p:nvSpPr>
            <p:spPr bwMode="auto">
              <a:xfrm>
                <a:off x="361418" y="3092323"/>
                <a:ext cx="72163" cy="95637"/>
              </a:xfrm>
              <a:custGeom>
                <a:avLst/>
                <a:gdLst>
                  <a:gd name="T0" fmla="*/ 0 w 40"/>
                  <a:gd name="T1" fmla="*/ 0 h 53"/>
                  <a:gd name="T2" fmla="*/ 20 w 40"/>
                  <a:gd name="T3" fmla="*/ 0 h 53"/>
                  <a:gd name="T4" fmla="*/ 40 w 40"/>
                  <a:gd name="T5" fmla="*/ 16 h 53"/>
                  <a:gd name="T6" fmla="*/ 20 w 40"/>
                  <a:gd name="T7" fmla="*/ 32 h 53"/>
                  <a:gd name="T8" fmla="*/ 12 w 40"/>
                  <a:gd name="T9" fmla="*/ 32 h 53"/>
                  <a:gd name="T10" fmla="*/ 12 w 40"/>
                  <a:gd name="T11" fmla="*/ 53 h 53"/>
                  <a:gd name="T12" fmla="*/ 0 w 40"/>
                  <a:gd name="T13" fmla="*/ 53 h 53"/>
                  <a:gd name="T14" fmla="*/ 0 w 40"/>
                  <a:gd name="T15" fmla="*/ 0 h 53"/>
                  <a:gd name="T16" fmla="*/ 12 w 40"/>
                  <a:gd name="T17" fmla="*/ 22 h 53"/>
                  <a:gd name="T18" fmla="*/ 19 w 40"/>
                  <a:gd name="T19" fmla="*/ 22 h 53"/>
                  <a:gd name="T20" fmla="*/ 28 w 40"/>
                  <a:gd name="T21" fmla="*/ 16 h 53"/>
                  <a:gd name="T22" fmla="*/ 18 w 40"/>
                  <a:gd name="T23" fmla="*/ 10 h 53"/>
                  <a:gd name="T24" fmla="*/ 12 w 40"/>
                  <a:gd name="T25" fmla="*/ 10 h 53"/>
                  <a:gd name="T26" fmla="*/ 12 w 40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53">
                    <a:moveTo>
                      <a:pt x="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3"/>
                      <a:pt x="40" y="16"/>
                    </a:cubicBezTo>
                    <a:cubicBezTo>
                      <a:pt x="40" y="28"/>
                      <a:pt x="31" y="32"/>
                      <a:pt x="20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0" y="0"/>
                    </a:lnTo>
                    <a:close/>
                    <a:moveTo>
                      <a:pt x="12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4" y="22"/>
                      <a:pt x="28" y="21"/>
                      <a:pt x="28" y="16"/>
                    </a:cubicBezTo>
                    <a:cubicBezTo>
                      <a:pt x="28" y="10"/>
                      <a:pt x="22" y="10"/>
                      <a:pt x="18" y="10"/>
                    </a:cubicBezTo>
                    <a:cubicBezTo>
                      <a:pt x="12" y="10"/>
                      <a:pt x="12" y="10"/>
                      <a:pt x="12" y="10"/>
                    </a:cubicBez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2" name="ïsḻîḍè"/>
              <p:cNvSpPr/>
              <p:nvPr>
                <p:custDataLst>
                  <p:tags r:id="rId163"/>
                </p:custDataLst>
              </p:nvPr>
            </p:nvSpPr>
            <p:spPr bwMode="auto">
              <a:xfrm>
                <a:off x="446623" y="3092323"/>
                <a:ext cx="85204" cy="95637"/>
              </a:xfrm>
              <a:custGeom>
                <a:avLst/>
                <a:gdLst>
                  <a:gd name="T0" fmla="*/ 0 w 98"/>
                  <a:gd name="T1" fmla="*/ 0 h 110"/>
                  <a:gd name="T2" fmla="*/ 25 w 98"/>
                  <a:gd name="T3" fmla="*/ 0 h 110"/>
                  <a:gd name="T4" fmla="*/ 25 w 98"/>
                  <a:gd name="T5" fmla="*/ 41 h 110"/>
                  <a:gd name="T6" fmla="*/ 73 w 98"/>
                  <a:gd name="T7" fmla="*/ 41 h 110"/>
                  <a:gd name="T8" fmla="*/ 73 w 98"/>
                  <a:gd name="T9" fmla="*/ 0 h 110"/>
                  <a:gd name="T10" fmla="*/ 98 w 98"/>
                  <a:gd name="T11" fmla="*/ 0 h 110"/>
                  <a:gd name="T12" fmla="*/ 98 w 98"/>
                  <a:gd name="T13" fmla="*/ 110 h 110"/>
                  <a:gd name="T14" fmla="*/ 73 w 98"/>
                  <a:gd name="T15" fmla="*/ 110 h 110"/>
                  <a:gd name="T16" fmla="*/ 73 w 98"/>
                  <a:gd name="T17" fmla="*/ 62 h 110"/>
                  <a:gd name="T18" fmla="*/ 25 w 98"/>
                  <a:gd name="T19" fmla="*/ 62 h 110"/>
                  <a:gd name="T20" fmla="*/ 25 w 98"/>
                  <a:gd name="T21" fmla="*/ 110 h 110"/>
                  <a:gd name="T22" fmla="*/ 0 w 98"/>
                  <a:gd name="T23" fmla="*/ 110 h 110"/>
                  <a:gd name="T24" fmla="*/ 0 w 98"/>
                  <a:gd name="T2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" h="110">
                    <a:moveTo>
                      <a:pt x="0" y="0"/>
                    </a:moveTo>
                    <a:lnTo>
                      <a:pt x="25" y="0"/>
                    </a:lnTo>
                    <a:lnTo>
                      <a:pt x="25" y="41"/>
                    </a:lnTo>
                    <a:lnTo>
                      <a:pt x="73" y="41"/>
                    </a:lnTo>
                    <a:lnTo>
                      <a:pt x="73" y="0"/>
                    </a:lnTo>
                    <a:lnTo>
                      <a:pt x="98" y="0"/>
                    </a:lnTo>
                    <a:lnTo>
                      <a:pt x="98" y="110"/>
                    </a:lnTo>
                    <a:lnTo>
                      <a:pt x="73" y="110"/>
                    </a:lnTo>
                    <a:lnTo>
                      <a:pt x="73" y="62"/>
                    </a:lnTo>
                    <a:lnTo>
                      <a:pt x="25" y="62"/>
                    </a:lnTo>
                    <a:lnTo>
                      <a:pt x="25" y="110"/>
                    </a:lnTo>
                    <a:lnTo>
                      <a:pt x="0" y="1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3" name="î$lïḋé"/>
              <p:cNvSpPr/>
              <p:nvPr>
                <p:custDataLst>
                  <p:tags r:id="rId164"/>
                </p:custDataLst>
              </p:nvPr>
            </p:nvSpPr>
            <p:spPr bwMode="auto">
              <a:xfrm>
                <a:off x="551824" y="3092323"/>
                <a:ext cx="72163" cy="95637"/>
              </a:xfrm>
              <a:custGeom>
                <a:avLst/>
                <a:gdLst>
                  <a:gd name="T0" fmla="*/ 0 w 40"/>
                  <a:gd name="T1" fmla="*/ 0 h 53"/>
                  <a:gd name="T2" fmla="*/ 20 w 40"/>
                  <a:gd name="T3" fmla="*/ 0 h 53"/>
                  <a:gd name="T4" fmla="*/ 40 w 40"/>
                  <a:gd name="T5" fmla="*/ 16 h 53"/>
                  <a:gd name="T6" fmla="*/ 20 w 40"/>
                  <a:gd name="T7" fmla="*/ 32 h 53"/>
                  <a:gd name="T8" fmla="*/ 11 w 40"/>
                  <a:gd name="T9" fmla="*/ 32 h 53"/>
                  <a:gd name="T10" fmla="*/ 11 w 40"/>
                  <a:gd name="T11" fmla="*/ 53 h 53"/>
                  <a:gd name="T12" fmla="*/ 0 w 40"/>
                  <a:gd name="T13" fmla="*/ 53 h 53"/>
                  <a:gd name="T14" fmla="*/ 0 w 40"/>
                  <a:gd name="T15" fmla="*/ 0 h 53"/>
                  <a:gd name="T16" fmla="*/ 11 w 40"/>
                  <a:gd name="T17" fmla="*/ 22 h 53"/>
                  <a:gd name="T18" fmla="*/ 19 w 40"/>
                  <a:gd name="T19" fmla="*/ 22 h 53"/>
                  <a:gd name="T20" fmla="*/ 28 w 40"/>
                  <a:gd name="T21" fmla="*/ 16 h 53"/>
                  <a:gd name="T22" fmla="*/ 18 w 40"/>
                  <a:gd name="T23" fmla="*/ 10 h 53"/>
                  <a:gd name="T24" fmla="*/ 11 w 40"/>
                  <a:gd name="T25" fmla="*/ 10 h 53"/>
                  <a:gd name="T26" fmla="*/ 11 w 40"/>
                  <a:gd name="T27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53">
                    <a:moveTo>
                      <a:pt x="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31" y="0"/>
                      <a:pt x="40" y="3"/>
                      <a:pt x="40" y="16"/>
                    </a:cubicBezTo>
                    <a:cubicBezTo>
                      <a:pt x="40" y="28"/>
                      <a:pt x="31" y="32"/>
                      <a:pt x="20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0" y="0"/>
                    </a:lnTo>
                    <a:close/>
                    <a:moveTo>
                      <a:pt x="11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3" y="22"/>
                      <a:pt x="28" y="21"/>
                      <a:pt x="28" y="16"/>
                    </a:cubicBezTo>
                    <a:cubicBezTo>
                      <a:pt x="28" y="10"/>
                      <a:pt x="22" y="10"/>
                      <a:pt x="18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5" name="iŝļiḍê"/>
              <p:cNvSpPr/>
              <p:nvPr>
                <p:custDataLst>
                  <p:tags r:id="rId165"/>
                </p:custDataLst>
              </p:nvPr>
            </p:nvSpPr>
            <p:spPr bwMode="auto">
              <a:xfrm>
                <a:off x="1869011" y="2958431"/>
                <a:ext cx="352120" cy="352120"/>
              </a:xfrm>
              <a:prstGeom prst="ellipse">
                <a:avLst/>
              </a:pr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6" name="iSľîḋè"/>
              <p:cNvSpPr/>
              <p:nvPr>
                <p:custDataLst>
                  <p:tags r:id="rId166"/>
                </p:custDataLst>
              </p:nvPr>
            </p:nvSpPr>
            <p:spPr bwMode="auto">
              <a:xfrm>
                <a:off x="1827278" y="2922784"/>
                <a:ext cx="219096" cy="429499"/>
              </a:xfrm>
              <a:custGeom>
                <a:avLst/>
                <a:gdLst>
                  <a:gd name="T0" fmla="*/ 2 w 121"/>
                  <a:gd name="T1" fmla="*/ 117 h 238"/>
                  <a:gd name="T2" fmla="*/ 0 w 121"/>
                  <a:gd name="T3" fmla="*/ 117 h 238"/>
                  <a:gd name="T4" fmla="*/ 0 w 121"/>
                  <a:gd name="T5" fmla="*/ 118 h 238"/>
                  <a:gd name="T6" fmla="*/ 71 w 121"/>
                  <a:gd name="T7" fmla="*/ 228 h 238"/>
                  <a:gd name="T8" fmla="*/ 120 w 121"/>
                  <a:gd name="T9" fmla="*/ 238 h 238"/>
                  <a:gd name="T10" fmla="*/ 121 w 121"/>
                  <a:gd name="T11" fmla="*/ 237 h 238"/>
                  <a:gd name="T12" fmla="*/ 120 w 121"/>
                  <a:gd name="T13" fmla="*/ 236 h 238"/>
                  <a:gd name="T14" fmla="*/ 72 w 121"/>
                  <a:gd name="T15" fmla="*/ 226 h 238"/>
                  <a:gd name="T16" fmla="*/ 2 w 121"/>
                  <a:gd name="T17" fmla="*/ 118 h 238"/>
                  <a:gd name="T18" fmla="*/ 2 w 121"/>
                  <a:gd name="T19" fmla="*/ 117 h 238"/>
                  <a:gd name="T20" fmla="*/ 4 w 121"/>
                  <a:gd name="T21" fmla="*/ 95 h 238"/>
                  <a:gd name="T22" fmla="*/ 2 w 121"/>
                  <a:gd name="T23" fmla="*/ 95 h 238"/>
                  <a:gd name="T24" fmla="*/ 0 w 121"/>
                  <a:gd name="T25" fmla="*/ 114 h 238"/>
                  <a:gd name="T26" fmla="*/ 2 w 121"/>
                  <a:gd name="T27" fmla="*/ 114 h 238"/>
                  <a:gd name="T28" fmla="*/ 4 w 121"/>
                  <a:gd name="T29" fmla="*/ 95 h 238"/>
                  <a:gd name="T30" fmla="*/ 92 w 121"/>
                  <a:gd name="T31" fmla="*/ 0 h 238"/>
                  <a:gd name="T32" fmla="*/ 91 w 121"/>
                  <a:gd name="T33" fmla="*/ 0 h 238"/>
                  <a:gd name="T34" fmla="*/ 2 w 121"/>
                  <a:gd name="T35" fmla="*/ 93 h 238"/>
                  <a:gd name="T36" fmla="*/ 4 w 121"/>
                  <a:gd name="T37" fmla="*/ 93 h 238"/>
                  <a:gd name="T38" fmla="*/ 92 w 121"/>
                  <a:gd name="T39" fmla="*/ 2 h 238"/>
                  <a:gd name="T40" fmla="*/ 93 w 121"/>
                  <a:gd name="T41" fmla="*/ 1 h 238"/>
                  <a:gd name="T42" fmla="*/ 92 w 121"/>
                  <a:gd name="T43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238">
                    <a:moveTo>
                      <a:pt x="2" y="117"/>
                    </a:move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8"/>
                    </a:cubicBezTo>
                    <a:cubicBezTo>
                      <a:pt x="0" y="167"/>
                      <a:pt x="29" y="209"/>
                      <a:pt x="71" y="228"/>
                    </a:cubicBezTo>
                    <a:cubicBezTo>
                      <a:pt x="86" y="235"/>
                      <a:pt x="103" y="238"/>
                      <a:pt x="120" y="238"/>
                    </a:cubicBezTo>
                    <a:cubicBezTo>
                      <a:pt x="121" y="238"/>
                      <a:pt x="121" y="238"/>
                      <a:pt x="121" y="237"/>
                    </a:cubicBezTo>
                    <a:cubicBezTo>
                      <a:pt x="121" y="237"/>
                      <a:pt x="121" y="236"/>
                      <a:pt x="120" y="236"/>
                    </a:cubicBezTo>
                    <a:cubicBezTo>
                      <a:pt x="103" y="236"/>
                      <a:pt x="87" y="233"/>
                      <a:pt x="72" y="226"/>
                    </a:cubicBezTo>
                    <a:cubicBezTo>
                      <a:pt x="31" y="208"/>
                      <a:pt x="2" y="166"/>
                      <a:pt x="2" y="118"/>
                    </a:cubicBezTo>
                    <a:cubicBezTo>
                      <a:pt x="2" y="117"/>
                      <a:pt x="2" y="117"/>
                      <a:pt x="2" y="117"/>
                    </a:cubicBezTo>
                    <a:moveTo>
                      <a:pt x="4" y="95"/>
                    </a:moveTo>
                    <a:cubicBezTo>
                      <a:pt x="2" y="95"/>
                      <a:pt x="2" y="95"/>
                      <a:pt x="2" y="95"/>
                    </a:cubicBezTo>
                    <a:cubicBezTo>
                      <a:pt x="1" y="101"/>
                      <a:pt x="0" y="108"/>
                      <a:pt x="0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2" y="108"/>
                      <a:pt x="3" y="101"/>
                      <a:pt x="4" y="95"/>
                    </a:cubicBezTo>
                    <a:moveTo>
                      <a:pt x="92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46" y="11"/>
                      <a:pt x="12" y="48"/>
                      <a:pt x="2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14" y="49"/>
                      <a:pt x="48" y="13"/>
                      <a:pt x="92" y="2"/>
                    </a:cubicBezTo>
                    <a:cubicBezTo>
                      <a:pt x="92" y="2"/>
                      <a:pt x="93" y="2"/>
                      <a:pt x="93" y="1"/>
                    </a:cubicBezTo>
                    <a:cubicBezTo>
                      <a:pt x="92" y="1"/>
                      <a:pt x="92" y="0"/>
                      <a:pt x="92" y="0"/>
                    </a:cubicBezTo>
                  </a:path>
                </a:pathLst>
              </a:custGeom>
              <a:solidFill>
                <a:srgbClr val="B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7" name="iśļîḓe"/>
              <p:cNvSpPr/>
              <p:nvPr>
                <p:custDataLst>
                  <p:tags r:id="rId167"/>
                </p:custDataLst>
              </p:nvPr>
            </p:nvSpPr>
            <p:spPr bwMode="auto">
              <a:xfrm>
                <a:off x="1830756" y="3090584"/>
                <a:ext cx="4347" cy="3478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8" name="íŝľîdè"/>
              <p:cNvSpPr/>
              <p:nvPr>
                <p:custDataLst>
                  <p:tags r:id="rId168"/>
                </p:custDataLst>
              </p:nvPr>
            </p:nvSpPr>
            <p:spPr bwMode="auto">
              <a:xfrm>
                <a:off x="1827278" y="3127969"/>
                <a:ext cx="3478" cy="6086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9" name="îśḷiḓe"/>
              <p:cNvSpPr/>
              <p:nvPr>
                <p:custDataLst>
                  <p:tags r:id="rId169"/>
                </p:custDataLst>
              </p:nvPr>
            </p:nvSpPr>
            <p:spPr bwMode="auto">
              <a:xfrm>
                <a:off x="1842059" y="2931478"/>
                <a:ext cx="406893" cy="406024"/>
              </a:xfrm>
              <a:custGeom>
                <a:avLst/>
                <a:gdLst>
                  <a:gd name="T0" fmla="*/ 171 w 225"/>
                  <a:gd name="T1" fmla="*/ 17 h 225"/>
                  <a:gd name="T2" fmla="*/ 171 w 225"/>
                  <a:gd name="T3" fmla="*/ 19 h 225"/>
                  <a:gd name="T4" fmla="*/ 191 w 225"/>
                  <a:gd name="T5" fmla="*/ 35 h 225"/>
                  <a:gd name="T6" fmla="*/ 223 w 225"/>
                  <a:gd name="T7" fmla="*/ 113 h 225"/>
                  <a:gd name="T8" fmla="*/ 191 w 225"/>
                  <a:gd name="T9" fmla="*/ 191 h 225"/>
                  <a:gd name="T10" fmla="*/ 112 w 225"/>
                  <a:gd name="T11" fmla="*/ 223 h 225"/>
                  <a:gd name="T12" fmla="*/ 34 w 225"/>
                  <a:gd name="T13" fmla="*/ 191 h 225"/>
                  <a:gd name="T14" fmla="*/ 2 w 225"/>
                  <a:gd name="T15" fmla="*/ 113 h 225"/>
                  <a:gd name="T16" fmla="*/ 1 w 225"/>
                  <a:gd name="T17" fmla="*/ 112 h 225"/>
                  <a:gd name="T18" fmla="*/ 0 w 225"/>
                  <a:gd name="T19" fmla="*/ 113 h 225"/>
                  <a:gd name="T20" fmla="*/ 112 w 225"/>
                  <a:gd name="T21" fmla="*/ 225 h 225"/>
                  <a:gd name="T22" fmla="*/ 225 w 225"/>
                  <a:gd name="T23" fmla="*/ 113 h 225"/>
                  <a:gd name="T24" fmla="*/ 171 w 225"/>
                  <a:gd name="T25" fmla="*/ 17 h 225"/>
                  <a:gd name="T26" fmla="*/ 151 w 225"/>
                  <a:gd name="T27" fmla="*/ 7 h 225"/>
                  <a:gd name="T28" fmla="*/ 151 w 225"/>
                  <a:gd name="T29" fmla="*/ 9 h 225"/>
                  <a:gd name="T30" fmla="*/ 169 w 225"/>
                  <a:gd name="T31" fmla="*/ 18 h 225"/>
                  <a:gd name="T32" fmla="*/ 169 w 225"/>
                  <a:gd name="T33" fmla="*/ 15 h 225"/>
                  <a:gd name="T34" fmla="*/ 151 w 225"/>
                  <a:gd name="T35" fmla="*/ 7 h 225"/>
                  <a:gd name="T36" fmla="*/ 112 w 225"/>
                  <a:gd name="T37" fmla="*/ 0 h 225"/>
                  <a:gd name="T38" fmla="*/ 111 w 225"/>
                  <a:gd name="T39" fmla="*/ 1 h 225"/>
                  <a:gd name="T40" fmla="*/ 112 w 225"/>
                  <a:gd name="T41" fmla="*/ 2 h 225"/>
                  <a:gd name="T42" fmla="*/ 149 w 225"/>
                  <a:gd name="T43" fmla="*/ 8 h 225"/>
                  <a:gd name="T44" fmla="*/ 149 w 225"/>
                  <a:gd name="T45" fmla="*/ 6 h 225"/>
                  <a:gd name="T46" fmla="*/ 112 w 225"/>
                  <a:gd name="T4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5" h="225">
                    <a:moveTo>
                      <a:pt x="171" y="17"/>
                    </a:moveTo>
                    <a:cubicBezTo>
                      <a:pt x="171" y="19"/>
                      <a:pt x="171" y="19"/>
                      <a:pt x="171" y="19"/>
                    </a:cubicBezTo>
                    <a:cubicBezTo>
                      <a:pt x="178" y="23"/>
                      <a:pt x="185" y="29"/>
                      <a:pt x="191" y="35"/>
                    </a:cubicBezTo>
                    <a:cubicBezTo>
                      <a:pt x="211" y="55"/>
                      <a:pt x="223" y="82"/>
                      <a:pt x="223" y="113"/>
                    </a:cubicBezTo>
                    <a:cubicBezTo>
                      <a:pt x="223" y="143"/>
                      <a:pt x="211" y="171"/>
                      <a:pt x="191" y="191"/>
                    </a:cubicBezTo>
                    <a:cubicBezTo>
                      <a:pt x="171" y="211"/>
                      <a:pt x="143" y="223"/>
                      <a:pt x="112" y="223"/>
                    </a:cubicBezTo>
                    <a:cubicBezTo>
                      <a:pt x="82" y="223"/>
                      <a:pt x="54" y="211"/>
                      <a:pt x="34" y="191"/>
                    </a:cubicBezTo>
                    <a:cubicBezTo>
                      <a:pt x="14" y="171"/>
                      <a:pt x="2" y="143"/>
                      <a:pt x="2" y="113"/>
                    </a:cubicBezTo>
                    <a:cubicBezTo>
                      <a:pt x="2" y="112"/>
                      <a:pt x="1" y="112"/>
                      <a:pt x="1" y="112"/>
                    </a:cubicBezTo>
                    <a:cubicBezTo>
                      <a:pt x="0" y="112"/>
                      <a:pt x="0" y="112"/>
                      <a:pt x="0" y="113"/>
                    </a:cubicBezTo>
                    <a:cubicBezTo>
                      <a:pt x="0" y="175"/>
                      <a:pt x="50" y="225"/>
                      <a:pt x="112" y="225"/>
                    </a:cubicBezTo>
                    <a:cubicBezTo>
                      <a:pt x="175" y="225"/>
                      <a:pt x="225" y="175"/>
                      <a:pt x="225" y="113"/>
                    </a:cubicBezTo>
                    <a:cubicBezTo>
                      <a:pt x="225" y="72"/>
                      <a:pt x="203" y="36"/>
                      <a:pt x="171" y="17"/>
                    </a:cubicBezTo>
                    <a:moveTo>
                      <a:pt x="151" y="7"/>
                    </a:moveTo>
                    <a:cubicBezTo>
                      <a:pt x="151" y="9"/>
                      <a:pt x="151" y="9"/>
                      <a:pt x="151" y="9"/>
                    </a:cubicBezTo>
                    <a:cubicBezTo>
                      <a:pt x="157" y="11"/>
                      <a:pt x="163" y="14"/>
                      <a:pt x="169" y="18"/>
                    </a:cubicBezTo>
                    <a:cubicBezTo>
                      <a:pt x="169" y="15"/>
                      <a:pt x="169" y="15"/>
                      <a:pt x="169" y="15"/>
                    </a:cubicBezTo>
                    <a:cubicBezTo>
                      <a:pt x="163" y="12"/>
                      <a:pt x="157" y="9"/>
                      <a:pt x="151" y="7"/>
                    </a:cubicBezTo>
                    <a:moveTo>
                      <a:pt x="112" y="0"/>
                    </a:moveTo>
                    <a:cubicBezTo>
                      <a:pt x="112" y="0"/>
                      <a:pt x="111" y="1"/>
                      <a:pt x="111" y="1"/>
                    </a:cubicBezTo>
                    <a:cubicBezTo>
                      <a:pt x="111" y="2"/>
                      <a:pt x="112" y="2"/>
                      <a:pt x="112" y="2"/>
                    </a:cubicBezTo>
                    <a:cubicBezTo>
                      <a:pt x="125" y="2"/>
                      <a:pt x="137" y="4"/>
                      <a:pt x="149" y="8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37" y="2"/>
                      <a:pt x="125" y="0"/>
                      <a:pt x="112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0" name="îŝḻíḓê"/>
              <p:cNvSpPr/>
              <p:nvPr>
                <p:custDataLst>
                  <p:tags r:id="rId170"/>
                </p:custDataLst>
              </p:nvPr>
            </p:nvSpPr>
            <p:spPr bwMode="auto">
              <a:xfrm>
                <a:off x="2111582" y="2941911"/>
                <a:ext cx="3478" cy="6086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2 h 3"/>
                  <a:gd name="T4" fmla="*/ 2 w 2"/>
                  <a:gd name="T5" fmla="*/ 3 h 3"/>
                  <a:gd name="T6" fmla="*/ 2 w 2"/>
                  <a:gd name="T7" fmla="*/ 1 h 3"/>
                  <a:gd name="T8" fmla="*/ 0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1" name="íṥļïďe"/>
              <p:cNvSpPr/>
              <p:nvPr>
                <p:custDataLst>
                  <p:tags r:id="rId171"/>
                </p:custDataLst>
              </p:nvPr>
            </p:nvSpPr>
            <p:spPr bwMode="auto">
              <a:xfrm>
                <a:off x="2147229" y="2958431"/>
                <a:ext cx="3478" cy="6955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3 h 4"/>
                  <a:gd name="T4" fmla="*/ 2 w 2"/>
                  <a:gd name="T5" fmla="*/ 4 h 4"/>
                  <a:gd name="T6" fmla="*/ 2 w 2"/>
                  <a:gd name="T7" fmla="*/ 2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2" name="ïSḻíḍe"/>
              <p:cNvSpPr/>
              <p:nvPr>
                <p:custDataLst>
                  <p:tags r:id="rId172"/>
                </p:custDataLst>
              </p:nvPr>
            </p:nvSpPr>
            <p:spPr bwMode="auto">
              <a:xfrm>
                <a:off x="1852492" y="2944520"/>
                <a:ext cx="385158" cy="382549"/>
              </a:xfrm>
              <a:custGeom>
                <a:avLst/>
                <a:gdLst>
                  <a:gd name="T0" fmla="*/ 9 w 213"/>
                  <a:gd name="T1" fmla="*/ 105 h 212"/>
                  <a:gd name="T2" fmla="*/ 0 w 213"/>
                  <a:gd name="T3" fmla="*/ 105 h 212"/>
                  <a:gd name="T4" fmla="*/ 0 w 213"/>
                  <a:gd name="T5" fmla="*/ 106 h 212"/>
                  <a:gd name="T6" fmla="*/ 106 w 213"/>
                  <a:gd name="T7" fmla="*/ 212 h 212"/>
                  <a:gd name="T8" fmla="*/ 213 w 213"/>
                  <a:gd name="T9" fmla="*/ 106 h 212"/>
                  <a:gd name="T10" fmla="*/ 204 w 213"/>
                  <a:gd name="T11" fmla="*/ 106 h 212"/>
                  <a:gd name="T12" fmla="*/ 204 w 213"/>
                  <a:gd name="T13" fmla="*/ 106 h 212"/>
                  <a:gd name="T14" fmla="*/ 106 w 213"/>
                  <a:gd name="T15" fmla="*/ 203 h 212"/>
                  <a:gd name="T16" fmla="*/ 9 w 213"/>
                  <a:gd name="T17" fmla="*/ 106 h 212"/>
                  <a:gd name="T18" fmla="*/ 9 w 213"/>
                  <a:gd name="T19" fmla="*/ 105 h 212"/>
                  <a:gd name="T20" fmla="*/ 11 w 213"/>
                  <a:gd name="T21" fmla="*/ 83 h 212"/>
                  <a:gd name="T22" fmla="*/ 3 w 213"/>
                  <a:gd name="T23" fmla="*/ 83 h 212"/>
                  <a:gd name="T24" fmla="*/ 0 w 213"/>
                  <a:gd name="T25" fmla="*/ 102 h 212"/>
                  <a:gd name="T26" fmla="*/ 9 w 213"/>
                  <a:gd name="T27" fmla="*/ 102 h 212"/>
                  <a:gd name="T28" fmla="*/ 11 w 213"/>
                  <a:gd name="T29" fmla="*/ 83 h 212"/>
                  <a:gd name="T30" fmla="*/ 165 w 213"/>
                  <a:gd name="T31" fmla="*/ 17 h 212"/>
                  <a:gd name="T32" fmla="*/ 165 w 213"/>
                  <a:gd name="T33" fmla="*/ 27 h 212"/>
                  <a:gd name="T34" fmla="*/ 204 w 213"/>
                  <a:gd name="T35" fmla="*/ 106 h 212"/>
                  <a:gd name="T36" fmla="*/ 204 w 213"/>
                  <a:gd name="T37" fmla="*/ 106 h 212"/>
                  <a:gd name="T38" fmla="*/ 213 w 213"/>
                  <a:gd name="T39" fmla="*/ 106 h 212"/>
                  <a:gd name="T40" fmla="*/ 213 w 213"/>
                  <a:gd name="T41" fmla="*/ 106 h 212"/>
                  <a:gd name="T42" fmla="*/ 165 w 213"/>
                  <a:gd name="T43" fmla="*/ 17 h 212"/>
                  <a:gd name="T44" fmla="*/ 145 w 213"/>
                  <a:gd name="T45" fmla="*/ 7 h 212"/>
                  <a:gd name="T46" fmla="*/ 145 w 213"/>
                  <a:gd name="T47" fmla="*/ 16 h 212"/>
                  <a:gd name="T48" fmla="*/ 163 w 213"/>
                  <a:gd name="T49" fmla="*/ 26 h 212"/>
                  <a:gd name="T50" fmla="*/ 163 w 213"/>
                  <a:gd name="T51" fmla="*/ 16 h 212"/>
                  <a:gd name="T52" fmla="*/ 145 w 213"/>
                  <a:gd name="T53" fmla="*/ 7 h 212"/>
                  <a:gd name="T54" fmla="*/ 106 w 213"/>
                  <a:gd name="T55" fmla="*/ 0 h 212"/>
                  <a:gd name="T56" fmla="*/ 3 w 213"/>
                  <a:gd name="T57" fmla="*/ 81 h 212"/>
                  <a:gd name="T58" fmla="*/ 12 w 213"/>
                  <a:gd name="T59" fmla="*/ 81 h 212"/>
                  <a:gd name="T60" fmla="*/ 106 w 213"/>
                  <a:gd name="T61" fmla="*/ 8 h 212"/>
                  <a:gd name="T62" fmla="*/ 143 w 213"/>
                  <a:gd name="T63" fmla="*/ 15 h 212"/>
                  <a:gd name="T64" fmla="*/ 143 w 213"/>
                  <a:gd name="T65" fmla="*/ 6 h 212"/>
                  <a:gd name="T66" fmla="*/ 106 w 213"/>
                  <a:gd name="T6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3" h="212">
                    <a:moveTo>
                      <a:pt x="9" y="105"/>
                    </a:move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0" y="105"/>
                      <a:pt x="0" y="106"/>
                    </a:cubicBezTo>
                    <a:cubicBezTo>
                      <a:pt x="0" y="164"/>
                      <a:pt x="48" y="212"/>
                      <a:pt x="106" y="212"/>
                    </a:cubicBezTo>
                    <a:cubicBezTo>
                      <a:pt x="165" y="212"/>
                      <a:pt x="213" y="164"/>
                      <a:pt x="213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60"/>
                      <a:pt x="160" y="203"/>
                      <a:pt x="106" y="203"/>
                    </a:cubicBezTo>
                    <a:cubicBezTo>
                      <a:pt x="52" y="203"/>
                      <a:pt x="9" y="160"/>
                      <a:pt x="9" y="106"/>
                    </a:cubicBezTo>
                    <a:cubicBezTo>
                      <a:pt x="9" y="105"/>
                      <a:pt x="9" y="105"/>
                      <a:pt x="9" y="105"/>
                    </a:cubicBezTo>
                    <a:moveTo>
                      <a:pt x="11" y="83"/>
                    </a:moveTo>
                    <a:cubicBezTo>
                      <a:pt x="3" y="83"/>
                      <a:pt x="3" y="83"/>
                      <a:pt x="3" y="83"/>
                    </a:cubicBezTo>
                    <a:cubicBezTo>
                      <a:pt x="1" y="89"/>
                      <a:pt x="1" y="96"/>
                      <a:pt x="0" y="102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96"/>
                      <a:pt x="10" y="89"/>
                      <a:pt x="11" y="83"/>
                    </a:cubicBezTo>
                    <a:moveTo>
                      <a:pt x="165" y="17"/>
                    </a:moveTo>
                    <a:cubicBezTo>
                      <a:pt x="165" y="27"/>
                      <a:pt x="165" y="27"/>
                      <a:pt x="165" y="27"/>
                    </a:cubicBezTo>
                    <a:cubicBezTo>
                      <a:pt x="189" y="45"/>
                      <a:pt x="204" y="74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13" y="106"/>
                      <a:pt x="213" y="106"/>
                      <a:pt x="213" y="106"/>
                    </a:cubicBezTo>
                    <a:cubicBezTo>
                      <a:pt x="213" y="106"/>
                      <a:pt x="213" y="106"/>
                      <a:pt x="213" y="106"/>
                    </a:cubicBezTo>
                    <a:cubicBezTo>
                      <a:pt x="213" y="69"/>
                      <a:pt x="194" y="36"/>
                      <a:pt x="165" y="17"/>
                    </a:cubicBezTo>
                    <a:moveTo>
                      <a:pt x="145" y="7"/>
                    </a:moveTo>
                    <a:cubicBezTo>
                      <a:pt x="145" y="16"/>
                      <a:pt x="145" y="16"/>
                      <a:pt x="145" y="16"/>
                    </a:cubicBezTo>
                    <a:cubicBezTo>
                      <a:pt x="151" y="19"/>
                      <a:pt x="157" y="22"/>
                      <a:pt x="163" y="2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57" y="12"/>
                      <a:pt x="151" y="9"/>
                      <a:pt x="145" y="7"/>
                    </a:cubicBezTo>
                    <a:moveTo>
                      <a:pt x="106" y="0"/>
                    </a:moveTo>
                    <a:cubicBezTo>
                      <a:pt x="56" y="0"/>
                      <a:pt x="14" y="34"/>
                      <a:pt x="3" y="81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23" y="39"/>
                      <a:pt x="61" y="8"/>
                      <a:pt x="106" y="8"/>
                    </a:cubicBezTo>
                    <a:cubicBezTo>
                      <a:pt x="119" y="8"/>
                      <a:pt x="132" y="10"/>
                      <a:pt x="143" y="15"/>
                    </a:cubicBezTo>
                    <a:cubicBezTo>
                      <a:pt x="143" y="6"/>
                      <a:pt x="143" y="6"/>
                      <a:pt x="143" y="6"/>
                    </a:cubicBezTo>
                    <a:cubicBezTo>
                      <a:pt x="131" y="2"/>
                      <a:pt x="119" y="0"/>
                      <a:pt x="106" y="0"/>
                    </a:cubicBezTo>
                  </a:path>
                </a:pathLst>
              </a:custGeom>
              <a:solidFill>
                <a:srgbClr val="C4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3" name="ïṧľiḋé"/>
              <p:cNvSpPr/>
              <p:nvPr>
                <p:custDataLst>
                  <p:tags r:id="rId173"/>
                </p:custDataLst>
              </p:nvPr>
            </p:nvSpPr>
            <p:spPr bwMode="auto">
              <a:xfrm>
                <a:off x="1858578" y="2954953"/>
                <a:ext cx="256482" cy="139109"/>
              </a:xfrm>
              <a:custGeom>
                <a:avLst/>
                <a:gdLst>
                  <a:gd name="T0" fmla="*/ 9 w 142"/>
                  <a:gd name="T1" fmla="*/ 75 h 77"/>
                  <a:gd name="T2" fmla="*/ 0 w 142"/>
                  <a:gd name="T3" fmla="*/ 75 h 77"/>
                  <a:gd name="T4" fmla="*/ 0 w 142"/>
                  <a:gd name="T5" fmla="*/ 77 h 77"/>
                  <a:gd name="T6" fmla="*/ 8 w 142"/>
                  <a:gd name="T7" fmla="*/ 77 h 77"/>
                  <a:gd name="T8" fmla="*/ 9 w 142"/>
                  <a:gd name="T9" fmla="*/ 75 h 77"/>
                  <a:gd name="T10" fmla="*/ 140 w 142"/>
                  <a:gd name="T11" fmla="*/ 0 h 77"/>
                  <a:gd name="T12" fmla="*/ 140 w 142"/>
                  <a:gd name="T13" fmla="*/ 9 h 77"/>
                  <a:gd name="T14" fmla="*/ 142 w 142"/>
                  <a:gd name="T15" fmla="*/ 10 h 77"/>
                  <a:gd name="T16" fmla="*/ 142 w 142"/>
                  <a:gd name="T17" fmla="*/ 1 h 77"/>
                  <a:gd name="T18" fmla="*/ 140 w 142"/>
                  <a:gd name="T19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" h="77">
                    <a:moveTo>
                      <a:pt x="9" y="75"/>
                    </a:moveTo>
                    <a:cubicBezTo>
                      <a:pt x="0" y="75"/>
                      <a:pt x="0" y="75"/>
                      <a:pt x="0" y="75"/>
                    </a:cubicBezTo>
                    <a:cubicBezTo>
                      <a:pt x="0" y="76"/>
                      <a:pt x="0" y="77"/>
                      <a:pt x="0" y="77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9" y="76"/>
                      <a:pt x="9" y="75"/>
                    </a:cubicBezTo>
                    <a:moveTo>
                      <a:pt x="140" y="0"/>
                    </a:moveTo>
                    <a:cubicBezTo>
                      <a:pt x="140" y="9"/>
                      <a:pt x="140" y="9"/>
                      <a:pt x="140" y="9"/>
                    </a:cubicBezTo>
                    <a:cubicBezTo>
                      <a:pt x="141" y="9"/>
                      <a:pt x="141" y="10"/>
                      <a:pt x="142" y="10"/>
                    </a:cubicBezTo>
                    <a:cubicBezTo>
                      <a:pt x="142" y="1"/>
                      <a:pt x="142" y="1"/>
                      <a:pt x="142" y="1"/>
                    </a:cubicBezTo>
                    <a:cubicBezTo>
                      <a:pt x="141" y="0"/>
                      <a:pt x="141" y="0"/>
                      <a:pt x="140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4" name="íṣļíḑe"/>
              <p:cNvSpPr/>
              <p:nvPr>
                <p:custDataLst>
                  <p:tags r:id="rId174"/>
                </p:custDataLst>
              </p:nvPr>
            </p:nvSpPr>
            <p:spPr bwMode="auto">
              <a:xfrm>
                <a:off x="1852492" y="2973211"/>
                <a:ext cx="298215" cy="160845"/>
              </a:xfrm>
              <a:custGeom>
                <a:avLst/>
                <a:gdLst>
                  <a:gd name="T0" fmla="*/ 9 w 165"/>
                  <a:gd name="T1" fmla="*/ 86 h 89"/>
                  <a:gd name="T2" fmla="*/ 0 w 165"/>
                  <a:gd name="T3" fmla="*/ 86 h 89"/>
                  <a:gd name="T4" fmla="*/ 0 w 165"/>
                  <a:gd name="T5" fmla="*/ 89 h 89"/>
                  <a:gd name="T6" fmla="*/ 9 w 165"/>
                  <a:gd name="T7" fmla="*/ 89 h 89"/>
                  <a:gd name="T8" fmla="*/ 9 w 165"/>
                  <a:gd name="T9" fmla="*/ 86 h 89"/>
                  <a:gd name="T10" fmla="*/ 163 w 165"/>
                  <a:gd name="T11" fmla="*/ 0 h 89"/>
                  <a:gd name="T12" fmla="*/ 163 w 165"/>
                  <a:gd name="T13" fmla="*/ 10 h 89"/>
                  <a:gd name="T14" fmla="*/ 165 w 165"/>
                  <a:gd name="T15" fmla="*/ 11 h 89"/>
                  <a:gd name="T16" fmla="*/ 165 w 165"/>
                  <a:gd name="T17" fmla="*/ 1 h 89"/>
                  <a:gd name="T18" fmla="*/ 163 w 165"/>
                  <a:gd name="T1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5" h="89">
                    <a:moveTo>
                      <a:pt x="9" y="86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8"/>
                      <a:pt x="0" y="89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9" y="88"/>
                      <a:pt x="9" y="87"/>
                      <a:pt x="9" y="86"/>
                    </a:cubicBezTo>
                    <a:moveTo>
                      <a:pt x="163" y="0"/>
                    </a:moveTo>
                    <a:cubicBezTo>
                      <a:pt x="163" y="10"/>
                      <a:pt x="163" y="10"/>
                      <a:pt x="163" y="10"/>
                    </a:cubicBezTo>
                    <a:cubicBezTo>
                      <a:pt x="163" y="10"/>
                      <a:pt x="164" y="11"/>
                      <a:pt x="165" y="11"/>
                    </a:cubicBezTo>
                    <a:cubicBezTo>
                      <a:pt x="165" y="1"/>
                      <a:pt x="165" y="1"/>
                      <a:pt x="165" y="1"/>
                    </a:cubicBezTo>
                    <a:cubicBezTo>
                      <a:pt x="164" y="1"/>
                      <a:pt x="163" y="0"/>
                      <a:pt x="16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5" name="islidé"/>
              <p:cNvSpPr/>
              <p:nvPr>
                <p:custDataLst>
                  <p:tags r:id="rId175"/>
                </p:custDataLst>
              </p:nvPr>
            </p:nvSpPr>
            <p:spPr bwMode="auto">
              <a:xfrm>
                <a:off x="1869011" y="2958431"/>
                <a:ext cx="352120" cy="352120"/>
              </a:xfrm>
              <a:custGeom>
                <a:avLst/>
                <a:gdLst>
                  <a:gd name="T0" fmla="*/ 97 w 195"/>
                  <a:gd name="T1" fmla="*/ 0 h 195"/>
                  <a:gd name="T2" fmla="*/ 3 w 195"/>
                  <a:gd name="T3" fmla="*/ 73 h 195"/>
                  <a:gd name="T4" fmla="*/ 2 w 195"/>
                  <a:gd name="T5" fmla="*/ 75 h 195"/>
                  <a:gd name="T6" fmla="*/ 0 w 195"/>
                  <a:gd name="T7" fmla="*/ 94 h 195"/>
                  <a:gd name="T8" fmla="*/ 0 w 195"/>
                  <a:gd name="T9" fmla="*/ 97 h 195"/>
                  <a:gd name="T10" fmla="*/ 0 w 195"/>
                  <a:gd name="T11" fmla="*/ 98 h 195"/>
                  <a:gd name="T12" fmla="*/ 97 w 195"/>
                  <a:gd name="T13" fmla="*/ 195 h 195"/>
                  <a:gd name="T14" fmla="*/ 195 w 195"/>
                  <a:gd name="T15" fmla="*/ 98 h 195"/>
                  <a:gd name="T16" fmla="*/ 195 w 195"/>
                  <a:gd name="T17" fmla="*/ 98 h 195"/>
                  <a:gd name="T18" fmla="*/ 187 w 195"/>
                  <a:gd name="T19" fmla="*/ 98 h 195"/>
                  <a:gd name="T20" fmla="*/ 161 w 195"/>
                  <a:gd name="T21" fmla="*/ 161 h 195"/>
                  <a:gd name="T22" fmla="*/ 97 w 195"/>
                  <a:gd name="T23" fmla="*/ 187 h 195"/>
                  <a:gd name="T24" fmla="*/ 34 w 195"/>
                  <a:gd name="T25" fmla="*/ 161 h 195"/>
                  <a:gd name="T26" fmla="*/ 8 w 195"/>
                  <a:gd name="T27" fmla="*/ 98 h 195"/>
                  <a:gd name="T28" fmla="*/ 34 w 195"/>
                  <a:gd name="T29" fmla="*/ 35 h 195"/>
                  <a:gd name="T30" fmla="*/ 97 w 195"/>
                  <a:gd name="T31" fmla="*/ 8 h 195"/>
                  <a:gd name="T32" fmla="*/ 161 w 195"/>
                  <a:gd name="T33" fmla="*/ 35 h 195"/>
                  <a:gd name="T34" fmla="*/ 187 w 195"/>
                  <a:gd name="T35" fmla="*/ 98 h 195"/>
                  <a:gd name="T36" fmla="*/ 195 w 195"/>
                  <a:gd name="T37" fmla="*/ 98 h 195"/>
                  <a:gd name="T38" fmla="*/ 156 w 195"/>
                  <a:gd name="T39" fmla="*/ 19 h 195"/>
                  <a:gd name="T40" fmla="*/ 154 w 195"/>
                  <a:gd name="T41" fmla="*/ 18 h 195"/>
                  <a:gd name="T42" fmla="*/ 136 w 195"/>
                  <a:gd name="T43" fmla="*/ 8 h 195"/>
                  <a:gd name="T44" fmla="*/ 134 w 195"/>
                  <a:gd name="T45" fmla="*/ 7 h 195"/>
                  <a:gd name="T46" fmla="*/ 97 w 195"/>
                  <a:gd name="T4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5" h="195">
                    <a:moveTo>
                      <a:pt x="97" y="0"/>
                    </a:moveTo>
                    <a:cubicBezTo>
                      <a:pt x="52" y="0"/>
                      <a:pt x="14" y="31"/>
                      <a:pt x="3" y="73"/>
                    </a:cubicBezTo>
                    <a:cubicBezTo>
                      <a:pt x="3" y="74"/>
                      <a:pt x="2" y="75"/>
                      <a:pt x="2" y="75"/>
                    </a:cubicBezTo>
                    <a:cubicBezTo>
                      <a:pt x="1" y="81"/>
                      <a:pt x="0" y="88"/>
                      <a:pt x="0" y="94"/>
                    </a:cubicBezTo>
                    <a:cubicBezTo>
                      <a:pt x="0" y="95"/>
                      <a:pt x="0" y="96"/>
                      <a:pt x="0" y="97"/>
                    </a:cubicBezTo>
                    <a:cubicBezTo>
                      <a:pt x="0" y="97"/>
                      <a:pt x="0" y="97"/>
                      <a:pt x="0" y="98"/>
                    </a:cubicBezTo>
                    <a:cubicBezTo>
                      <a:pt x="0" y="152"/>
                      <a:pt x="43" y="195"/>
                      <a:pt x="97" y="195"/>
                    </a:cubicBezTo>
                    <a:cubicBezTo>
                      <a:pt x="151" y="195"/>
                      <a:pt x="195" y="152"/>
                      <a:pt x="195" y="98"/>
                    </a:cubicBezTo>
                    <a:cubicBezTo>
                      <a:pt x="195" y="98"/>
                      <a:pt x="195" y="98"/>
                      <a:pt x="195" y="98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22"/>
                      <a:pt x="177" y="145"/>
                      <a:pt x="161" y="161"/>
                    </a:cubicBezTo>
                    <a:cubicBezTo>
                      <a:pt x="144" y="177"/>
                      <a:pt x="122" y="187"/>
                      <a:pt x="97" y="187"/>
                    </a:cubicBezTo>
                    <a:cubicBezTo>
                      <a:pt x="73" y="187"/>
                      <a:pt x="51" y="177"/>
                      <a:pt x="34" y="161"/>
                    </a:cubicBezTo>
                    <a:cubicBezTo>
                      <a:pt x="18" y="145"/>
                      <a:pt x="8" y="122"/>
                      <a:pt x="8" y="98"/>
                    </a:cubicBezTo>
                    <a:cubicBezTo>
                      <a:pt x="8" y="73"/>
                      <a:pt x="18" y="51"/>
                      <a:pt x="34" y="35"/>
                    </a:cubicBezTo>
                    <a:cubicBezTo>
                      <a:pt x="51" y="18"/>
                      <a:pt x="73" y="8"/>
                      <a:pt x="97" y="8"/>
                    </a:cubicBezTo>
                    <a:cubicBezTo>
                      <a:pt x="122" y="8"/>
                      <a:pt x="144" y="18"/>
                      <a:pt x="161" y="35"/>
                    </a:cubicBezTo>
                    <a:cubicBezTo>
                      <a:pt x="177" y="51"/>
                      <a:pt x="187" y="73"/>
                      <a:pt x="187" y="98"/>
                    </a:cubicBezTo>
                    <a:cubicBezTo>
                      <a:pt x="195" y="98"/>
                      <a:pt x="195" y="98"/>
                      <a:pt x="195" y="98"/>
                    </a:cubicBezTo>
                    <a:cubicBezTo>
                      <a:pt x="195" y="66"/>
                      <a:pt x="180" y="37"/>
                      <a:pt x="156" y="19"/>
                    </a:cubicBezTo>
                    <a:cubicBezTo>
                      <a:pt x="155" y="19"/>
                      <a:pt x="154" y="18"/>
                      <a:pt x="154" y="18"/>
                    </a:cubicBezTo>
                    <a:cubicBezTo>
                      <a:pt x="148" y="14"/>
                      <a:pt x="142" y="11"/>
                      <a:pt x="136" y="8"/>
                    </a:cubicBezTo>
                    <a:cubicBezTo>
                      <a:pt x="135" y="8"/>
                      <a:pt x="135" y="7"/>
                      <a:pt x="134" y="7"/>
                    </a:cubicBezTo>
                    <a:cubicBezTo>
                      <a:pt x="123" y="2"/>
                      <a:pt x="110" y="0"/>
                      <a:pt x="97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6" name="íṧľïḋe"/>
              <p:cNvSpPr/>
              <p:nvPr>
                <p:custDataLst>
                  <p:tags r:id="rId176"/>
                </p:custDataLst>
              </p:nvPr>
            </p:nvSpPr>
            <p:spPr bwMode="auto">
              <a:xfrm>
                <a:off x="1930741" y="3067109"/>
                <a:ext cx="92160" cy="149542"/>
              </a:xfrm>
              <a:custGeom>
                <a:avLst/>
                <a:gdLst>
                  <a:gd name="T0" fmla="*/ 51 w 51"/>
                  <a:gd name="T1" fmla="*/ 54 h 83"/>
                  <a:gd name="T2" fmla="*/ 25 w 51"/>
                  <a:gd name="T3" fmla="*/ 83 h 83"/>
                  <a:gd name="T4" fmla="*/ 0 w 51"/>
                  <a:gd name="T5" fmla="*/ 64 h 83"/>
                  <a:gd name="T6" fmla="*/ 16 w 51"/>
                  <a:gd name="T7" fmla="*/ 60 h 83"/>
                  <a:gd name="T8" fmla="*/ 24 w 51"/>
                  <a:gd name="T9" fmla="*/ 67 h 83"/>
                  <a:gd name="T10" fmla="*/ 33 w 51"/>
                  <a:gd name="T11" fmla="*/ 52 h 83"/>
                  <a:gd name="T12" fmla="*/ 33 w 51"/>
                  <a:gd name="T13" fmla="*/ 0 h 83"/>
                  <a:gd name="T14" fmla="*/ 51 w 51"/>
                  <a:gd name="T15" fmla="*/ 0 h 83"/>
                  <a:gd name="T16" fmla="*/ 51 w 51"/>
                  <a:gd name="T17" fmla="*/ 5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83">
                    <a:moveTo>
                      <a:pt x="51" y="54"/>
                    </a:moveTo>
                    <a:cubicBezTo>
                      <a:pt x="51" y="69"/>
                      <a:pt x="47" y="83"/>
                      <a:pt x="25" y="83"/>
                    </a:cubicBezTo>
                    <a:cubicBezTo>
                      <a:pt x="12" y="83"/>
                      <a:pt x="3" y="77"/>
                      <a:pt x="0" y="64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4"/>
                      <a:pt x="21" y="67"/>
                      <a:pt x="24" y="67"/>
                    </a:cubicBezTo>
                    <a:cubicBezTo>
                      <a:pt x="33" y="67"/>
                      <a:pt x="33" y="58"/>
                      <a:pt x="33" y="52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51" y="0"/>
                      <a:pt x="51" y="0"/>
                      <a:pt x="51" y="0"/>
                    </a:cubicBezTo>
                    <a:lnTo>
                      <a:pt x="51" y="54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7" name="îṣḷiḓe"/>
              <p:cNvSpPr/>
              <p:nvPr>
                <p:custDataLst>
                  <p:tags r:id="rId177"/>
                </p:custDataLst>
              </p:nvPr>
            </p:nvSpPr>
            <p:spPr bwMode="auto">
              <a:xfrm>
                <a:off x="2039419" y="3063631"/>
                <a:ext cx="106071" cy="153020"/>
              </a:xfrm>
              <a:custGeom>
                <a:avLst/>
                <a:gdLst>
                  <a:gd name="T0" fmla="*/ 46 w 59"/>
                  <a:gd name="T1" fmla="*/ 22 h 85"/>
                  <a:gd name="T2" fmla="*/ 33 w 59"/>
                  <a:gd name="T3" fmla="*/ 16 h 85"/>
                  <a:gd name="T4" fmla="*/ 21 w 59"/>
                  <a:gd name="T5" fmla="*/ 25 h 85"/>
                  <a:gd name="T6" fmla="*/ 59 w 59"/>
                  <a:gd name="T7" fmla="*/ 58 h 85"/>
                  <a:gd name="T8" fmla="*/ 27 w 59"/>
                  <a:gd name="T9" fmla="*/ 85 h 85"/>
                  <a:gd name="T10" fmla="*/ 0 w 59"/>
                  <a:gd name="T11" fmla="*/ 75 h 85"/>
                  <a:gd name="T12" fmla="*/ 13 w 59"/>
                  <a:gd name="T13" fmla="*/ 61 h 85"/>
                  <a:gd name="T14" fmla="*/ 28 w 59"/>
                  <a:gd name="T15" fmla="*/ 68 h 85"/>
                  <a:gd name="T16" fmla="*/ 41 w 59"/>
                  <a:gd name="T17" fmla="*/ 60 h 85"/>
                  <a:gd name="T18" fmla="*/ 3 w 59"/>
                  <a:gd name="T19" fmla="*/ 26 h 85"/>
                  <a:gd name="T20" fmla="*/ 34 w 59"/>
                  <a:gd name="T21" fmla="*/ 0 h 85"/>
                  <a:gd name="T22" fmla="*/ 58 w 59"/>
                  <a:gd name="T23" fmla="*/ 8 h 85"/>
                  <a:gd name="T24" fmla="*/ 46 w 59"/>
                  <a:gd name="T25" fmla="*/ 2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85">
                    <a:moveTo>
                      <a:pt x="46" y="22"/>
                    </a:moveTo>
                    <a:cubicBezTo>
                      <a:pt x="43" y="18"/>
                      <a:pt x="38" y="16"/>
                      <a:pt x="33" y="16"/>
                    </a:cubicBezTo>
                    <a:cubicBezTo>
                      <a:pt x="28" y="16"/>
                      <a:pt x="21" y="19"/>
                      <a:pt x="21" y="25"/>
                    </a:cubicBezTo>
                    <a:cubicBezTo>
                      <a:pt x="21" y="39"/>
                      <a:pt x="59" y="30"/>
                      <a:pt x="59" y="58"/>
                    </a:cubicBezTo>
                    <a:cubicBezTo>
                      <a:pt x="59" y="76"/>
                      <a:pt x="44" y="85"/>
                      <a:pt x="27" y="85"/>
                    </a:cubicBezTo>
                    <a:cubicBezTo>
                      <a:pt x="17" y="85"/>
                      <a:pt x="8" y="82"/>
                      <a:pt x="0" y="75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6" y="66"/>
                      <a:pt x="22" y="68"/>
                      <a:pt x="28" y="68"/>
                    </a:cubicBezTo>
                    <a:cubicBezTo>
                      <a:pt x="34" y="68"/>
                      <a:pt x="41" y="66"/>
                      <a:pt x="41" y="60"/>
                    </a:cubicBezTo>
                    <a:cubicBezTo>
                      <a:pt x="41" y="45"/>
                      <a:pt x="3" y="53"/>
                      <a:pt x="3" y="26"/>
                    </a:cubicBezTo>
                    <a:cubicBezTo>
                      <a:pt x="3" y="9"/>
                      <a:pt x="18" y="0"/>
                      <a:pt x="34" y="0"/>
                    </a:cubicBezTo>
                    <a:cubicBezTo>
                      <a:pt x="43" y="0"/>
                      <a:pt x="52" y="2"/>
                      <a:pt x="58" y="8"/>
                    </a:cubicBezTo>
                    <a:lnTo>
                      <a:pt x="46" y="22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8" name="í$ḻîḋê"/>
              <p:cNvSpPr/>
              <p:nvPr>
                <p:custDataLst>
                  <p:tags r:id="rId178"/>
                </p:custDataLst>
              </p:nvPr>
            </p:nvSpPr>
            <p:spPr bwMode="auto">
              <a:xfrm>
                <a:off x="1701211" y="2339396"/>
                <a:ext cx="353858" cy="353859"/>
              </a:xfrm>
              <a:prstGeom prst="ellipse">
                <a:avLst/>
              </a:pr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9" name="îṥľíde"/>
              <p:cNvSpPr/>
              <p:nvPr>
                <p:custDataLst>
                  <p:tags r:id="rId179"/>
                </p:custDataLst>
              </p:nvPr>
            </p:nvSpPr>
            <p:spPr bwMode="auto">
              <a:xfrm>
                <a:off x="1659478" y="2305488"/>
                <a:ext cx="220835" cy="429499"/>
              </a:xfrm>
              <a:custGeom>
                <a:avLst/>
                <a:gdLst>
                  <a:gd name="T0" fmla="*/ 15 w 122"/>
                  <a:gd name="T1" fmla="*/ 64 h 238"/>
                  <a:gd name="T2" fmla="*/ 12 w 122"/>
                  <a:gd name="T3" fmla="*/ 64 h 238"/>
                  <a:gd name="T4" fmla="*/ 0 w 122"/>
                  <a:gd name="T5" fmla="*/ 117 h 238"/>
                  <a:gd name="T6" fmla="*/ 72 w 122"/>
                  <a:gd name="T7" fmla="*/ 227 h 238"/>
                  <a:gd name="T8" fmla="*/ 121 w 122"/>
                  <a:gd name="T9" fmla="*/ 238 h 238"/>
                  <a:gd name="T10" fmla="*/ 122 w 122"/>
                  <a:gd name="T11" fmla="*/ 237 h 238"/>
                  <a:gd name="T12" fmla="*/ 121 w 122"/>
                  <a:gd name="T13" fmla="*/ 236 h 238"/>
                  <a:gd name="T14" fmla="*/ 73 w 122"/>
                  <a:gd name="T15" fmla="*/ 225 h 238"/>
                  <a:gd name="T16" fmla="*/ 2 w 122"/>
                  <a:gd name="T17" fmla="*/ 117 h 238"/>
                  <a:gd name="T18" fmla="*/ 15 w 122"/>
                  <a:gd name="T19" fmla="*/ 64 h 238"/>
                  <a:gd name="T20" fmla="*/ 92 w 122"/>
                  <a:gd name="T21" fmla="*/ 0 h 238"/>
                  <a:gd name="T22" fmla="*/ 92 w 122"/>
                  <a:gd name="T23" fmla="*/ 0 h 238"/>
                  <a:gd name="T24" fmla="*/ 23 w 122"/>
                  <a:gd name="T25" fmla="*/ 47 h 238"/>
                  <a:gd name="T26" fmla="*/ 26 w 122"/>
                  <a:gd name="T27" fmla="*/ 47 h 238"/>
                  <a:gd name="T28" fmla="*/ 93 w 122"/>
                  <a:gd name="T29" fmla="*/ 2 h 238"/>
                  <a:gd name="T30" fmla="*/ 93 w 122"/>
                  <a:gd name="T31" fmla="*/ 0 h 238"/>
                  <a:gd name="T32" fmla="*/ 92 w 122"/>
                  <a:gd name="T33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238">
                    <a:moveTo>
                      <a:pt x="15" y="64"/>
                    </a:moveTo>
                    <a:cubicBezTo>
                      <a:pt x="12" y="64"/>
                      <a:pt x="12" y="64"/>
                      <a:pt x="12" y="64"/>
                    </a:cubicBezTo>
                    <a:cubicBezTo>
                      <a:pt x="5" y="80"/>
                      <a:pt x="0" y="98"/>
                      <a:pt x="0" y="117"/>
                    </a:cubicBezTo>
                    <a:cubicBezTo>
                      <a:pt x="0" y="166"/>
                      <a:pt x="30" y="208"/>
                      <a:pt x="72" y="227"/>
                    </a:cubicBezTo>
                    <a:cubicBezTo>
                      <a:pt x="87" y="234"/>
                      <a:pt x="104" y="238"/>
                      <a:pt x="121" y="238"/>
                    </a:cubicBezTo>
                    <a:cubicBezTo>
                      <a:pt x="122" y="238"/>
                      <a:pt x="122" y="237"/>
                      <a:pt x="122" y="237"/>
                    </a:cubicBezTo>
                    <a:cubicBezTo>
                      <a:pt x="122" y="236"/>
                      <a:pt x="122" y="236"/>
                      <a:pt x="121" y="236"/>
                    </a:cubicBezTo>
                    <a:cubicBezTo>
                      <a:pt x="104" y="236"/>
                      <a:pt x="88" y="232"/>
                      <a:pt x="73" y="225"/>
                    </a:cubicBezTo>
                    <a:cubicBezTo>
                      <a:pt x="31" y="207"/>
                      <a:pt x="2" y="165"/>
                      <a:pt x="2" y="117"/>
                    </a:cubicBezTo>
                    <a:cubicBezTo>
                      <a:pt x="2" y="98"/>
                      <a:pt x="7" y="80"/>
                      <a:pt x="15" y="64"/>
                    </a:cubicBezTo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64" y="7"/>
                      <a:pt x="39" y="24"/>
                      <a:pt x="23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42" y="25"/>
                      <a:pt x="65" y="8"/>
                      <a:pt x="93" y="2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93" y="0"/>
                      <a:pt x="93" y="0"/>
                      <a:pt x="92" y="0"/>
                    </a:cubicBezTo>
                  </a:path>
                </a:pathLst>
              </a:custGeom>
              <a:solidFill>
                <a:srgbClr val="B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0" name="is1íḓé"/>
              <p:cNvSpPr/>
              <p:nvPr>
                <p:custDataLst>
                  <p:tags r:id="rId180"/>
                </p:custDataLst>
              </p:nvPr>
            </p:nvSpPr>
            <p:spPr bwMode="auto">
              <a:xfrm>
                <a:off x="1681214" y="2389823"/>
                <a:ext cx="25214" cy="30430"/>
              </a:xfrm>
              <a:custGeom>
                <a:avLst/>
                <a:gdLst>
                  <a:gd name="T0" fmla="*/ 14 w 14"/>
                  <a:gd name="T1" fmla="*/ 0 h 17"/>
                  <a:gd name="T2" fmla="*/ 11 w 14"/>
                  <a:gd name="T3" fmla="*/ 0 h 17"/>
                  <a:gd name="T4" fmla="*/ 0 w 14"/>
                  <a:gd name="T5" fmla="*/ 17 h 17"/>
                  <a:gd name="T6" fmla="*/ 3 w 14"/>
                  <a:gd name="T7" fmla="*/ 17 h 17"/>
                  <a:gd name="T8" fmla="*/ 14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5"/>
                      <a:pt x="3" y="11"/>
                      <a:pt x="0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6" y="11"/>
                      <a:pt x="9" y="5"/>
                      <a:pt x="14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1" name="ïṣḻíďé"/>
              <p:cNvSpPr/>
              <p:nvPr>
                <p:custDataLst>
                  <p:tags r:id="rId181"/>
                </p:custDataLst>
              </p:nvPr>
            </p:nvSpPr>
            <p:spPr bwMode="auto">
              <a:xfrm>
                <a:off x="1675997" y="2312443"/>
                <a:ext cx="406024" cy="407763"/>
              </a:xfrm>
              <a:custGeom>
                <a:avLst/>
                <a:gdLst>
                  <a:gd name="T0" fmla="*/ 112 w 225"/>
                  <a:gd name="T1" fmla="*/ 0 h 226"/>
                  <a:gd name="T2" fmla="*/ 111 w 225"/>
                  <a:gd name="T3" fmla="*/ 1 h 226"/>
                  <a:gd name="T4" fmla="*/ 112 w 225"/>
                  <a:gd name="T5" fmla="*/ 3 h 226"/>
                  <a:gd name="T6" fmla="*/ 190 w 225"/>
                  <a:gd name="T7" fmla="*/ 35 h 226"/>
                  <a:gd name="T8" fmla="*/ 223 w 225"/>
                  <a:gd name="T9" fmla="*/ 113 h 226"/>
                  <a:gd name="T10" fmla="*/ 190 w 225"/>
                  <a:gd name="T11" fmla="*/ 191 h 226"/>
                  <a:gd name="T12" fmla="*/ 112 w 225"/>
                  <a:gd name="T13" fmla="*/ 223 h 226"/>
                  <a:gd name="T14" fmla="*/ 34 w 225"/>
                  <a:gd name="T15" fmla="*/ 191 h 226"/>
                  <a:gd name="T16" fmla="*/ 2 w 225"/>
                  <a:gd name="T17" fmla="*/ 113 h 226"/>
                  <a:gd name="T18" fmla="*/ 1 w 225"/>
                  <a:gd name="T19" fmla="*/ 112 h 226"/>
                  <a:gd name="T20" fmla="*/ 0 w 225"/>
                  <a:gd name="T21" fmla="*/ 113 h 226"/>
                  <a:gd name="T22" fmla="*/ 112 w 225"/>
                  <a:gd name="T23" fmla="*/ 226 h 226"/>
                  <a:gd name="T24" fmla="*/ 225 w 225"/>
                  <a:gd name="T25" fmla="*/ 113 h 226"/>
                  <a:gd name="T26" fmla="*/ 112 w 225"/>
                  <a:gd name="T27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5" h="226">
                    <a:moveTo>
                      <a:pt x="112" y="0"/>
                    </a:moveTo>
                    <a:cubicBezTo>
                      <a:pt x="112" y="0"/>
                      <a:pt x="111" y="1"/>
                      <a:pt x="111" y="1"/>
                    </a:cubicBezTo>
                    <a:cubicBezTo>
                      <a:pt x="111" y="2"/>
                      <a:pt x="112" y="3"/>
                      <a:pt x="112" y="3"/>
                    </a:cubicBezTo>
                    <a:cubicBezTo>
                      <a:pt x="143" y="3"/>
                      <a:pt x="170" y="15"/>
                      <a:pt x="190" y="35"/>
                    </a:cubicBezTo>
                    <a:cubicBezTo>
                      <a:pt x="210" y="55"/>
                      <a:pt x="223" y="82"/>
                      <a:pt x="223" y="113"/>
                    </a:cubicBezTo>
                    <a:cubicBezTo>
                      <a:pt x="223" y="143"/>
                      <a:pt x="210" y="171"/>
                      <a:pt x="190" y="191"/>
                    </a:cubicBezTo>
                    <a:cubicBezTo>
                      <a:pt x="170" y="211"/>
                      <a:pt x="143" y="223"/>
                      <a:pt x="112" y="223"/>
                    </a:cubicBezTo>
                    <a:cubicBezTo>
                      <a:pt x="82" y="223"/>
                      <a:pt x="54" y="211"/>
                      <a:pt x="34" y="191"/>
                    </a:cubicBezTo>
                    <a:cubicBezTo>
                      <a:pt x="14" y="171"/>
                      <a:pt x="2" y="143"/>
                      <a:pt x="2" y="113"/>
                    </a:cubicBezTo>
                    <a:cubicBezTo>
                      <a:pt x="2" y="112"/>
                      <a:pt x="1" y="112"/>
                      <a:pt x="1" y="112"/>
                    </a:cubicBezTo>
                    <a:cubicBezTo>
                      <a:pt x="0" y="112"/>
                      <a:pt x="0" y="112"/>
                      <a:pt x="0" y="113"/>
                    </a:cubicBezTo>
                    <a:cubicBezTo>
                      <a:pt x="0" y="175"/>
                      <a:pt x="50" y="226"/>
                      <a:pt x="112" y="226"/>
                    </a:cubicBezTo>
                    <a:cubicBezTo>
                      <a:pt x="174" y="226"/>
                      <a:pt x="225" y="175"/>
                      <a:pt x="225" y="113"/>
                    </a:cubicBezTo>
                    <a:cubicBezTo>
                      <a:pt x="225" y="51"/>
                      <a:pt x="174" y="0"/>
                      <a:pt x="112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2" name="îSļíḑé"/>
              <p:cNvSpPr/>
              <p:nvPr>
                <p:custDataLst>
                  <p:tags r:id="rId182"/>
                </p:custDataLst>
              </p:nvPr>
            </p:nvSpPr>
            <p:spPr bwMode="auto">
              <a:xfrm>
                <a:off x="1686430" y="2324615"/>
                <a:ext cx="383419" cy="383419"/>
              </a:xfrm>
              <a:custGeom>
                <a:avLst/>
                <a:gdLst>
                  <a:gd name="T0" fmla="*/ 24 w 212"/>
                  <a:gd name="T1" fmla="*/ 53 h 212"/>
                  <a:gd name="T2" fmla="*/ 14 w 212"/>
                  <a:gd name="T3" fmla="*/ 53 h 212"/>
                  <a:gd name="T4" fmla="*/ 0 w 212"/>
                  <a:gd name="T5" fmla="*/ 106 h 212"/>
                  <a:gd name="T6" fmla="*/ 106 w 212"/>
                  <a:gd name="T7" fmla="*/ 212 h 212"/>
                  <a:gd name="T8" fmla="*/ 212 w 212"/>
                  <a:gd name="T9" fmla="*/ 106 h 212"/>
                  <a:gd name="T10" fmla="*/ 204 w 212"/>
                  <a:gd name="T11" fmla="*/ 106 h 212"/>
                  <a:gd name="T12" fmla="*/ 204 w 212"/>
                  <a:gd name="T13" fmla="*/ 106 h 212"/>
                  <a:gd name="T14" fmla="*/ 106 w 212"/>
                  <a:gd name="T15" fmla="*/ 204 h 212"/>
                  <a:gd name="T16" fmla="*/ 8 w 212"/>
                  <a:gd name="T17" fmla="*/ 106 h 212"/>
                  <a:gd name="T18" fmla="*/ 24 w 212"/>
                  <a:gd name="T19" fmla="*/ 53 h 212"/>
                  <a:gd name="T20" fmla="*/ 106 w 212"/>
                  <a:gd name="T21" fmla="*/ 0 h 212"/>
                  <a:gd name="T22" fmla="*/ 27 w 212"/>
                  <a:gd name="T23" fmla="*/ 36 h 212"/>
                  <a:gd name="T24" fmla="*/ 33 w 212"/>
                  <a:gd name="T25" fmla="*/ 41 h 212"/>
                  <a:gd name="T26" fmla="*/ 106 w 212"/>
                  <a:gd name="T27" fmla="*/ 8 h 212"/>
                  <a:gd name="T28" fmla="*/ 204 w 212"/>
                  <a:gd name="T29" fmla="*/ 106 h 212"/>
                  <a:gd name="T30" fmla="*/ 204 w 212"/>
                  <a:gd name="T31" fmla="*/ 106 h 212"/>
                  <a:gd name="T32" fmla="*/ 212 w 212"/>
                  <a:gd name="T33" fmla="*/ 106 h 212"/>
                  <a:gd name="T34" fmla="*/ 212 w 212"/>
                  <a:gd name="T35" fmla="*/ 106 h 212"/>
                  <a:gd name="T36" fmla="*/ 106 w 212"/>
                  <a:gd name="T3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2" h="212">
                    <a:moveTo>
                      <a:pt x="24" y="53"/>
                    </a:moveTo>
                    <a:cubicBezTo>
                      <a:pt x="14" y="53"/>
                      <a:pt x="14" y="53"/>
                      <a:pt x="14" y="53"/>
                    </a:cubicBezTo>
                    <a:cubicBezTo>
                      <a:pt x="5" y="69"/>
                      <a:pt x="0" y="87"/>
                      <a:pt x="0" y="106"/>
                    </a:cubicBezTo>
                    <a:cubicBezTo>
                      <a:pt x="0" y="165"/>
                      <a:pt x="48" y="212"/>
                      <a:pt x="106" y="212"/>
                    </a:cubicBezTo>
                    <a:cubicBezTo>
                      <a:pt x="165" y="212"/>
                      <a:pt x="212" y="165"/>
                      <a:pt x="212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04" y="160"/>
                      <a:pt x="160" y="204"/>
                      <a:pt x="106" y="204"/>
                    </a:cubicBezTo>
                    <a:cubicBezTo>
                      <a:pt x="52" y="204"/>
                      <a:pt x="8" y="160"/>
                      <a:pt x="8" y="106"/>
                    </a:cubicBezTo>
                    <a:cubicBezTo>
                      <a:pt x="8" y="87"/>
                      <a:pt x="14" y="69"/>
                      <a:pt x="24" y="53"/>
                    </a:cubicBezTo>
                    <a:moveTo>
                      <a:pt x="106" y="0"/>
                    </a:moveTo>
                    <a:cubicBezTo>
                      <a:pt x="74" y="0"/>
                      <a:pt x="46" y="14"/>
                      <a:pt x="27" y="36"/>
                    </a:cubicBezTo>
                    <a:cubicBezTo>
                      <a:pt x="30" y="36"/>
                      <a:pt x="32" y="38"/>
                      <a:pt x="33" y="41"/>
                    </a:cubicBezTo>
                    <a:cubicBezTo>
                      <a:pt x="51" y="21"/>
                      <a:pt x="77" y="8"/>
                      <a:pt x="106" y="8"/>
                    </a:cubicBezTo>
                    <a:cubicBezTo>
                      <a:pt x="160" y="8"/>
                      <a:pt x="204" y="52"/>
                      <a:pt x="204" y="106"/>
                    </a:cubicBezTo>
                    <a:cubicBezTo>
                      <a:pt x="204" y="106"/>
                      <a:pt x="204" y="106"/>
                      <a:pt x="204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47"/>
                      <a:pt x="165" y="0"/>
                      <a:pt x="106" y="0"/>
                    </a:cubicBezTo>
                  </a:path>
                </a:pathLst>
              </a:custGeom>
              <a:solidFill>
                <a:srgbClr val="C4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3" name="ïsḻîďè"/>
              <p:cNvSpPr/>
              <p:nvPr>
                <p:custDataLst>
                  <p:tags r:id="rId183"/>
                </p:custDataLst>
              </p:nvPr>
            </p:nvSpPr>
            <p:spPr bwMode="auto">
              <a:xfrm>
                <a:off x="1711644" y="2389823"/>
                <a:ext cx="34777" cy="30430"/>
              </a:xfrm>
              <a:custGeom>
                <a:avLst/>
                <a:gdLst>
                  <a:gd name="T0" fmla="*/ 13 w 19"/>
                  <a:gd name="T1" fmla="*/ 0 h 17"/>
                  <a:gd name="T2" fmla="*/ 0 w 19"/>
                  <a:gd name="T3" fmla="*/ 17 h 17"/>
                  <a:gd name="T4" fmla="*/ 10 w 19"/>
                  <a:gd name="T5" fmla="*/ 17 h 17"/>
                  <a:gd name="T6" fmla="*/ 19 w 19"/>
                  <a:gd name="T7" fmla="*/ 5 h 17"/>
                  <a:gd name="T8" fmla="*/ 13 w 1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13" y="0"/>
                    </a:moveTo>
                    <a:cubicBezTo>
                      <a:pt x="8" y="5"/>
                      <a:pt x="3" y="11"/>
                      <a:pt x="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3"/>
                      <a:pt x="16" y="9"/>
                      <a:pt x="19" y="5"/>
                    </a:cubicBezTo>
                    <a:cubicBezTo>
                      <a:pt x="18" y="2"/>
                      <a:pt x="16" y="0"/>
                      <a:pt x="13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4" name="iṥḻíḍé"/>
              <p:cNvSpPr/>
              <p:nvPr>
                <p:custDataLst>
                  <p:tags r:id="rId184"/>
                </p:custDataLst>
              </p:nvPr>
            </p:nvSpPr>
            <p:spPr bwMode="auto">
              <a:xfrm>
                <a:off x="1701211" y="2339396"/>
                <a:ext cx="353858" cy="353859"/>
              </a:xfrm>
              <a:custGeom>
                <a:avLst/>
                <a:gdLst>
                  <a:gd name="T0" fmla="*/ 98 w 196"/>
                  <a:gd name="T1" fmla="*/ 0 h 196"/>
                  <a:gd name="T2" fmla="*/ 25 w 196"/>
                  <a:gd name="T3" fmla="*/ 33 h 196"/>
                  <a:gd name="T4" fmla="*/ 16 w 196"/>
                  <a:gd name="T5" fmla="*/ 45 h 196"/>
                  <a:gd name="T6" fmla="*/ 0 w 196"/>
                  <a:gd name="T7" fmla="*/ 98 h 196"/>
                  <a:gd name="T8" fmla="*/ 98 w 196"/>
                  <a:gd name="T9" fmla="*/ 196 h 196"/>
                  <a:gd name="T10" fmla="*/ 196 w 196"/>
                  <a:gd name="T11" fmla="*/ 98 h 196"/>
                  <a:gd name="T12" fmla="*/ 196 w 196"/>
                  <a:gd name="T13" fmla="*/ 98 h 196"/>
                  <a:gd name="T14" fmla="*/ 187 w 196"/>
                  <a:gd name="T15" fmla="*/ 98 h 196"/>
                  <a:gd name="T16" fmla="*/ 161 w 196"/>
                  <a:gd name="T17" fmla="*/ 161 h 196"/>
                  <a:gd name="T18" fmla="*/ 98 w 196"/>
                  <a:gd name="T19" fmla="*/ 187 h 196"/>
                  <a:gd name="T20" fmla="*/ 35 w 196"/>
                  <a:gd name="T21" fmla="*/ 161 h 196"/>
                  <a:gd name="T22" fmla="*/ 9 w 196"/>
                  <a:gd name="T23" fmla="*/ 98 h 196"/>
                  <a:gd name="T24" fmla="*/ 35 w 196"/>
                  <a:gd name="T25" fmla="*/ 35 h 196"/>
                  <a:gd name="T26" fmla="*/ 98 w 196"/>
                  <a:gd name="T27" fmla="*/ 9 h 196"/>
                  <a:gd name="T28" fmla="*/ 161 w 196"/>
                  <a:gd name="T29" fmla="*/ 35 h 196"/>
                  <a:gd name="T30" fmla="*/ 187 w 196"/>
                  <a:gd name="T31" fmla="*/ 98 h 196"/>
                  <a:gd name="T32" fmla="*/ 196 w 196"/>
                  <a:gd name="T33" fmla="*/ 98 h 196"/>
                  <a:gd name="T34" fmla="*/ 98 w 196"/>
                  <a:gd name="T35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6" h="196">
                    <a:moveTo>
                      <a:pt x="98" y="0"/>
                    </a:moveTo>
                    <a:cubicBezTo>
                      <a:pt x="69" y="0"/>
                      <a:pt x="43" y="13"/>
                      <a:pt x="25" y="33"/>
                    </a:cubicBezTo>
                    <a:cubicBezTo>
                      <a:pt x="22" y="37"/>
                      <a:pt x="19" y="41"/>
                      <a:pt x="16" y="45"/>
                    </a:cubicBezTo>
                    <a:cubicBezTo>
                      <a:pt x="6" y="61"/>
                      <a:pt x="0" y="79"/>
                      <a:pt x="0" y="98"/>
                    </a:cubicBezTo>
                    <a:cubicBezTo>
                      <a:pt x="0" y="152"/>
                      <a:pt x="44" y="196"/>
                      <a:pt x="98" y="196"/>
                    </a:cubicBezTo>
                    <a:cubicBezTo>
                      <a:pt x="152" y="196"/>
                      <a:pt x="196" y="152"/>
                      <a:pt x="196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23"/>
                      <a:pt x="177" y="145"/>
                      <a:pt x="161" y="161"/>
                    </a:cubicBezTo>
                    <a:cubicBezTo>
                      <a:pt x="145" y="177"/>
                      <a:pt x="123" y="187"/>
                      <a:pt x="98" y="187"/>
                    </a:cubicBezTo>
                    <a:cubicBezTo>
                      <a:pt x="73" y="187"/>
                      <a:pt x="51" y="177"/>
                      <a:pt x="35" y="161"/>
                    </a:cubicBezTo>
                    <a:cubicBezTo>
                      <a:pt x="19" y="145"/>
                      <a:pt x="9" y="123"/>
                      <a:pt x="9" y="98"/>
                    </a:cubicBezTo>
                    <a:cubicBezTo>
                      <a:pt x="9" y="73"/>
                      <a:pt x="19" y="51"/>
                      <a:pt x="35" y="35"/>
                    </a:cubicBezTo>
                    <a:cubicBezTo>
                      <a:pt x="51" y="19"/>
                      <a:pt x="73" y="9"/>
                      <a:pt x="98" y="9"/>
                    </a:cubicBezTo>
                    <a:cubicBezTo>
                      <a:pt x="123" y="9"/>
                      <a:pt x="145" y="19"/>
                      <a:pt x="161" y="35"/>
                    </a:cubicBezTo>
                    <a:cubicBezTo>
                      <a:pt x="177" y="51"/>
                      <a:pt x="187" y="73"/>
                      <a:pt x="187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96" y="44"/>
                      <a:pt x="152" y="0"/>
                      <a:pt x="98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5" name="isļíḓe"/>
              <p:cNvSpPr/>
              <p:nvPr>
                <p:custDataLst>
                  <p:tags r:id="rId185"/>
                </p:custDataLst>
              </p:nvPr>
            </p:nvSpPr>
            <p:spPr bwMode="auto">
              <a:xfrm>
                <a:off x="1731641" y="2481983"/>
                <a:ext cx="70424" cy="80857"/>
              </a:xfrm>
              <a:custGeom>
                <a:avLst/>
                <a:gdLst>
                  <a:gd name="T0" fmla="*/ 0 w 81"/>
                  <a:gd name="T1" fmla="*/ 0 h 93"/>
                  <a:gd name="T2" fmla="*/ 21 w 81"/>
                  <a:gd name="T3" fmla="*/ 0 h 93"/>
                  <a:gd name="T4" fmla="*/ 21 w 81"/>
                  <a:gd name="T5" fmla="*/ 35 h 93"/>
                  <a:gd name="T6" fmla="*/ 60 w 81"/>
                  <a:gd name="T7" fmla="*/ 35 h 93"/>
                  <a:gd name="T8" fmla="*/ 60 w 81"/>
                  <a:gd name="T9" fmla="*/ 0 h 93"/>
                  <a:gd name="T10" fmla="*/ 81 w 81"/>
                  <a:gd name="T11" fmla="*/ 0 h 93"/>
                  <a:gd name="T12" fmla="*/ 81 w 81"/>
                  <a:gd name="T13" fmla="*/ 93 h 93"/>
                  <a:gd name="T14" fmla="*/ 60 w 81"/>
                  <a:gd name="T15" fmla="*/ 93 h 93"/>
                  <a:gd name="T16" fmla="*/ 60 w 81"/>
                  <a:gd name="T17" fmla="*/ 54 h 93"/>
                  <a:gd name="T18" fmla="*/ 21 w 81"/>
                  <a:gd name="T19" fmla="*/ 54 h 93"/>
                  <a:gd name="T20" fmla="*/ 21 w 81"/>
                  <a:gd name="T21" fmla="*/ 93 h 93"/>
                  <a:gd name="T22" fmla="*/ 0 w 81"/>
                  <a:gd name="T23" fmla="*/ 93 h 93"/>
                  <a:gd name="T24" fmla="*/ 0 w 81"/>
                  <a:gd name="T2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3">
                    <a:moveTo>
                      <a:pt x="0" y="0"/>
                    </a:moveTo>
                    <a:lnTo>
                      <a:pt x="21" y="0"/>
                    </a:lnTo>
                    <a:lnTo>
                      <a:pt x="21" y="35"/>
                    </a:lnTo>
                    <a:lnTo>
                      <a:pt x="60" y="35"/>
                    </a:lnTo>
                    <a:lnTo>
                      <a:pt x="60" y="0"/>
                    </a:lnTo>
                    <a:lnTo>
                      <a:pt x="81" y="0"/>
                    </a:lnTo>
                    <a:lnTo>
                      <a:pt x="81" y="93"/>
                    </a:lnTo>
                    <a:lnTo>
                      <a:pt x="60" y="93"/>
                    </a:lnTo>
                    <a:lnTo>
                      <a:pt x="60" y="54"/>
                    </a:lnTo>
                    <a:lnTo>
                      <a:pt x="21" y="54"/>
                    </a:lnTo>
                    <a:lnTo>
                      <a:pt x="21" y="93"/>
                    </a:lnTo>
                    <a:lnTo>
                      <a:pt x="0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6" name="isḻiḋe"/>
              <p:cNvSpPr/>
              <p:nvPr>
                <p:custDataLst>
                  <p:tags r:id="rId186"/>
                </p:custDataLst>
              </p:nvPr>
            </p:nvSpPr>
            <p:spPr bwMode="auto">
              <a:xfrm>
                <a:off x="1811628" y="2481983"/>
                <a:ext cx="62599" cy="80857"/>
              </a:xfrm>
              <a:custGeom>
                <a:avLst/>
                <a:gdLst>
                  <a:gd name="T0" fmla="*/ 27 w 72"/>
                  <a:gd name="T1" fmla="*/ 19 h 93"/>
                  <a:gd name="T2" fmla="*/ 0 w 72"/>
                  <a:gd name="T3" fmla="*/ 19 h 93"/>
                  <a:gd name="T4" fmla="*/ 0 w 72"/>
                  <a:gd name="T5" fmla="*/ 0 h 93"/>
                  <a:gd name="T6" fmla="*/ 72 w 72"/>
                  <a:gd name="T7" fmla="*/ 0 h 93"/>
                  <a:gd name="T8" fmla="*/ 72 w 72"/>
                  <a:gd name="T9" fmla="*/ 19 h 93"/>
                  <a:gd name="T10" fmla="*/ 45 w 72"/>
                  <a:gd name="T11" fmla="*/ 19 h 93"/>
                  <a:gd name="T12" fmla="*/ 45 w 72"/>
                  <a:gd name="T13" fmla="*/ 93 h 93"/>
                  <a:gd name="T14" fmla="*/ 27 w 72"/>
                  <a:gd name="T15" fmla="*/ 93 h 93"/>
                  <a:gd name="T16" fmla="*/ 27 w 72"/>
                  <a:gd name="T17" fmla="*/ 1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3">
                    <a:moveTo>
                      <a:pt x="27" y="1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9"/>
                    </a:lnTo>
                    <a:lnTo>
                      <a:pt x="45" y="19"/>
                    </a:lnTo>
                    <a:lnTo>
                      <a:pt x="45" y="93"/>
                    </a:lnTo>
                    <a:lnTo>
                      <a:pt x="27" y="93"/>
                    </a:lnTo>
                    <a:lnTo>
                      <a:pt x="27" y="19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7" name="islíde"/>
              <p:cNvSpPr/>
              <p:nvPr>
                <p:custDataLst>
                  <p:tags r:id="rId187"/>
                </p:custDataLst>
              </p:nvPr>
            </p:nvSpPr>
            <p:spPr bwMode="auto">
              <a:xfrm>
                <a:off x="1883791" y="2481983"/>
                <a:ext cx="90421" cy="80857"/>
              </a:xfrm>
              <a:custGeom>
                <a:avLst/>
                <a:gdLst>
                  <a:gd name="T0" fmla="*/ 0 w 104"/>
                  <a:gd name="T1" fmla="*/ 0 h 93"/>
                  <a:gd name="T2" fmla="*/ 31 w 104"/>
                  <a:gd name="T3" fmla="*/ 0 h 93"/>
                  <a:gd name="T4" fmla="*/ 52 w 104"/>
                  <a:gd name="T5" fmla="*/ 60 h 93"/>
                  <a:gd name="T6" fmla="*/ 52 w 104"/>
                  <a:gd name="T7" fmla="*/ 60 h 93"/>
                  <a:gd name="T8" fmla="*/ 75 w 104"/>
                  <a:gd name="T9" fmla="*/ 0 h 93"/>
                  <a:gd name="T10" fmla="*/ 104 w 104"/>
                  <a:gd name="T11" fmla="*/ 0 h 93"/>
                  <a:gd name="T12" fmla="*/ 104 w 104"/>
                  <a:gd name="T13" fmla="*/ 93 h 93"/>
                  <a:gd name="T14" fmla="*/ 85 w 104"/>
                  <a:gd name="T15" fmla="*/ 93 h 93"/>
                  <a:gd name="T16" fmla="*/ 85 w 104"/>
                  <a:gd name="T17" fmla="*/ 23 h 93"/>
                  <a:gd name="T18" fmla="*/ 85 w 104"/>
                  <a:gd name="T19" fmla="*/ 23 h 93"/>
                  <a:gd name="T20" fmla="*/ 60 w 104"/>
                  <a:gd name="T21" fmla="*/ 93 h 93"/>
                  <a:gd name="T22" fmla="*/ 43 w 104"/>
                  <a:gd name="T23" fmla="*/ 93 h 93"/>
                  <a:gd name="T24" fmla="*/ 21 w 104"/>
                  <a:gd name="T25" fmla="*/ 23 h 93"/>
                  <a:gd name="T26" fmla="*/ 21 w 104"/>
                  <a:gd name="T27" fmla="*/ 23 h 93"/>
                  <a:gd name="T28" fmla="*/ 21 w 104"/>
                  <a:gd name="T29" fmla="*/ 93 h 93"/>
                  <a:gd name="T30" fmla="*/ 0 w 104"/>
                  <a:gd name="T31" fmla="*/ 93 h 93"/>
                  <a:gd name="T32" fmla="*/ 0 w 104"/>
                  <a:gd name="T3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4" h="93">
                    <a:moveTo>
                      <a:pt x="0" y="0"/>
                    </a:moveTo>
                    <a:lnTo>
                      <a:pt x="31" y="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75" y="0"/>
                    </a:lnTo>
                    <a:lnTo>
                      <a:pt x="104" y="0"/>
                    </a:lnTo>
                    <a:lnTo>
                      <a:pt x="104" y="93"/>
                    </a:lnTo>
                    <a:lnTo>
                      <a:pt x="85" y="93"/>
                    </a:lnTo>
                    <a:lnTo>
                      <a:pt x="85" y="23"/>
                    </a:lnTo>
                    <a:lnTo>
                      <a:pt x="85" y="23"/>
                    </a:lnTo>
                    <a:lnTo>
                      <a:pt x="60" y="93"/>
                    </a:lnTo>
                    <a:lnTo>
                      <a:pt x="43" y="9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93"/>
                    </a:lnTo>
                    <a:lnTo>
                      <a:pt x="0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8" name="íṩḻîḍe"/>
              <p:cNvSpPr/>
              <p:nvPr>
                <p:custDataLst>
                  <p:tags r:id="rId188"/>
                </p:custDataLst>
              </p:nvPr>
            </p:nvSpPr>
            <p:spPr bwMode="auto">
              <a:xfrm>
                <a:off x="1991601" y="2481983"/>
                <a:ext cx="51297" cy="80857"/>
              </a:xfrm>
              <a:custGeom>
                <a:avLst/>
                <a:gdLst>
                  <a:gd name="T0" fmla="*/ 0 w 59"/>
                  <a:gd name="T1" fmla="*/ 0 h 93"/>
                  <a:gd name="T2" fmla="*/ 21 w 59"/>
                  <a:gd name="T3" fmla="*/ 0 h 93"/>
                  <a:gd name="T4" fmla="*/ 21 w 59"/>
                  <a:gd name="T5" fmla="*/ 75 h 93"/>
                  <a:gd name="T6" fmla="*/ 59 w 59"/>
                  <a:gd name="T7" fmla="*/ 75 h 93"/>
                  <a:gd name="T8" fmla="*/ 59 w 59"/>
                  <a:gd name="T9" fmla="*/ 93 h 93"/>
                  <a:gd name="T10" fmla="*/ 0 w 59"/>
                  <a:gd name="T11" fmla="*/ 93 h 93"/>
                  <a:gd name="T12" fmla="*/ 0 w 59"/>
                  <a:gd name="T1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93">
                    <a:moveTo>
                      <a:pt x="0" y="0"/>
                    </a:moveTo>
                    <a:lnTo>
                      <a:pt x="21" y="0"/>
                    </a:lnTo>
                    <a:lnTo>
                      <a:pt x="21" y="75"/>
                    </a:lnTo>
                    <a:lnTo>
                      <a:pt x="59" y="75"/>
                    </a:lnTo>
                    <a:lnTo>
                      <a:pt x="59" y="93"/>
                    </a:lnTo>
                    <a:lnTo>
                      <a:pt x="0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9" name="íṥlîḋe"/>
              <p:cNvSpPr/>
              <p:nvPr>
                <p:custDataLst>
                  <p:tags r:id="rId189"/>
                </p:custDataLst>
              </p:nvPr>
            </p:nvSpPr>
            <p:spPr bwMode="auto">
              <a:xfrm>
                <a:off x="490094" y="2339396"/>
                <a:ext cx="353858" cy="353859"/>
              </a:xfrm>
              <a:prstGeom prst="ellipse">
                <a:avLst/>
              </a:pr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0" name="ïṣ1íḋê"/>
              <p:cNvSpPr/>
              <p:nvPr>
                <p:custDataLst>
                  <p:tags r:id="rId190"/>
                </p:custDataLst>
              </p:nvPr>
            </p:nvSpPr>
            <p:spPr bwMode="auto">
              <a:xfrm>
                <a:off x="448361" y="2305488"/>
                <a:ext cx="220835" cy="429499"/>
              </a:xfrm>
              <a:custGeom>
                <a:avLst/>
                <a:gdLst>
                  <a:gd name="T0" fmla="*/ 92 w 122"/>
                  <a:gd name="T1" fmla="*/ 0 h 238"/>
                  <a:gd name="T2" fmla="*/ 92 w 122"/>
                  <a:gd name="T3" fmla="*/ 0 h 238"/>
                  <a:gd name="T4" fmla="*/ 0 w 122"/>
                  <a:gd name="T5" fmla="*/ 117 h 238"/>
                  <a:gd name="T6" fmla="*/ 72 w 122"/>
                  <a:gd name="T7" fmla="*/ 227 h 238"/>
                  <a:gd name="T8" fmla="*/ 121 w 122"/>
                  <a:gd name="T9" fmla="*/ 238 h 238"/>
                  <a:gd name="T10" fmla="*/ 122 w 122"/>
                  <a:gd name="T11" fmla="*/ 237 h 238"/>
                  <a:gd name="T12" fmla="*/ 121 w 122"/>
                  <a:gd name="T13" fmla="*/ 236 h 238"/>
                  <a:gd name="T14" fmla="*/ 73 w 122"/>
                  <a:gd name="T15" fmla="*/ 225 h 238"/>
                  <a:gd name="T16" fmla="*/ 2 w 122"/>
                  <a:gd name="T17" fmla="*/ 117 h 238"/>
                  <a:gd name="T18" fmla="*/ 92 w 122"/>
                  <a:gd name="T19" fmla="*/ 2 h 238"/>
                  <a:gd name="T20" fmla="*/ 93 w 122"/>
                  <a:gd name="T21" fmla="*/ 0 h 238"/>
                  <a:gd name="T22" fmla="*/ 92 w 122"/>
                  <a:gd name="T23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2" h="238">
                    <a:moveTo>
                      <a:pt x="92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39" y="13"/>
                      <a:pt x="0" y="60"/>
                      <a:pt x="0" y="117"/>
                    </a:cubicBezTo>
                    <a:cubicBezTo>
                      <a:pt x="0" y="166"/>
                      <a:pt x="30" y="208"/>
                      <a:pt x="72" y="227"/>
                    </a:cubicBezTo>
                    <a:cubicBezTo>
                      <a:pt x="87" y="234"/>
                      <a:pt x="103" y="238"/>
                      <a:pt x="121" y="238"/>
                    </a:cubicBezTo>
                    <a:cubicBezTo>
                      <a:pt x="121" y="238"/>
                      <a:pt x="122" y="237"/>
                      <a:pt x="122" y="237"/>
                    </a:cubicBezTo>
                    <a:cubicBezTo>
                      <a:pt x="122" y="236"/>
                      <a:pt x="121" y="236"/>
                      <a:pt x="121" y="236"/>
                    </a:cubicBezTo>
                    <a:cubicBezTo>
                      <a:pt x="104" y="236"/>
                      <a:pt x="87" y="232"/>
                      <a:pt x="73" y="225"/>
                    </a:cubicBezTo>
                    <a:cubicBezTo>
                      <a:pt x="31" y="207"/>
                      <a:pt x="2" y="165"/>
                      <a:pt x="2" y="117"/>
                    </a:cubicBezTo>
                    <a:cubicBezTo>
                      <a:pt x="2" y="61"/>
                      <a:pt x="41" y="15"/>
                      <a:pt x="92" y="2"/>
                    </a:cubicBezTo>
                    <a:cubicBezTo>
                      <a:pt x="93" y="2"/>
                      <a:pt x="93" y="1"/>
                      <a:pt x="93" y="0"/>
                    </a:cubicBezTo>
                    <a:cubicBezTo>
                      <a:pt x="93" y="0"/>
                      <a:pt x="93" y="0"/>
                      <a:pt x="92" y="0"/>
                    </a:cubicBezTo>
                  </a:path>
                </a:pathLst>
              </a:custGeom>
              <a:solidFill>
                <a:srgbClr val="B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1" name="ïṡľídè"/>
              <p:cNvSpPr/>
              <p:nvPr>
                <p:custDataLst>
                  <p:tags r:id="rId191"/>
                </p:custDataLst>
              </p:nvPr>
            </p:nvSpPr>
            <p:spPr bwMode="auto">
              <a:xfrm>
                <a:off x="463142" y="2312443"/>
                <a:ext cx="406024" cy="407763"/>
              </a:xfrm>
              <a:custGeom>
                <a:avLst/>
                <a:gdLst>
                  <a:gd name="T0" fmla="*/ 209 w 225"/>
                  <a:gd name="T1" fmla="*/ 171 h 226"/>
                  <a:gd name="T2" fmla="*/ 207 w 225"/>
                  <a:gd name="T3" fmla="*/ 171 h 226"/>
                  <a:gd name="T4" fmla="*/ 191 w 225"/>
                  <a:gd name="T5" fmla="*/ 191 h 226"/>
                  <a:gd name="T6" fmla="*/ 180 w 225"/>
                  <a:gd name="T7" fmla="*/ 201 h 226"/>
                  <a:gd name="T8" fmla="*/ 183 w 225"/>
                  <a:gd name="T9" fmla="*/ 201 h 226"/>
                  <a:gd name="T10" fmla="*/ 209 w 225"/>
                  <a:gd name="T11" fmla="*/ 171 h 226"/>
                  <a:gd name="T12" fmla="*/ 225 w 225"/>
                  <a:gd name="T13" fmla="*/ 124 h 226"/>
                  <a:gd name="T14" fmla="*/ 223 w 225"/>
                  <a:gd name="T15" fmla="*/ 124 h 226"/>
                  <a:gd name="T16" fmla="*/ 216 w 225"/>
                  <a:gd name="T17" fmla="*/ 153 h 226"/>
                  <a:gd name="T18" fmla="*/ 218 w 225"/>
                  <a:gd name="T19" fmla="*/ 153 h 226"/>
                  <a:gd name="T20" fmla="*/ 225 w 225"/>
                  <a:gd name="T21" fmla="*/ 124 h 226"/>
                  <a:gd name="T22" fmla="*/ 1 w 225"/>
                  <a:gd name="T23" fmla="*/ 112 h 226"/>
                  <a:gd name="T24" fmla="*/ 0 w 225"/>
                  <a:gd name="T25" fmla="*/ 113 h 226"/>
                  <a:gd name="T26" fmla="*/ 113 w 225"/>
                  <a:gd name="T27" fmla="*/ 226 h 226"/>
                  <a:gd name="T28" fmla="*/ 169 w 225"/>
                  <a:gd name="T29" fmla="*/ 210 h 226"/>
                  <a:gd name="T30" fmla="*/ 169 w 225"/>
                  <a:gd name="T31" fmla="*/ 210 h 226"/>
                  <a:gd name="T32" fmla="*/ 169 w 225"/>
                  <a:gd name="T33" fmla="*/ 208 h 226"/>
                  <a:gd name="T34" fmla="*/ 113 w 225"/>
                  <a:gd name="T35" fmla="*/ 223 h 226"/>
                  <a:gd name="T36" fmla="*/ 35 w 225"/>
                  <a:gd name="T37" fmla="*/ 191 h 226"/>
                  <a:gd name="T38" fmla="*/ 2 w 225"/>
                  <a:gd name="T39" fmla="*/ 113 h 226"/>
                  <a:gd name="T40" fmla="*/ 1 w 225"/>
                  <a:gd name="T41" fmla="*/ 112 h 226"/>
                  <a:gd name="T42" fmla="*/ 212 w 225"/>
                  <a:gd name="T43" fmla="*/ 60 h 226"/>
                  <a:gd name="T44" fmla="*/ 210 w 225"/>
                  <a:gd name="T45" fmla="*/ 60 h 226"/>
                  <a:gd name="T46" fmla="*/ 223 w 225"/>
                  <a:gd name="T47" fmla="*/ 106 h 226"/>
                  <a:gd name="T48" fmla="*/ 225 w 225"/>
                  <a:gd name="T49" fmla="*/ 106 h 226"/>
                  <a:gd name="T50" fmla="*/ 212 w 225"/>
                  <a:gd name="T51" fmla="*/ 60 h 226"/>
                  <a:gd name="T52" fmla="*/ 113 w 225"/>
                  <a:gd name="T53" fmla="*/ 0 h 226"/>
                  <a:gd name="T54" fmla="*/ 112 w 225"/>
                  <a:gd name="T55" fmla="*/ 1 h 226"/>
                  <a:gd name="T56" fmla="*/ 113 w 225"/>
                  <a:gd name="T57" fmla="*/ 3 h 226"/>
                  <a:gd name="T58" fmla="*/ 191 w 225"/>
                  <a:gd name="T59" fmla="*/ 35 h 226"/>
                  <a:gd name="T60" fmla="*/ 198 w 225"/>
                  <a:gd name="T61" fmla="*/ 43 h 226"/>
                  <a:gd name="T62" fmla="*/ 201 w 225"/>
                  <a:gd name="T63" fmla="*/ 43 h 226"/>
                  <a:gd name="T64" fmla="*/ 113 w 225"/>
                  <a:gd name="T65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5" h="226">
                    <a:moveTo>
                      <a:pt x="209" y="171"/>
                    </a:moveTo>
                    <a:cubicBezTo>
                      <a:pt x="207" y="171"/>
                      <a:pt x="207" y="171"/>
                      <a:pt x="207" y="171"/>
                    </a:cubicBezTo>
                    <a:cubicBezTo>
                      <a:pt x="202" y="178"/>
                      <a:pt x="197" y="185"/>
                      <a:pt x="191" y="191"/>
                    </a:cubicBezTo>
                    <a:cubicBezTo>
                      <a:pt x="187" y="195"/>
                      <a:pt x="184" y="198"/>
                      <a:pt x="180" y="201"/>
                    </a:cubicBezTo>
                    <a:cubicBezTo>
                      <a:pt x="183" y="201"/>
                      <a:pt x="183" y="201"/>
                      <a:pt x="183" y="201"/>
                    </a:cubicBezTo>
                    <a:cubicBezTo>
                      <a:pt x="193" y="193"/>
                      <a:pt x="202" y="183"/>
                      <a:pt x="209" y="171"/>
                    </a:cubicBezTo>
                    <a:moveTo>
                      <a:pt x="225" y="124"/>
                    </a:moveTo>
                    <a:cubicBezTo>
                      <a:pt x="223" y="124"/>
                      <a:pt x="223" y="124"/>
                      <a:pt x="223" y="124"/>
                    </a:cubicBezTo>
                    <a:cubicBezTo>
                      <a:pt x="222" y="134"/>
                      <a:pt x="219" y="144"/>
                      <a:pt x="216" y="153"/>
                    </a:cubicBezTo>
                    <a:cubicBezTo>
                      <a:pt x="218" y="153"/>
                      <a:pt x="218" y="153"/>
                      <a:pt x="218" y="153"/>
                    </a:cubicBezTo>
                    <a:cubicBezTo>
                      <a:pt x="222" y="144"/>
                      <a:pt x="224" y="134"/>
                      <a:pt x="225" y="124"/>
                    </a:cubicBezTo>
                    <a:moveTo>
                      <a:pt x="1" y="112"/>
                    </a:moveTo>
                    <a:cubicBezTo>
                      <a:pt x="1" y="112"/>
                      <a:pt x="0" y="112"/>
                      <a:pt x="0" y="113"/>
                    </a:cubicBezTo>
                    <a:cubicBezTo>
                      <a:pt x="0" y="175"/>
                      <a:pt x="51" y="226"/>
                      <a:pt x="113" y="226"/>
                    </a:cubicBezTo>
                    <a:cubicBezTo>
                      <a:pt x="133" y="226"/>
                      <a:pt x="153" y="220"/>
                      <a:pt x="169" y="210"/>
                    </a:cubicBezTo>
                    <a:cubicBezTo>
                      <a:pt x="169" y="210"/>
                      <a:pt x="169" y="210"/>
                      <a:pt x="169" y="210"/>
                    </a:cubicBezTo>
                    <a:cubicBezTo>
                      <a:pt x="169" y="209"/>
                      <a:pt x="169" y="209"/>
                      <a:pt x="169" y="208"/>
                    </a:cubicBezTo>
                    <a:cubicBezTo>
                      <a:pt x="153" y="218"/>
                      <a:pt x="134" y="223"/>
                      <a:pt x="113" y="223"/>
                    </a:cubicBezTo>
                    <a:cubicBezTo>
                      <a:pt x="82" y="223"/>
                      <a:pt x="55" y="211"/>
                      <a:pt x="35" y="191"/>
                    </a:cubicBezTo>
                    <a:cubicBezTo>
                      <a:pt x="15" y="171"/>
                      <a:pt x="2" y="143"/>
                      <a:pt x="2" y="113"/>
                    </a:cubicBezTo>
                    <a:cubicBezTo>
                      <a:pt x="2" y="112"/>
                      <a:pt x="2" y="112"/>
                      <a:pt x="1" y="112"/>
                    </a:cubicBezTo>
                    <a:moveTo>
                      <a:pt x="212" y="60"/>
                    </a:moveTo>
                    <a:cubicBezTo>
                      <a:pt x="210" y="60"/>
                      <a:pt x="210" y="60"/>
                      <a:pt x="210" y="60"/>
                    </a:cubicBezTo>
                    <a:cubicBezTo>
                      <a:pt x="217" y="74"/>
                      <a:pt x="222" y="89"/>
                      <a:pt x="223" y="106"/>
                    </a:cubicBezTo>
                    <a:cubicBezTo>
                      <a:pt x="225" y="106"/>
                      <a:pt x="225" y="106"/>
                      <a:pt x="225" y="106"/>
                    </a:cubicBezTo>
                    <a:cubicBezTo>
                      <a:pt x="224" y="89"/>
                      <a:pt x="220" y="74"/>
                      <a:pt x="212" y="60"/>
                    </a:cubicBezTo>
                    <a:moveTo>
                      <a:pt x="113" y="0"/>
                    </a:moveTo>
                    <a:cubicBezTo>
                      <a:pt x="112" y="0"/>
                      <a:pt x="112" y="1"/>
                      <a:pt x="112" y="1"/>
                    </a:cubicBezTo>
                    <a:cubicBezTo>
                      <a:pt x="112" y="2"/>
                      <a:pt x="112" y="3"/>
                      <a:pt x="113" y="3"/>
                    </a:cubicBezTo>
                    <a:cubicBezTo>
                      <a:pt x="143" y="3"/>
                      <a:pt x="171" y="15"/>
                      <a:pt x="191" y="35"/>
                    </a:cubicBezTo>
                    <a:cubicBezTo>
                      <a:pt x="193" y="37"/>
                      <a:pt x="196" y="40"/>
                      <a:pt x="198" y="43"/>
                    </a:cubicBezTo>
                    <a:cubicBezTo>
                      <a:pt x="201" y="43"/>
                      <a:pt x="201" y="43"/>
                      <a:pt x="201" y="43"/>
                    </a:cubicBezTo>
                    <a:cubicBezTo>
                      <a:pt x="180" y="17"/>
                      <a:pt x="148" y="0"/>
                      <a:pt x="113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2" name="ïṧḻîḑê"/>
              <p:cNvSpPr/>
              <p:nvPr>
                <p:custDataLst>
                  <p:tags r:id="rId192"/>
                </p:custDataLst>
              </p:nvPr>
            </p:nvSpPr>
            <p:spPr bwMode="auto">
              <a:xfrm>
                <a:off x="820478" y="2389823"/>
                <a:ext cx="25214" cy="30430"/>
              </a:xfrm>
              <a:custGeom>
                <a:avLst/>
                <a:gdLst>
                  <a:gd name="T0" fmla="*/ 3 w 14"/>
                  <a:gd name="T1" fmla="*/ 0 h 17"/>
                  <a:gd name="T2" fmla="*/ 0 w 14"/>
                  <a:gd name="T3" fmla="*/ 0 h 17"/>
                  <a:gd name="T4" fmla="*/ 12 w 14"/>
                  <a:gd name="T5" fmla="*/ 17 h 17"/>
                  <a:gd name="T6" fmla="*/ 14 w 14"/>
                  <a:gd name="T7" fmla="*/ 17 h 17"/>
                  <a:gd name="T8" fmla="*/ 3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9" y="11"/>
                      <a:pt x="12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1" y="11"/>
                      <a:pt x="7" y="5"/>
                      <a:pt x="3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3" name="išľïďê"/>
              <p:cNvSpPr/>
              <p:nvPr>
                <p:custDataLst>
                  <p:tags r:id="rId193"/>
                </p:custDataLst>
              </p:nvPr>
            </p:nvSpPr>
            <p:spPr bwMode="auto">
              <a:xfrm>
                <a:off x="865688" y="2503718"/>
                <a:ext cx="3478" cy="32169"/>
              </a:xfrm>
              <a:custGeom>
                <a:avLst/>
                <a:gdLst>
                  <a:gd name="T0" fmla="*/ 2 w 2"/>
                  <a:gd name="T1" fmla="*/ 0 h 18"/>
                  <a:gd name="T2" fmla="*/ 0 w 2"/>
                  <a:gd name="T3" fmla="*/ 0 h 18"/>
                  <a:gd name="T4" fmla="*/ 0 w 2"/>
                  <a:gd name="T5" fmla="*/ 7 h 18"/>
                  <a:gd name="T6" fmla="*/ 0 w 2"/>
                  <a:gd name="T7" fmla="*/ 18 h 18"/>
                  <a:gd name="T8" fmla="*/ 2 w 2"/>
                  <a:gd name="T9" fmla="*/ 18 h 18"/>
                  <a:gd name="T10" fmla="*/ 2 w 2"/>
                  <a:gd name="T11" fmla="*/ 7 h 18"/>
                  <a:gd name="T12" fmla="*/ 2 w 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8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11"/>
                      <a:pt x="0" y="14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4"/>
                      <a:pt x="2" y="11"/>
                      <a:pt x="2" y="7"/>
                    </a:cubicBezTo>
                    <a:cubicBezTo>
                      <a:pt x="2" y="5"/>
                      <a:pt x="2" y="2"/>
                      <a:pt x="2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4" name="îṩḷîďe"/>
              <p:cNvSpPr/>
              <p:nvPr>
                <p:custDataLst>
                  <p:tags r:id="rId194"/>
                </p:custDataLst>
              </p:nvPr>
            </p:nvSpPr>
            <p:spPr bwMode="auto">
              <a:xfrm>
                <a:off x="836997" y="2588922"/>
                <a:ext cx="19997" cy="32169"/>
              </a:xfrm>
              <a:custGeom>
                <a:avLst/>
                <a:gdLst>
                  <a:gd name="T0" fmla="*/ 11 w 11"/>
                  <a:gd name="T1" fmla="*/ 0 h 18"/>
                  <a:gd name="T2" fmla="*/ 9 w 11"/>
                  <a:gd name="T3" fmla="*/ 0 h 18"/>
                  <a:gd name="T4" fmla="*/ 0 w 11"/>
                  <a:gd name="T5" fmla="*/ 18 h 18"/>
                  <a:gd name="T6" fmla="*/ 2 w 11"/>
                  <a:gd name="T7" fmla="*/ 18 h 18"/>
                  <a:gd name="T8" fmla="*/ 11 w 1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7"/>
                      <a:pt x="3" y="13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6" y="13"/>
                      <a:pt x="9" y="7"/>
                      <a:pt x="11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5" name="ïṩḻïḋé"/>
              <p:cNvSpPr/>
              <p:nvPr>
                <p:custDataLst>
                  <p:tags r:id="rId195"/>
                </p:custDataLst>
              </p:nvPr>
            </p:nvSpPr>
            <p:spPr bwMode="auto">
              <a:xfrm>
                <a:off x="768312" y="2674996"/>
                <a:ext cx="25214" cy="16519"/>
              </a:xfrm>
              <a:custGeom>
                <a:avLst/>
                <a:gdLst>
                  <a:gd name="T0" fmla="*/ 14 w 14"/>
                  <a:gd name="T1" fmla="*/ 0 h 9"/>
                  <a:gd name="T2" fmla="*/ 11 w 14"/>
                  <a:gd name="T3" fmla="*/ 0 h 9"/>
                  <a:gd name="T4" fmla="*/ 0 w 14"/>
                  <a:gd name="T5" fmla="*/ 7 h 9"/>
                  <a:gd name="T6" fmla="*/ 0 w 14"/>
                  <a:gd name="T7" fmla="*/ 9 h 9"/>
                  <a:gd name="T8" fmla="*/ 0 w 14"/>
                  <a:gd name="T9" fmla="*/ 9 h 9"/>
                  <a:gd name="T10" fmla="*/ 14 w 14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5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7"/>
                      <a:pt x="10" y="4"/>
                      <a:pt x="14" y="0"/>
                    </a:cubicBezTo>
                  </a:path>
                </a:pathLst>
              </a:custGeom>
              <a:solidFill>
                <a:srgbClr val="F5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6" name="iṣḻíḍé"/>
              <p:cNvSpPr/>
              <p:nvPr>
                <p:custDataLst>
                  <p:tags r:id="rId196"/>
                </p:custDataLst>
              </p:nvPr>
            </p:nvSpPr>
            <p:spPr bwMode="auto">
              <a:xfrm>
                <a:off x="475314" y="2324615"/>
                <a:ext cx="383419" cy="383419"/>
              </a:xfrm>
              <a:custGeom>
                <a:avLst/>
                <a:gdLst>
                  <a:gd name="T0" fmla="*/ 212 w 212"/>
                  <a:gd name="T1" fmla="*/ 117 h 212"/>
                  <a:gd name="T2" fmla="*/ 203 w 212"/>
                  <a:gd name="T3" fmla="*/ 117 h 212"/>
                  <a:gd name="T4" fmla="*/ 195 w 212"/>
                  <a:gd name="T5" fmla="*/ 146 h 212"/>
                  <a:gd name="T6" fmla="*/ 204 w 212"/>
                  <a:gd name="T7" fmla="*/ 146 h 212"/>
                  <a:gd name="T8" fmla="*/ 212 w 212"/>
                  <a:gd name="T9" fmla="*/ 117 h 212"/>
                  <a:gd name="T10" fmla="*/ 198 w 212"/>
                  <a:gd name="T11" fmla="*/ 53 h 212"/>
                  <a:gd name="T12" fmla="*/ 188 w 212"/>
                  <a:gd name="T13" fmla="*/ 53 h 212"/>
                  <a:gd name="T14" fmla="*/ 203 w 212"/>
                  <a:gd name="T15" fmla="*/ 99 h 212"/>
                  <a:gd name="T16" fmla="*/ 212 w 212"/>
                  <a:gd name="T17" fmla="*/ 99 h 212"/>
                  <a:gd name="T18" fmla="*/ 198 w 212"/>
                  <a:gd name="T19" fmla="*/ 53 h 212"/>
                  <a:gd name="T20" fmla="*/ 106 w 212"/>
                  <a:gd name="T21" fmla="*/ 0 h 212"/>
                  <a:gd name="T22" fmla="*/ 0 w 212"/>
                  <a:gd name="T23" fmla="*/ 106 h 212"/>
                  <a:gd name="T24" fmla="*/ 106 w 212"/>
                  <a:gd name="T25" fmla="*/ 212 h 212"/>
                  <a:gd name="T26" fmla="*/ 195 w 212"/>
                  <a:gd name="T27" fmla="*/ 164 h 212"/>
                  <a:gd name="T28" fmla="*/ 184 w 212"/>
                  <a:gd name="T29" fmla="*/ 164 h 212"/>
                  <a:gd name="T30" fmla="*/ 106 w 212"/>
                  <a:gd name="T31" fmla="*/ 204 h 212"/>
                  <a:gd name="T32" fmla="*/ 8 w 212"/>
                  <a:gd name="T33" fmla="*/ 106 h 212"/>
                  <a:gd name="T34" fmla="*/ 106 w 212"/>
                  <a:gd name="T35" fmla="*/ 8 h 212"/>
                  <a:gd name="T36" fmla="*/ 174 w 212"/>
                  <a:gd name="T37" fmla="*/ 36 h 212"/>
                  <a:gd name="T38" fmla="*/ 185 w 212"/>
                  <a:gd name="T39" fmla="*/ 36 h 212"/>
                  <a:gd name="T40" fmla="*/ 106 w 212"/>
                  <a:gd name="T4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2" h="212">
                    <a:moveTo>
                      <a:pt x="212" y="117"/>
                    </a:moveTo>
                    <a:cubicBezTo>
                      <a:pt x="203" y="117"/>
                      <a:pt x="203" y="117"/>
                      <a:pt x="203" y="117"/>
                    </a:cubicBezTo>
                    <a:cubicBezTo>
                      <a:pt x="202" y="127"/>
                      <a:pt x="199" y="137"/>
                      <a:pt x="195" y="146"/>
                    </a:cubicBezTo>
                    <a:cubicBezTo>
                      <a:pt x="204" y="146"/>
                      <a:pt x="204" y="146"/>
                      <a:pt x="204" y="146"/>
                    </a:cubicBezTo>
                    <a:cubicBezTo>
                      <a:pt x="208" y="137"/>
                      <a:pt x="211" y="127"/>
                      <a:pt x="212" y="117"/>
                    </a:cubicBezTo>
                    <a:moveTo>
                      <a:pt x="198" y="53"/>
                    </a:moveTo>
                    <a:cubicBezTo>
                      <a:pt x="188" y="53"/>
                      <a:pt x="188" y="53"/>
                      <a:pt x="188" y="53"/>
                    </a:cubicBezTo>
                    <a:cubicBezTo>
                      <a:pt x="197" y="67"/>
                      <a:pt x="202" y="82"/>
                      <a:pt x="203" y="99"/>
                    </a:cubicBezTo>
                    <a:cubicBezTo>
                      <a:pt x="212" y="99"/>
                      <a:pt x="212" y="99"/>
                      <a:pt x="212" y="99"/>
                    </a:cubicBezTo>
                    <a:cubicBezTo>
                      <a:pt x="211" y="82"/>
                      <a:pt x="206" y="67"/>
                      <a:pt x="198" y="53"/>
                    </a:cubicBezTo>
                    <a:moveTo>
                      <a:pt x="106" y="0"/>
                    </a:moveTo>
                    <a:cubicBezTo>
                      <a:pt x="47" y="0"/>
                      <a:pt x="0" y="47"/>
                      <a:pt x="0" y="106"/>
                    </a:cubicBezTo>
                    <a:cubicBezTo>
                      <a:pt x="0" y="165"/>
                      <a:pt x="47" y="212"/>
                      <a:pt x="106" y="212"/>
                    </a:cubicBezTo>
                    <a:cubicBezTo>
                      <a:pt x="143" y="212"/>
                      <a:pt x="176" y="193"/>
                      <a:pt x="195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67" y="188"/>
                      <a:pt x="138" y="204"/>
                      <a:pt x="106" y="204"/>
                    </a:cubicBezTo>
                    <a:cubicBezTo>
                      <a:pt x="52" y="204"/>
                      <a:pt x="8" y="160"/>
                      <a:pt x="8" y="106"/>
                    </a:cubicBezTo>
                    <a:cubicBezTo>
                      <a:pt x="8" y="52"/>
                      <a:pt x="52" y="8"/>
                      <a:pt x="106" y="8"/>
                    </a:cubicBezTo>
                    <a:cubicBezTo>
                      <a:pt x="132" y="8"/>
                      <a:pt x="156" y="19"/>
                      <a:pt x="174" y="36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66" y="14"/>
                      <a:pt x="138" y="0"/>
                      <a:pt x="106" y="0"/>
                    </a:cubicBezTo>
                  </a:path>
                </a:pathLst>
              </a:custGeom>
              <a:solidFill>
                <a:srgbClr val="C4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7" name="ïsľíďé"/>
              <p:cNvSpPr/>
              <p:nvPr>
                <p:custDataLst>
                  <p:tags r:id="rId197"/>
                </p:custDataLst>
              </p:nvPr>
            </p:nvSpPr>
            <p:spPr bwMode="auto">
              <a:xfrm>
                <a:off x="790048" y="2389823"/>
                <a:ext cx="43472" cy="30430"/>
              </a:xfrm>
              <a:custGeom>
                <a:avLst/>
                <a:gdLst>
                  <a:gd name="T0" fmla="*/ 11 w 24"/>
                  <a:gd name="T1" fmla="*/ 0 h 17"/>
                  <a:gd name="T2" fmla="*/ 0 w 24"/>
                  <a:gd name="T3" fmla="*/ 0 h 17"/>
                  <a:gd name="T4" fmla="*/ 14 w 24"/>
                  <a:gd name="T5" fmla="*/ 17 h 17"/>
                  <a:gd name="T6" fmla="*/ 24 w 24"/>
                  <a:gd name="T7" fmla="*/ 17 h 17"/>
                  <a:gd name="T8" fmla="*/ 11 w 2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7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1" y="11"/>
                      <a:pt x="16" y="5"/>
                      <a:pt x="11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8" name="iṥ1íḑè"/>
              <p:cNvSpPr/>
              <p:nvPr>
                <p:custDataLst>
                  <p:tags r:id="rId198"/>
                </p:custDataLst>
              </p:nvPr>
            </p:nvSpPr>
            <p:spPr bwMode="auto">
              <a:xfrm>
                <a:off x="842214" y="2503718"/>
                <a:ext cx="16519" cy="32169"/>
              </a:xfrm>
              <a:custGeom>
                <a:avLst/>
                <a:gdLst>
                  <a:gd name="T0" fmla="*/ 9 w 9"/>
                  <a:gd name="T1" fmla="*/ 7 h 18"/>
                  <a:gd name="T2" fmla="*/ 1 w 9"/>
                  <a:gd name="T3" fmla="*/ 7 h 18"/>
                  <a:gd name="T4" fmla="*/ 1 w 9"/>
                  <a:gd name="T5" fmla="*/ 7 h 18"/>
                  <a:gd name="T6" fmla="*/ 0 w 9"/>
                  <a:gd name="T7" fmla="*/ 18 h 18"/>
                  <a:gd name="T8" fmla="*/ 9 w 9"/>
                  <a:gd name="T9" fmla="*/ 18 h 18"/>
                  <a:gd name="T10" fmla="*/ 9 w 9"/>
                  <a:gd name="T11" fmla="*/ 7 h 18"/>
                  <a:gd name="T12" fmla="*/ 9 w 9"/>
                  <a:gd name="T13" fmla="*/ 0 h 18"/>
                  <a:gd name="T14" fmla="*/ 0 w 9"/>
                  <a:gd name="T15" fmla="*/ 0 h 18"/>
                  <a:gd name="T16" fmla="*/ 1 w 9"/>
                  <a:gd name="T17" fmla="*/ 7 h 18"/>
                  <a:gd name="T18" fmla="*/ 1 w 9"/>
                  <a:gd name="T19" fmla="*/ 7 h 18"/>
                  <a:gd name="T20" fmla="*/ 9 w 9"/>
                  <a:gd name="T21" fmla="*/ 7 h 18"/>
                  <a:gd name="T22" fmla="*/ 9 w 9"/>
                  <a:gd name="T23" fmla="*/ 7 h 18"/>
                  <a:gd name="T24" fmla="*/ 9 w 9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18">
                    <a:moveTo>
                      <a:pt x="9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11"/>
                      <a:pt x="0" y="14"/>
                      <a:pt x="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4"/>
                      <a:pt x="9" y="11"/>
                      <a:pt x="9" y="7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2"/>
                      <a:pt x="9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9" name="îşḷiḓê"/>
              <p:cNvSpPr/>
              <p:nvPr>
                <p:custDataLst>
                  <p:tags r:id="rId199"/>
                </p:custDataLst>
              </p:nvPr>
            </p:nvSpPr>
            <p:spPr bwMode="auto">
              <a:xfrm>
                <a:off x="808306" y="2588922"/>
                <a:ext cx="35647" cy="32169"/>
              </a:xfrm>
              <a:custGeom>
                <a:avLst/>
                <a:gdLst>
                  <a:gd name="T0" fmla="*/ 20 w 20"/>
                  <a:gd name="T1" fmla="*/ 0 h 18"/>
                  <a:gd name="T2" fmla="*/ 11 w 20"/>
                  <a:gd name="T3" fmla="*/ 0 h 18"/>
                  <a:gd name="T4" fmla="*/ 0 w 20"/>
                  <a:gd name="T5" fmla="*/ 18 h 18"/>
                  <a:gd name="T6" fmla="*/ 11 w 20"/>
                  <a:gd name="T7" fmla="*/ 18 h 18"/>
                  <a:gd name="T8" fmla="*/ 20 w 2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8">
                    <a:moveTo>
                      <a:pt x="2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7"/>
                      <a:pt x="4" y="13"/>
                      <a:pt x="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4" y="13"/>
                      <a:pt x="18" y="7"/>
                      <a:pt x="20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0" name="iśľiḍé"/>
              <p:cNvSpPr/>
              <p:nvPr>
                <p:custDataLst>
                  <p:tags r:id="rId200"/>
                </p:custDataLst>
              </p:nvPr>
            </p:nvSpPr>
            <p:spPr bwMode="auto">
              <a:xfrm>
                <a:off x="490094" y="2339396"/>
                <a:ext cx="353858" cy="353859"/>
              </a:xfrm>
              <a:custGeom>
                <a:avLst/>
                <a:gdLst>
                  <a:gd name="T0" fmla="*/ 98 w 196"/>
                  <a:gd name="T1" fmla="*/ 0 h 196"/>
                  <a:gd name="T2" fmla="*/ 0 w 196"/>
                  <a:gd name="T3" fmla="*/ 98 h 196"/>
                  <a:gd name="T4" fmla="*/ 98 w 196"/>
                  <a:gd name="T5" fmla="*/ 196 h 196"/>
                  <a:gd name="T6" fmla="*/ 176 w 196"/>
                  <a:gd name="T7" fmla="*/ 156 h 196"/>
                  <a:gd name="T8" fmla="*/ 187 w 196"/>
                  <a:gd name="T9" fmla="*/ 138 h 196"/>
                  <a:gd name="T10" fmla="*/ 195 w 196"/>
                  <a:gd name="T11" fmla="*/ 109 h 196"/>
                  <a:gd name="T12" fmla="*/ 196 w 196"/>
                  <a:gd name="T13" fmla="*/ 98 h 196"/>
                  <a:gd name="T14" fmla="*/ 196 w 196"/>
                  <a:gd name="T15" fmla="*/ 98 h 196"/>
                  <a:gd name="T16" fmla="*/ 187 w 196"/>
                  <a:gd name="T17" fmla="*/ 98 h 196"/>
                  <a:gd name="T18" fmla="*/ 161 w 196"/>
                  <a:gd name="T19" fmla="*/ 161 h 196"/>
                  <a:gd name="T20" fmla="*/ 98 w 196"/>
                  <a:gd name="T21" fmla="*/ 187 h 196"/>
                  <a:gd name="T22" fmla="*/ 35 w 196"/>
                  <a:gd name="T23" fmla="*/ 161 h 196"/>
                  <a:gd name="T24" fmla="*/ 9 w 196"/>
                  <a:gd name="T25" fmla="*/ 98 h 196"/>
                  <a:gd name="T26" fmla="*/ 35 w 196"/>
                  <a:gd name="T27" fmla="*/ 35 h 196"/>
                  <a:gd name="T28" fmla="*/ 98 w 196"/>
                  <a:gd name="T29" fmla="*/ 9 h 196"/>
                  <a:gd name="T30" fmla="*/ 161 w 196"/>
                  <a:gd name="T31" fmla="*/ 35 h 196"/>
                  <a:gd name="T32" fmla="*/ 187 w 196"/>
                  <a:gd name="T33" fmla="*/ 98 h 196"/>
                  <a:gd name="T34" fmla="*/ 196 w 196"/>
                  <a:gd name="T35" fmla="*/ 98 h 196"/>
                  <a:gd name="T36" fmla="*/ 195 w 196"/>
                  <a:gd name="T37" fmla="*/ 91 h 196"/>
                  <a:gd name="T38" fmla="*/ 180 w 196"/>
                  <a:gd name="T39" fmla="*/ 45 h 196"/>
                  <a:gd name="T40" fmla="*/ 166 w 196"/>
                  <a:gd name="T41" fmla="*/ 28 h 196"/>
                  <a:gd name="T42" fmla="*/ 98 w 196"/>
                  <a:gd name="T43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6" h="196">
                    <a:moveTo>
                      <a:pt x="98" y="0"/>
                    </a:moveTo>
                    <a:cubicBezTo>
                      <a:pt x="44" y="0"/>
                      <a:pt x="0" y="44"/>
                      <a:pt x="0" y="98"/>
                    </a:cubicBezTo>
                    <a:cubicBezTo>
                      <a:pt x="0" y="152"/>
                      <a:pt x="44" y="196"/>
                      <a:pt x="98" y="196"/>
                    </a:cubicBezTo>
                    <a:cubicBezTo>
                      <a:pt x="130" y="196"/>
                      <a:pt x="159" y="180"/>
                      <a:pt x="176" y="156"/>
                    </a:cubicBezTo>
                    <a:cubicBezTo>
                      <a:pt x="180" y="151"/>
                      <a:pt x="184" y="145"/>
                      <a:pt x="187" y="138"/>
                    </a:cubicBezTo>
                    <a:cubicBezTo>
                      <a:pt x="191" y="129"/>
                      <a:pt x="194" y="119"/>
                      <a:pt x="195" y="109"/>
                    </a:cubicBezTo>
                    <a:cubicBezTo>
                      <a:pt x="195" y="105"/>
                      <a:pt x="196" y="102"/>
                      <a:pt x="196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23"/>
                      <a:pt x="177" y="145"/>
                      <a:pt x="161" y="161"/>
                    </a:cubicBezTo>
                    <a:cubicBezTo>
                      <a:pt x="145" y="177"/>
                      <a:pt x="123" y="187"/>
                      <a:pt x="98" y="187"/>
                    </a:cubicBezTo>
                    <a:cubicBezTo>
                      <a:pt x="73" y="187"/>
                      <a:pt x="51" y="177"/>
                      <a:pt x="35" y="161"/>
                    </a:cubicBezTo>
                    <a:cubicBezTo>
                      <a:pt x="19" y="145"/>
                      <a:pt x="9" y="123"/>
                      <a:pt x="9" y="98"/>
                    </a:cubicBezTo>
                    <a:cubicBezTo>
                      <a:pt x="9" y="73"/>
                      <a:pt x="19" y="51"/>
                      <a:pt x="35" y="35"/>
                    </a:cubicBezTo>
                    <a:cubicBezTo>
                      <a:pt x="51" y="19"/>
                      <a:pt x="73" y="9"/>
                      <a:pt x="98" y="9"/>
                    </a:cubicBezTo>
                    <a:cubicBezTo>
                      <a:pt x="123" y="9"/>
                      <a:pt x="145" y="19"/>
                      <a:pt x="161" y="35"/>
                    </a:cubicBezTo>
                    <a:cubicBezTo>
                      <a:pt x="177" y="51"/>
                      <a:pt x="187" y="73"/>
                      <a:pt x="187" y="98"/>
                    </a:cubicBezTo>
                    <a:cubicBezTo>
                      <a:pt x="196" y="98"/>
                      <a:pt x="196" y="98"/>
                      <a:pt x="196" y="98"/>
                    </a:cubicBezTo>
                    <a:cubicBezTo>
                      <a:pt x="196" y="96"/>
                      <a:pt x="196" y="93"/>
                      <a:pt x="195" y="91"/>
                    </a:cubicBezTo>
                    <a:cubicBezTo>
                      <a:pt x="194" y="74"/>
                      <a:pt x="189" y="59"/>
                      <a:pt x="180" y="45"/>
                    </a:cubicBezTo>
                    <a:cubicBezTo>
                      <a:pt x="176" y="39"/>
                      <a:pt x="171" y="33"/>
                      <a:pt x="166" y="28"/>
                    </a:cubicBezTo>
                    <a:cubicBezTo>
                      <a:pt x="148" y="11"/>
                      <a:pt x="124" y="0"/>
                      <a:pt x="98" y="0"/>
                    </a:cubicBezTo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1" name="îşļiḓê"/>
              <p:cNvSpPr/>
              <p:nvPr>
                <p:custDataLst>
                  <p:tags r:id="rId201"/>
                </p:custDataLst>
              </p:nvPr>
            </p:nvSpPr>
            <p:spPr bwMode="auto">
              <a:xfrm>
                <a:off x="508352" y="2473288"/>
                <a:ext cx="53905" cy="87813"/>
              </a:xfrm>
              <a:custGeom>
                <a:avLst/>
                <a:gdLst>
                  <a:gd name="T0" fmla="*/ 30 w 30"/>
                  <a:gd name="T1" fmla="*/ 32 h 49"/>
                  <a:gd name="T2" fmla="*/ 15 w 30"/>
                  <a:gd name="T3" fmla="*/ 49 h 49"/>
                  <a:gd name="T4" fmla="*/ 0 w 30"/>
                  <a:gd name="T5" fmla="*/ 38 h 49"/>
                  <a:gd name="T6" fmla="*/ 10 w 30"/>
                  <a:gd name="T7" fmla="*/ 36 h 49"/>
                  <a:gd name="T8" fmla="*/ 15 w 30"/>
                  <a:gd name="T9" fmla="*/ 40 h 49"/>
                  <a:gd name="T10" fmla="*/ 20 w 30"/>
                  <a:gd name="T11" fmla="*/ 31 h 49"/>
                  <a:gd name="T12" fmla="*/ 20 w 30"/>
                  <a:gd name="T13" fmla="*/ 0 h 49"/>
                  <a:gd name="T14" fmla="*/ 30 w 30"/>
                  <a:gd name="T15" fmla="*/ 0 h 49"/>
                  <a:gd name="T16" fmla="*/ 30 w 30"/>
                  <a:gd name="T17" fmla="*/ 3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49">
                    <a:moveTo>
                      <a:pt x="30" y="32"/>
                    </a:moveTo>
                    <a:cubicBezTo>
                      <a:pt x="30" y="41"/>
                      <a:pt x="28" y="49"/>
                      <a:pt x="15" y="49"/>
                    </a:cubicBezTo>
                    <a:cubicBezTo>
                      <a:pt x="7" y="49"/>
                      <a:pt x="2" y="45"/>
                      <a:pt x="0" y="38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8"/>
                      <a:pt x="12" y="40"/>
                      <a:pt x="15" y="40"/>
                    </a:cubicBezTo>
                    <a:cubicBezTo>
                      <a:pt x="20" y="40"/>
                      <a:pt x="20" y="34"/>
                      <a:pt x="20" y="3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30" y="32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2" name="ïšľïďê"/>
              <p:cNvSpPr/>
              <p:nvPr>
                <p:custDataLst>
                  <p:tags r:id="rId202"/>
                </p:custDataLst>
              </p:nvPr>
            </p:nvSpPr>
            <p:spPr bwMode="auto">
              <a:xfrm>
                <a:off x="569213" y="2473288"/>
                <a:ext cx="90421" cy="86074"/>
              </a:xfrm>
              <a:custGeom>
                <a:avLst/>
                <a:gdLst>
                  <a:gd name="T0" fmla="*/ 44 w 104"/>
                  <a:gd name="T1" fmla="*/ 0 h 99"/>
                  <a:gd name="T2" fmla="*/ 61 w 104"/>
                  <a:gd name="T3" fmla="*/ 0 h 99"/>
                  <a:gd name="T4" fmla="*/ 104 w 104"/>
                  <a:gd name="T5" fmla="*/ 99 h 99"/>
                  <a:gd name="T6" fmla="*/ 79 w 104"/>
                  <a:gd name="T7" fmla="*/ 99 h 99"/>
                  <a:gd name="T8" fmla="*/ 71 w 104"/>
                  <a:gd name="T9" fmla="*/ 79 h 99"/>
                  <a:gd name="T10" fmla="*/ 34 w 104"/>
                  <a:gd name="T11" fmla="*/ 79 h 99"/>
                  <a:gd name="T12" fmla="*/ 25 w 104"/>
                  <a:gd name="T13" fmla="*/ 99 h 99"/>
                  <a:gd name="T14" fmla="*/ 0 w 104"/>
                  <a:gd name="T15" fmla="*/ 99 h 99"/>
                  <a:gd name="T16" fmla="*/ 44 w 104"/>
                  <a:gd name="T17" fmla="*/ 0 h 99"/>
                  <a:gd name="T18" fmla="*/ 52 w 104"/>
                  <a:gd name="T19" fmla="*/ 29 h 99"/>
                  <a:gd name="T20" fmla="*/ 40 w 104"/>
                  <a:gd name="T21" fmla="*/ 60 h 99"/>
                  <a:gd name="T22" fmla="*/ 63 w 104"/>
                  <a:gd name="T23" fmla="*/ 60 h 99"/>
                  <a:gd name="T24" fmla="*/ 52 w 104"/>
                  <a:gd name="T25" fmla="*/ 2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99">
                    <a:moveTo>
                      <a:pt x="44" y="0"/>
                    </a:moveTo>
                    <a:lnTo>
                      <a:pt x="61" y="0"/>
                    </a:lnTo>
                    <a:lnTo>
                      <a:pt x="104" y="99"/>
                    </a:lnTo>
                    <a:lnTo>
                      <a:pt x="79" y="99"/>
                    </a:lnTo>
                    <a:lnTo>
                      <a:pt x="71" y="79"/>
                    </a:lnTo>
                    <a:lnTo>
                      <a:pt x="34" y="79"/>
                    </a:lnTo>
                    <a:lnTo>
                      <a:pt x="25" y="99"/>
                    </a:lnTo>
                    <a:lnTo>
                      <a:pt x="0" y="99"/>
                    </a:lnTo>
                    <a:lnTo>
                      <a:pt x="44" y="0"/>
                    </a:lnTo>
                    <a:close/>
                    <a:moveTo>
                      <a:pt x="52" y="29"/>
                    </a:moveTo>
                    <a:lnTo>
                      <a:pt x="40" y="60"/>
                    </a:lnTo>
                    <a:lnTo>
                      <a:pt x="63" y="60"/>
                    </a:lnTo>
                    <a:lnTo>
                      <a:pt x="52" y="29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3" name="î$ľiḑè"/>
              <p:cNvSpPr/>
              <p:nvPr>
                <p:custDataLst>
                  <p:tags r:id="rId203"/>
                </p:custDataLst>
              </p:nvPr>
            </p:nvSpPr>
            <p:spPr bwMode="auto">
              <a:xfrm>
                <a:off x="652678" y="2473288"/>
                <a:ext cx="83465" cy="86074"/>
              </a:xfrm>
              <a:custGeom>
                <a:avLst/>
                <a:gdLst>
                  <a:gd name="T0" fmla="*/ 0 w 96"/>
                  <a:gd name="T1" fmla="*/ 0 h 99"/>
                  <a:gd name="T2" fmla="*/ 25 w 96"/>
                  <a:gd name="T3" fmla="*/ 0 h 99"/>
                  <a:gd name="T4" fmla="*/ 48 w 96"/>
                  <a:gd name="T5" fmla="*/ 64 h 99"/>
                  <a:gd name="T6" fmla="*/ 48 w 96"/>
                  <a:gd name="T7" fmla="*/ 64 h 99"/>
                  <a:gd name="T8" fmla="*/ 73 w 96"/>
                  <a:gd name="T9" fmla="*/ 0 h 99"/>
                  <a:gd name="T10" fmla="*/ 96 w 96"/>
                  <a:gd name="T11" fmla="*/ 0 h 99"/>
                  <a:gd name="T12" fmla="*/ 56 w 96"/>
                  <a:gd name="T13" fmla="*/ 99 h 99"/>
                  <a:gd name="T14" fmla="*/ 39 w 96"/>
                  <a:gd name="T15" fmla="*/ 99 h 99"/>
                  <a:gd name="T16" fmla="*/ 0 w 96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99">
                    <a:moveTo>
                      <a:pt x="0" y="0"/>
                    </a:moveTo>
                    <a:lnTo>
                      <a:pt x="25" y="0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73" y="0"/>
                    </a:lnTo>
                    <a:lnTo>
                      <a:pt x="96" y="0"/>
                    </a:lnTo>
                    <a:lnTo>
                      <a:pt x="56" y="99"/>
                    </a:lnTo>
                    <a:lnTo>
                      <a:pt x="39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4" name="iṡḻîdè"/>
              <p:cNvSpPr/>
              <p:nvPr>
                <p:custDataLst>
                  <p:tags r:id="rId204"/>
                </p:custDataLst>
              </p:nvPr>
            </p:nvSpPr>
            <p:spPr bwMode="auto">
              <a:xfrm>
                <a:off x="728318" y="2473288"/>
                <a:ext cx="90421" cy="86074"/>
              </a:xfrm>
              <a:custGeom>
                <a:avLst/>
                <a:gdLst>
                  <a:gd name="T0" fmla="*/ 44 w 104"/>
                  <a:gd name="T1" fmla="*/ 0 h 99"/>
                  <a:gd name="T2" fmla="*/ 61 w 104"/>
                  <a:gd name="T3" fmla="*/ 0 h 99"/>
                  <a:gd name="T4" fmla="*/ 104 w 104"/>
                  <a:gd name="T5" fmla="*/ 99 h 99"/>
                  <a:gd name="T6" fmla="*/ 79 w 104"/>
                  <a:gd name="T7" fmla="*/ 99 h 99"/>
                  <a:gd name="T8" fmla="*/ 71 w 104"/>
                  <a:gd name="T9" fmla="*/ 79 h 99"/>
                  <a:gd name="T10" fmla="*/ 34 w 104"/>
                  <a:gd name="T11" fmla="*/ 79 h 99"/>
                  <a:gd name="T12" fmla="*/ 25 w 104"/>
                  <a:gd name="T13" fmla="*/ 99 h 99"/>
                  <a:gd name="T14" fmla="*/ 0 w 104"/>
                  <a:gd name="T15" fmla="*/ 99 h 99"/>
                  <a:gd name="T16" fmla="*/ 44 w 104"/>
                  <a:gd name="T17" fmla="*/ 0 h 99"/>
                  <a:gd name="T18" fmla="*/ 52 w 104"/>
                  <a:gd name="T19" fmla="*/ 29 h 99"/>
                  <a:gd name="T20" fmla="*/ 40 w 104"/>
                  <a:gd name="T21" fmla="*/ 60 h 99"/>
                  <a:gd name="T22" fmla="*/ 65 w 104"/>
                  <a:gd name="T23" fmla="*/ 60 h 99"/>
                  <a:gd name="T24" fmla="*/ 52 w 104"/>
                  <a:gd name="T25" fmla="*/ 2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" h="99">
                    <a:moveTo>
                      <a:pt x="44" y="0"/>
                    </a:moveTo>
                    <a:lnTo>
                      <a:pt x="61" y="0"/>
                    </a:lnTo>
                    <a:lnTo>
                      <a:pt x="104" y="99"/>
                    </a:lnTo>
                    <a:lnTo>
                      <a:pt x="79" y="99"/>
                    </a:lnTo>
                    <a:lnTo>
                      <a:pt x="71" y="79"/>
                    </a:lnTo>
                    <a:lnTo>
                      <a:pt x="34" y="79"/>
                    </a:lnTo>
                    <a:lnTo>
                      <a:pt x="25" y="99"/>
                    </a:lnTo>
                    <a:lnTo>
                      <a:pt x="0" y="99"/>
                    </a:lnTo>
                    <a:lnTo>
                      <a:pt x="44" y="0"/>
                    </a:lnTo>
                    <a:close/>
                    <a:moveTo>
                      <a:pt x="52" y="29"/>
                    </a:moveTo>
                    <a:lnTo>
                      <a:pt x="40" y="60"/>
                    </a:lnTo>
                    <a:lnTo>
                      <a:pt x="65" y="60"/>
                    </a:lnTo>
                    <a:lnTo>
                      <a:pt x="52" y="29"/>
                    </a:lnTo>
                    <a:close/>
                  </a:path>
                </a:pathLst>
              </a:custGeom>
              <a:solidFill>
                <a:srgbClr val="626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5" name="ïšḻide"/>
              <p:cNvSpPr/>
              <p:nvPr>
                <p:custDataLst>
                  <p:tags r:id="rId205"/>
                </p:custDataLst>
              </p:nvPr>
            </p:nvSpPr>
            <p:spPr bwMode="auto">
              <a:xfrm>
                <a:off x="1129995" y="3147966"/>
                <a:ext cx="249527" cy="175625"/>
              </a:xfrm>
              <a:custGeom>
                <a:avLst/>
                <a:gdLst>
                  <a:gd name="T0" fmla="*/ 121 w 138"/>
                  <a:gd name="T1" fmla="*/ 52 h 97"/>
                  <a:gd name="T2" fmla="*/ 107 w 138"/>
                  <a:gd name="T3" fmla="*/ 31 h 97"/>
                  <a:gd name="T4" fmla="*/ 107 w 138"/>
                  <a:gd name="T5" fmla="*/ 0 h 97"/>
                  <a:gd name="T6" fmla="*/ 107 w 138"/>
                  <a:gd name="T7" fmla="*/ 0 h 97"/>
                  <a:gd name="T8" fmla="*/ 47 w 138"/>
                  <a:gd name="T9" fmla="*/ 0 h 97"/>
                  <a:gd name="T10" fmla="*/ 30 w 138"/>
                  <a:gd name="T11" fmla="*/ 0 h 97"/>
                  <a:gd name="T12" fmla="*/ 30 w 138"/>
                  <a:gd name="T13" fmla="*/ 31 h 97"/>
                  <a:gd name="T14" fmla="*/ 16 w 138"/>
                  <a:gd name="T15" fmla="*/ 52 h 97"/>
                  <a:gd name="T16" fmla="*/ 0 w 138"/>
                  <a:gd name="T17" fmla="*/ 60 h 97"/>
                  <a:gd name="T18" fmla="*/ 53 w 138"/>
                  <a:gd name="T19" fmla="*/ 97 h 97"/>
                  <a:gd name="T20" fmla="*/ 85 w 138"/>
                  <a:gd name="T21" fmla="*/ 97 h 97"/>
                  <a:gd name="T22" fmla="*/ 138 w 138"/>
                  <a:gd name="T23" fmla="*/ 60 h 97"/>
                  <a:gd name="T24" fmla="*/ 121 w 138"/>
                  <a:gd name="T25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8" h="97">
                    <a:moveTo>
                      <a:pt x="121" y="52"/>
                    </a:moveTo>
                    <a:cubicBezTo>
                      <a:pt x="113" y="48"/>
                      <a:pt x="107" y="40"/>
                      <a:pt x="107" y="31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0" y="40"/>
                      <a:pt x="25" y="48"/>
                      <a:pt x="16" y="5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85" y="97"/>
                      <a:pt x="85" y="97"/>
                      <a:pt x="85" y="97"/>
                    </a:cubicBezTo>
                    <a:cubicBezTo>
                      <a:pt x="138" y="60"/>
                      <a:pt x="138" y="60"/>
                      <a:pt x="138" y="60"/>
                    </a:cubicBezTo>
                    <a:lnTo>
                      <a:pt x="121" y="52"/>
                    </a:ln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6" name="íṥļîďê"/>
              <p:cNvSpPr/>
              <p:nvPr>
                <p:custDataLst>
                  <p:tags r:id="rId206"/>
                </p:custDataLst>
              </p:nvPr>
            </p:nvSpPr>
            <p:spPr bwMode="auto">
              <a:xfrm>
                <a:off x="1183900" y="3147966"/>
                <a:ext cx="140848" cy="70424"/>
              </a:xfrm>
              <a:custGeom>
                <a:avLst/>
                <a:gdLst>
                  <a:gd name="T0" fmla="*/ 77 w 78"/>
                  <a:gd name="T1" fmla="*/ 0 h 39"/>
                  <a:gd name="T2" fmla="*/ 17 w 78"/>
                  <a:gd name="T3" fmla="*/ 0 h 39"/>
                  <a:gd name="T4" fmla="*/ 0 w 78"/>
                  <a:gd name="T5" fmla="*/ 0 h 39"/>
                  <a:gd name="T6" fmla="*/ 0 w 78"/>
                  <a:gd name="T7" fmla="*/ 31 h 39"/>
                  <a:gd name="T8" fmla="*/ 0 w 78"/>
                  <a:gd name="T9" fmla="*/ 33 h 39"/>
                  <a:gd name="T10" fmla="*/ 40 w 78"/>
                  <a:gd name="T11" fmla="*/ 39 h 39"/>
                  <a:gd name="T12" fmla="*/ 78 w 78"/>
                  <a:gd name="T13" fmla="*/ 34 h 39"/>
                  <a:gd name="T14" fmla="*/ 77 w 78"/>
                  <a:gd name="T15" fmla="*/ 31 h 39"/>
                  <a:gd name="T16" fmla="*/ 77 w 78"/>
                  <a:gd name="T1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39">
                    <a:moveTo>
                      <a:pt x="7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2"/>
                      <a:pt x="0" y="33"/>
                    </a:cubicBezTo>
                    <a:cubicBezTo>
                      <a:pt x="13" y="37"/>
                      <a:pt x="26" y="39"/>
                      <a:pt x="40" y="39"/>
                    </a:cubicBezTo>
                    <a:cubicBezTo>
                      <a:pt x="53" y="39"/>
                      <a:pt x="66" y="37"/>
                      <a:pt x="78" y="34"/>
                    </a:cubicBezTo>
                    <a:cubicBezTo>
                      <a:pt x="78" y="33"/>
                      <a:pt x="77" y="32"/>
                      <a:pt x="77" y="31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E5A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7" name="išḻiḑé"/>
              <p:cNvSpPr/>
              <p:nvPr>
                <p:custDataLst>
                  <p:tags r:id="rId207"/>
                </p:custDataLst>
              </p:nvPr>
            </p:nvSpPr>
            <p:spPr bwMode="auto">
              <a:xfrm>
                <a:off x="1010883" y="3247082"/>
                <a:ext cx="552958" cy="639032"/>
              </a:xfrm>
              <a:custGeom>
                <a:avLst/>
                <a:gdLst>
                  <a:gd name="T0" fmla="*/ 306 w 306"/>
                  <a:gd name="T1" fmla="*/ 74 h 354"/>
                  <a:gd name="T2" fmla="*/ 284 w 306"/>
                  <a:gd name="T3" fmla="*/ 24 h 354"/>
                  <a:gd name="T4" fmla="*/ 248 w 306"/>
                  <a:gd name="T5" fmla="*/ 0 h 354"/>
                  <a:gd name="T6" fmla="*/ 222 w 306"/>
                  <a:gd name="T7" fmla="*/ 0 h 354"/>
                  <a:gd name="T8" fmla="*/ 210 w 306"/>
                  <a:gd name="T9" fmla="*/ 0 h 354"/>
                  <a:gd name="T10" fmla="*/ 197 w 306"/>
                  <a:gd name="T11" fmla="*/ 0 h 354"/>
                  <a:gd name="T12" fmla="*/ 135 w 306"/>
                  <a:gd name="T13" fmla="*/ 34 h 354"/>
                  <a:gd name="T14" fmla="*/ 72 w 306"/>
                  <a:gd name="T15" fmla="*/ 0 h 354"/>
                  <a:gd name="T16" fmla="*/ 47 w 306"/>
                  <a:gd name="T17" fmla="*/ 0 h 354"/>
                  <a:gd name="T18" fmla="*/ 0 w 306"/>
                  <a:gd name="T19" fmla="*/ 47 h 354"/>
                  <a:gd name="T20" fmla="*/ 0 w 306"/>
                  <a:gd name="T21" fmla="*/ 354 h 354"/>
                  <a:gd name="T22" fmla="*/ 269 w 306"/>
                  <a:gd name="T23" fmla="*/ 354 h 354"/>
                  <a:gd name="T24" fmla="*/ 269 w 306"/>
                  <a:gd name="T25" fmla="*/ 86 h 354"/>
                  <a:gd name="T26" fmla="*/ 306 w 306"/>
                  <a:gd name="T27" fmla="*/ 7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6" h="354">
                    <a:moveTo>
                      <a:pt x="306" y="74"/>
                    </a:moveTo>
                    <a:cubicBezTo>
                      <a:pt x="284" y="24"/>
                      <a:pt x="284" y="24"/>
                      <a:pt x="284" y="24"/>
                    </a:cubicBezTo>
                    <a:cubicBezTo>
                      <a:pt x="278" y="9"/>
                      <a:pt x="263" y="0"/>
                      <a:pt x="248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84" y="21"/>
                      <a:pt x="161" y="34"/>
                      <a:pt x="135" y="34"/>
                    </a:cubicBezTo>
                    <a:cubicBezTo>
                      <a:pt x="109" y="34"/>
                      <a:pt x="86" y="21"/>
                      <a:pt x="7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269" y="354"/>
                      <a:pt x="269" y="354"/>
                      <a:pt x="269" y="354"/>
                    </a:cubicBezTo>
                    <a:cubicBezTo>
                      <a:pt x="269" y="86"/>
                      <a:pt x="269" y="86"/>
                      <a:pt x="269" y="86"/>
                    </a:cubicBezTo>
                    <a:lnTo>
                      <a:pt x="306" y="74"/>
                    </a:lnTo>
                    <a:close/>
                  </a:path>
                </a:pathLst>
              </a:custGeom>
              <a:solidFill>
                <a:srgbClr val="4B4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8" name="ïšḻïḑé"/>
              <p:cNvSpPr/>
              <p:nvPr>
                <p:custDataLst>
                  <p:tags r:id="rId208"/>
                </p:custDataLst>
              </p:nvPr>
            </p:nvSpPr>
            <p:spPr bwMode="auto">
              <a:xfrm>
                <a:off x="914376" y="3247082"/>
                <a:ext cx="175625" cy="173886"/>
              </a:xfrm>
              <a:custGeom>
                <a:avLst/>
                <a:gdLst>
                  <a:gd name="T0" fmla="*/ 0 w 97"/>
                  <a:gd name="T1" fmla="*/ 74 h 96"/>
                  <a:gd name="T2" fmla="*/ 64 w 97"/>
                  <a:gd name="T3" fmla="*/ 96 h 96"/>
                  <a:gd name="T4" fmla="*/ 97 w 97"/>
                  <a:gd name="T5" fmla="*/ 0 h 96"/>
                  <a:gd name="T6" fmla="*/ 59 w 97"/>
                  <a:gd name="T7" fmla="*/ 0 h 96"/>
                  <a:gd name="T8" fmla="*/ 22 w 97"/>
                  <a:gd name="T9" fmla="*/ 24 h 96"/>
                  <a:gd name="T10" fmla="*/ 0 w 97"/>
                  <a:gd name="T11" fmla="*/ 7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96">
                    <a:moveTo>
                      <a:pt x="0" y="74"/>
                    </a:moveTo>
                    <a:cubicBezTo>
                      <a:pt x="64" y="96"/>
                      <a:pt x="64" y="96"/>
                      <a:pt x="64" y="96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3" y="0"/>
                      <a:pt x="29" y="9"/>
                      <a:pt x="22" y="24"/>
                    </a:cubicBez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4B4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69" name="ísḷide"/>
              <p:cNvSpPr/>
              <p:nvPr>
                <p:custDataLst>
                  <p:tags r:id="rId209"/>
                </p:custDataLst>
              </p:nvPr>
            </p:nvSpPr>
            <p:spPr bwMode="auto">
              <a:xfrm>
                <a:off x="1138689" y="3247082"/>
                <a:ext cx="231269" cy="63469"/>
              </a:xfrm>
              <a:custGeom>
                <a:avLst/>
                <a:gdLst>
                  <a:gd name="T0" fmla="*/ 123 w 128"/>
                  <a:gd name="T1" fmla="*/ 0 h 35"/>
                  <a:gd name="T2" fmla="*/ 65 w 128"/>
                  <a:gd name="T3" fmla="*/ 31 h 35"/>
                  <a:gd name="T4" fmla="*/ 5 w 128"/>
                  <a:gd name="T5" fmla="*/ 0 h 35"/>
                  <a:gd name="T6" fmla="*/ 0 w 128"/>
                  <a:gd name="T7" fmla="*/ 0 h 35"/>
                  <a:gd name="T8" fmla="*/ 65 w 128"/>
                  <a:gd name="T9" fmla="*/ 35 h 35"/>
                  <a:gd name="T10" fmla="*/ 128 w 128"/>
                  <a:gd name="T11" fmla="*/ 0 h 35"/>
                  <a:gd name="T12" fmla="*/ 123 w 128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35">
                    <a:moveTo>
                      <a:pt x="123" y="0"/>
                    </a:moveTo>
                    <a:cubicBezTo>
                      <a:pt x="117" y="8"/>
                      <a:pt x="99" y="31"/>
                      <a:pt x="65" y="31"/>
                    </a:cubicBezTo>
                    <a:cubicBezTo>
                      <a:pt x="28" y="31"/>
                      <a:pt x="10" y="8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21" y="35"/>
                      <a:pt x="65" y="35"/>
                    </a:cubicBezTo>
                    <a:cubicBezTo>
                      <a:pt x="105" y="35"/>
                      <a:pt x="126" y="4"/>
                      <a:pt x="128" y="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0" name="ïşḻíḍê"/>
              <p:cNvSpPr/>
              <p:nvPr>
                <p:custDataLst>
                  <p:tags r:id="rId210"/>
                </p:custDataLst>
              </p:nvPr>
            </p:nvSpPr>
            <p:spPr bwMode="auto">
              <a:xfrm>
                <a:off x="1473420" y="2827146"/>
                <a:ext cx="53905" cy="133023"/>
              </a:xfrm>
              <a:custGeom>
                <a:avLst/>
                <a:gdLst>
                  <a:gd name="T0" fmla="*/ 15 w 30"/>
                  <a:gd name="T1" fmla="*/ 74 h 74"/>
                  <a:gd name="T2" fmla="*/ 15 w 30"/>
                  <a:gd name="T3" fmla="*/ 74 h 74"/>
                  <a:gd name="T4" fmla="*/ 0 w 30"/>
                  <a:gd name="T5" fmla="*/ 59 h 74"/>
                  <a:gd name="T6" fmla="*/ 0 w 30"/>
                  <a:gd name="T7" fmla="*/ 15 h 74"/>
                  <a:gd name="T8" fmla="*/ 15 w 30"/>
                  <a:gd name="T9" fmla="*/ 0 h 74"/>
                  <a:gd name="T10" fmla="*/ 30 w 30"/>
                  <a:gd name="T11" fmla="*/ 15 h 74"/>
                  <a:gd name="T12" fmla="*/ 30 w 30"/>
                  <a:gd name="T13" fmla="*/ 59 h 74"/>
                  <a:gd name="T14" fmla="*/ 15 w 30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4">
                    <a:moveTo>
                      <a:pt x="15" y="74"/>
                    </a:moveTo>
                    <a:cubicBezTo>
                      <a:pt x="15" y="74"/>
                      <a:pt x="15" y="74"/>
                      <a:pt x="15" y="74"/>
                    </a:cubicBezTo>
                    <a:cubicBezTo>
                      <a:pt x="7" y="74"/>
                      <a:pt x="0" y="67"/>
                      <a:pt x="0" y="5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24" y="0"/>
                      <a:pt x="30" y="7"/>
                      <a:pt x="30" y="15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7"/>
                      <a:pt x="24" y="74"/>
                      <a:pt x="15" y="74"/>
                    </a:cubicBez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1" name="išḷíḑè"/>
              <p:cNvSpPr/>
              <p:nvPr>
                <p:custDataLst>
                  <p:tags r:id="rId211"/>
                </p:custDataLst>
              </p:nvPr>
            </p:nvSpPr>
            <p:spPr bwMode="auto">
              <a:xfrm>
                <a:off x="1473420" y="2827146"/>
                <a:ext cx="37386" cy="133023"/>
              </a:xfrm>
              <a:custGeom>
                <a:avLst/>
                <a:gdLst>
                  <a:gd name="T0" fmla="*/ 0 w 21"/>
                  <a:gd name="T1" fmla="*/ 15 h 74"/>
                  <a:gd name="T2" fmla="*/ 0 w 21"/>
                  <a:gd name="T3" fmla="*/ 59 h 74"/>
                  <a:gd name="T4" fmla="*/ 15 w 21"/>
                  <a:gd name="T5" fmla="*/ 74 h 74"/>
                  <a:gd name="T6" fmla="*/ 21 w 21"/>
                  <a:gd name="T7" fmla="*/ 73 h 74"/>
                  <a:gd name="T8" fmla="*/ 21 w 21"/>
                  <a:gd name="T9" fmla="*/ 68 h 74"/>
                  <a:gd name="T10" fmla="*/ 21 w 21"/>
                  <a:gd name="T11" fmla="*/ 7 h 74"/>
                  <a:gd name="T12" fmla="*/ 21 w 21"/>
                  <a:gd name="T13" fmla="*/ 1 h 74"/>
                  <a:gd name="T14" fmla="*/ 15 w 21"/>
                  <a:gd name="T15" fmla="*/ 0 h 74"/>
                  <a:gd name="T16" fmla="*/ 0 w 21"/>
                  <a:gd name="T17" fmla="*/ 1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74">
                    <a:moveTo>
                      <a:pt x="0" y="15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67"/>
                      <a:pt x="7" y="74"/>
                      <a:pt x="15" y="74"/>
                    </a:cubicBezTo>
                    <a:cubicBezTo>
                      <a:pt x="17" y="74"/>
                      <a:pt x="19" y="74"/>
                      <a:pt x="21" y="73"/>
                    </a:cubicBezTo>
                    <a:cubicBezTo>
                      <a:pt x="21" y="71"/>
                      <a:pt x="21" y="70"/>
                      <a:pt x="21" y="68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5"/>
                      <a:pt x="21" y="3"/>
                      <a:pt x="21" y="1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lose/>
                  </a:path>
                </a:pathLst>
              </a:custGeom>
              <a:solidFill>
                <a:srgbClr val="E8A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2" name="išľíďé"/>
              <p:cNvSpPr/>
              <p:nvPr>
                <p:custDataLst>
                  <p:tags r:id="rId212"/>
                </p:custDataLst>
              </p:nvPr>
            </p:nvSpPr>
            <p:spPr bwMode="auto">
              <a:xfrm>
                <a:off x="984800" y="2827146"/>
                <a:ext cx="54774" cy="133023"/>
              </a:xfrm>
              <a:custGeom>
                <a:avLst/>
                <a:gdLst>
                  <a:gd name="T0" fmla="*/ 15 w 30"/>
                  <a:gd name="T1" fmla="*/ 0 h 74"/>
                  <a:gd name="T2" fmla="*/ 15 w 30"/>
                  <a:gd name="T3" fmla="*/ 0 h 74"/>
                  <a:gd name="T4" fmla="*/ 30 w 30"/>
                  <a:gd name="T5" fmla="*/ 15 h 74"/>
                  <a:gd name="T6" fmla="*/ 30 w 30"/>
                  <a:gd name="T7" fmla="*/ 59 h 74"/>
                  <a:gd name="T8" fmla="*/ 15 w 30"/>
                  <a:gd name="T9" fmla="*/ 74 h 74"/>
                  <a:gd name="T10" fmla="*/ 0 w 30"/>
                  <a:gd name="T11" fmla="*/ 59 h 74"/>
                  <a:gd name="T12" fmla="*/ 0 w 30"/>
                  <a:gd name="T13" fmla="*/ 15 h 74"/>
                  <a:gd name="T14" fmla="*/ 15 w 30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4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23" y="0"/>
                      <a:pt x="30" y="7"/>
                      <a:pt x="30" y="15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30" y="67"/>
                      <a:pt x="23" y="74"/>
                      <a:pt x="15" y="74"/>
                    </a:cubicBezTo>
                    <a:cubicBezTo>
                      <a:pt x="7" y="74"/>
                      <a:pt x="0" y="67"/>
                      <a:pt x="0" y="5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3" name="îSḷiḓe"/>
              <p:cNvSpPr/>
              <p:nvPr>
                <p:custDataLst>
                  <p:tags r:id="rId213"/>
                </p:custDataLst>
              </p:nvPr>
            </p:nvSpPr>
            <p:spPr bwMode="auto">
              <a:xfrm>
                <a:off x="1001319" y="2827146"/>
                <a:ext cx="38255" cy="133023"/>
              </a:xfrm>
              <a:custGeom>
                <a:avLst/>
                <a:gdLst>
                  <a:gd name="T0" fmla="*/ 21 w 21"/>
                  <a:gd name="T1" fmla="*/ 59 h 74"/>
                  <a:gd name="T2" fmla="*/ 21 w 21"/>
                  <a:gd name="T3" fmla="*/ 15 h 74"/>
                  <a:gd name="T4" fmla="*/ 6 w 21"/>
                  <a:gd name="T5" fmla="*/ 0 h 74"/>
                  <a:gd name="T6" fmla="*/ 1 w 21"/>
                  <a:gd name="T7" fmla="*/ 1 h 74"/>
                  <a:gd name="T8" fmla="*/ 0 w 21"/>
                  <a:gd name="T9" fmla="*/ 7 h 74"/>
                  <a:gd name="T10" fmla="*/ 0 w 21"/>
                  <a:gd name="T11" fmla="*/ 68 h 74"/>
                  <a:gd name="T12" fmla="*/ 1 w 21"/>
                  <a:gd name="T13" fmla="*/ 73 h 74"/>
                  <a:gd name="T14" fmla="*/ 6 w 21"/>
                  <a:gd name="T15" fmla="*/ 74 h 74"/>
                  <a:gd name="T16" fmla="*/ 21 w 21"/>
                  <a:gd name="T17" fmla="*/ 5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74">
                    <a:moveTo>
                      <a:pt x="21" y="59"/>
                    </a:move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7"/>
                      <a:pt x="14" y="0"/>
                      <a:pt x="6" y="0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1"/>
                      <a:pt x="1" y="73"/>
                    </a:cubicBezTo>
                    <a:cubicBezTo>
                      <a:pt x="2" y="74"/>
                      <a:pt x="4" y="74"/>
                      <a:pt x="6" y="74"/>
                    </a:cubicBezTo>
                    <a:cubicBezTo>
                      <a:pt x="14" y="74"/>
                      <a:pt x="21" y="67"/>
                      <a:pt x="21" y="59"/>
                    </a:cubicBezTo>
                    <a:close/>
                  </a:path>
                </a:pathLst>
              </a:custGeom>
              <a:solidFill>
                <a:srgbClr val="E8A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4" name="íšlíḓe"/>
              <p:cNvSpPr/>
              <p:nvPr>
                <p:custDataLst>
                  <p:tags r:id="rId214"/>
                </p:custDataLst>
              </p:nvPr>
            </p:nvSpPr>
            <p:spPr bwMode="auto">
              <a:xfrm>
                <a:off x="1014361" y="2552406"/>
                <a:ext cx="484273" cy="642509"/>
              </a:xfrm>
              <a:custGeom>
                <a:avLst/>
                <a:gdLst>
                  <a:gd name="T0" fmla="*/ 134 w 268"/>
                  <a:gd name="T1" fmla="*/ 356 h 356"/>
                  <a:gd name="T2" fmla="*/ 134 w 268"/>
                  <a:gd name="T3" fmla="*/ 356 h 356"/>
                  <a:gd name="T4" fmla="*/ 0 w 268"/>
                  <a:gd name="T5" fmla="*/ 222 h 356"/>
                  <a:gd name="T6" fmla="*/ 0 w 268"/>
                  <a:gd name="T7" fmla="*/ 134 h 356"/>
                  <a:gd name="T8" fmla="*/ 134 w 268"/>
                  <a:gd name="T9" fmla="*/ 0 h 356"/>
                  <a:gd name="T10" fmla="*/ 268 w 268"/>
                  <a:gd name="T11" fmla="*/ 134 h 356"/>
                  <a:gd name="T12" fmla="*/ 268 w 268"/>
                  <a:gd name="T13" fmla="*/ 222 h 356"/>
                  <a:gd name="T14" fmla="*/ 134 w 268"/>
                  <a:gd name="T15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356">
                    <a:moveTo>
                      <a:pt x="134" y="356"/>
                    </a:moveTo>
                    <a:cubicBezTo>
                      <a:pt x="134" y="356"/>
                      <a:pt x="134" y="356"/>
                      <a:pt x="134" y="356"/>
                    </a:cubicBezTo>
                    <a:cubicBezTo>
                      <a:pt x="60" y="356"/>
                      <a:pt x="0" y="296"/>
                      <a:pt x="0" y="222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60"/>
                      <a:pt x="60" y="0"/>
                      <a:pt x="134" y="0"/>
                    </a:cubicBezTo>
                    <a:cubicBezTo>
                      <a:pt x="208" y="0"/>
                      <a:pt x="268" y="60"/>
                      <a:pt x="268" y="134"/>
                    </a:cubicBezTo>
                    <a:cubicBezTo>
                      <a:pt x="268" y="222"/>
                      <a:pt x="268" y="222"/>
                      <a:pt x="268" y="222"/>
                    </a:cubicBezTo>
                    <a:cubicBezTo>
                      <a:pt x="268" y="296"/>
                      <a:pt x="208" y="356"/>
                      <a:pt x="134" y="356"/>
                    </a:cubicBez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5" name="íśľîďê"/>
              <p:cNvSpPr/>
              <p:nvPr>
                <p:custDataLst>
                  <p:tags r:id="rId215"/>
                </p:custDataLst>
              </p:nvPr>
            </p:nvSpPr>
            <p:spPr bwMode="auto">
              <a:xfrm>
                <a:off x="1203897" y="2552406"/>
                <a:ext cx="294737" cy="642509"/>
              </a:xfrm>
              <a:custGeom>
                <a:avLst/>
                <a:gdLst>
                  <a:gd name="T0" fmla="*/ 37 w 163"/>
                  <a:gd name="T1" fmla="*/ 0 h 356"/>
                  <a:gd name="T2" fmla="*/ 143 w 163"/>
                  <a:gd name="T3" fmla="*/ 131 h 356"/>
                  <a:gd name="T4" fmla="*/ 143 w 163"/>
                  <a:gd name="T5" fmla="*/ 219 h 356"/>
                  <a:gd name="T6" fmla="*/ 8 w 163"/>
                  <a:gd name="T7" fmla="*/ 353 h 356"/>
                  <a:gd name="T8" fmla="*/ 0 w 163"/>
                  <a:gd name="T9" fmla="*/ 353 h 356"/>
                  <a:gd name="T10" fmla="*/ 29 w 163"/>
                  <a:gd name="T11" fmla="*/ 356 h 356"/>
                  <a:gd name="T12" fmla="*/ 163 w 163"/>
                  <a:gd name="T13" fmla="*/ 222 h 356"/>
                  <a:gd name="T14" fmla="*/ 163 w 163"/>
                  <a:gd name="T15" fmla="*/ 134 h 356"/>
                  <a:gd name="T16" fmla="*/ 37 w 163"/>
                  <a:gd name="T1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356">
                    <a:moveTo>
                      <a:pt x="37" y="0"/>
                    </a:moveTo>
                    <a:cubicBezTo>
                      <a:pt x="97" y="13"/>
                      <a:pt x="143" y="67"/>
                      <a:pt x="143" y="131"/>
                    </a:cubicBezTo>
                    <a:cubicBezTo>
                      <a:pt x="143" y="219"/>
                      <a:pt x="143" y="219"/>
                      <a:pt x="143" y="219"/>
                    </a:cubicBezTo>
                    <a:cubicBezTo>
                      <a:pt x="143" y="293"/>
                      <a:pt x="82" y="353"/>
                      <a:pt x="8" y="353"/>
                    </a:cubicBezTo>
                    <a:cubicBezTo>
                      <a:pt x="6" y="353"/>
                      <a:pt x="3" y="353"/>
                      <a:pt x="0" y="353"/>
                    </a:cubicBezTo>
                    <a:cubicBezTo>
                      <a:pt x="10" y="355"/>
                      <a:pt x="19" y="356"/>
                      <a:pt x="29" y="356"/>
                    </a:cubicBezTo>
                    <a:cubicBezTo>
                      <a:pt x="103" y="356"/>
                      <a:pt x="163" y="296"/>
                      <a:pt x="163" y="222"/>
                    </a:cubicBezTo>
                    <a:cubicBezTo>
                      <a:pt x="163" y="134"/>
                      <a:pt x="163" y="134"/>
                      <a:pt x="163" y="134"/>
                    </a:cubicBezTo>
                    <a:cubicBezTo>
                      <a:pt x="163" y="62"/>
                      <a:pt x="108" y="4"/>
                      <a:pt x="37" y="0"/>
                    </a:cubicBezTo>
                    <a:close/>
                  </a:path>
                </a:pathLst>
              </a:custGeom>
              <a:solidFill>
                <a:srgbClr val="F2BA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6" name="iṧļidê"/>
              <p:cNvSpPr/>
              <p:nvPr>
                <p:custDataLst>
                  <p:tags r:id="rId216"/>
                </p:custDataLst>
              </p:nvPr>
            </p:nvSpPr>
            <p:spPr bwMode="auto">
              <a:xfrm>
                <a:off x="994364" y="2621092"/>
                <a:ext cx="92160" cy="219966"/>
              </a:xfrm>
              <a:custGeom>
                <a:avLst/>
                <a:gdLst>
                  <a:gd name="T0" fmla="*/ 9 w 51"/>
                  <a:gd name="T1" fmla="*/ 122 h 122"/>
                  <a:gd name="T2" fmla="*/ 51 w 51"/>
                  <a:gd name="T3" fmla="*/ 0 h 122"/>
                  <a:gd name="T4" fmla="*/ 9 w 51"/>
                  <a:gd name="T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22">
                    <a:moveTo>
                      <a:pt x="9" y="122"/>
                    </a:moveTo>
                    <a:cubicBezTo>
                      <a:pt x="9" y="122"/>
                      <a:pt x="46" y="74"/>
                      <a:pt x="51" y="0"/>
                    </a:cubicBezTo>
                    <a:cubicBezTo>
                      <a:pt x="51" y="0"/>
                      <a:pt x="0" y="21"/>
                      <a:pt x="9" y="122"/>
                    </a:cubicBezTo>
                    <a:close/>
                  </a:path>
                </a:pathLst>
              </a:custGeom>
              <a:solidFill>
                <a:srgbClr val="D69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7" name="iṩľîḓé"/>
              <p:cNvSpPr/>
              <p:nvPr>
                <p:custDataLst>
                  <p:tags r:id="rId217"/>
                </p:custDataLst>
              </p:nvPr>
            </p:nvSpPr>
            <p:spPr bwMode="auto">
              <a:xfrm>
                <a:off x="1422993" y="2621092"/>
                <a:ext cx="92160" cy="219966"/>
              </a:xfrm>
              <a:custGeom>
                <a:avLst/>
                <a:gdLst>
                  <a:gd name="T0" fmla="*/ 42 w 51"/>
                  <a:gd name="T1" fmla="*/ 122 h 122"/>
                  <a:gd name="T2" fmla="*/ 0 w 51"/>
                  <a:gd name="T3" fmla="*/ 0 h 122"/>
                  <a:gd name="T4" fmla="*/ 42 w 51"/>
                  <a:gd name="T5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122">
                    <a:moveTo>
                      <a:pt x="42" y="122"/>
                    </a:moveTo>
                    <a:cubicBezTo>
                      <a:pt x="42" y="122"/>
                      <a:pt x="5" y="74"/>
                      <a:pt x="0" y="0"/>
                    </a:cubicBezTo>
                    <a:cubicBezTo>
                      <a:pt x="0" y="0"/>
                      <a:pt x="51" y="21"/>
                      <a:pt x="42" y="122"/>
                    </a:cubicBezTo>
                    <a:close/>
                  </a:path>
                </a:pathLst>
              </a:custGeom>
              <a:solidFill>
                <a:srgbClr val="D69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8" name="išliḍe"/>
              <p:cNvSpPr/>
              <p:nvPr>
                <p:custDataLst>
                  <p:tags r:id="rId218"/>
                </p:custDataLst>
              </p:nvPr>
            </p:nvSpPr>
            <p:spPr bwMode="auto">
              <a:xfrm>
                <a:off x="1001319" y="2396778"/>
                <a:ext cx="582518" cy="343425"/>
              </a:xfrm>
              <a:custGeom>
                <a:avLst/>
                <a:gdLst>
                  <a:gd name="T0" fmla="*/ 40 w 322"/>
                  <a:gd name="T1" fmla="*/ 160 h 190"/>
                  <a:gd name="T2" fmla="*/ 139 w 322"/>
                  <a:gd name="T3" fmla="*/ 148 h 190"/>
                  <a:gd name="T4" fmla="*/ 242 w 322"/>
                  <a:gd name="T5" fmla="*/ 160 h 190"/>
                  <a:gd name="T6" fmla="*/ 288 w 322"/>
                  <a:gd name="T7" fmla="*/ 33 h 190"/>
                  <a:gd name="T8" fmla="*/ 254 w 322"/>
                  <a:gd name="T9" fmla="*/ 91 h 190"/>
                  <a:gd name="T10" fmla="*/ 275 w 322"/>
                  <a:gd name="T11" fmla="*/ 0 h 190"/>
                  <a:gd name="T12" fmla="*/ 40 w 322"/>
                  <a:gd name="T13" fmla="*/ 138 h 190"/>
                  <a:gd name="T14" fmla="*/ 40 w 322"/>
                  <a:gd name="T15" fmla="*/ 16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2" h="190">
                    <a:moveTo>
                      <a:pt x="40" y="160"/>
                    </a:moveTo>
                    <a:cubicBezTo>
                      <a:pt x="40" y="160"/>
                      <a:pt x="85" y="111"/>
                      <a:pt x="139" y="148"/>
                    </a:cubicBezTo>
                    <a:cubicBezTo>
                      <a:pt x="139" y="148"/>
                      <a:pt x="174" y="190"/>
                      <a:pt x="242" y="160"/>
                    </a:cubicBezTo>
                    <a:cubicBezTo>
                      <a:pt x="242" y="160"/>
                      <a:pt x="322" y="118"/>
                      <a:pt x="288" y="33"/>
                    </a:cubicBezTo>
                    <a:cubicBezTo>
                      <a:pt x="288" y="33"/>
                      <a:pt x="279" y="87"/>
                      <a:pt x="254" y="91"/>
                    </a:cubicBezTo>
                    <a:cubicBezTo>
                      <a:pt x="254" y="91"/>
                      <a:pt x="281" y="60"/>
                      <a:pt x="275" y="0"/>
                    </a:cubicBezTo>
                    <a:cubicBezTo>
                      <a:pt x="242" y="27"/>
                      <a:pt x="0" y="6"/>
                      <a:pt x="40" y="138"/>
                    </a:cubicBezTo>
                    <a:lnTo>
                      <a:pt x="40" y="160"/>
                    </a:lnTo>
                    <a:close/>
                  </a:path>
                </a:pathLst>
              </a:custGeom>
              <a:solidFill>
                <a:srgbClr val="D69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79" name="íṥ1îdè"/>
              <p:cNvSpPr/>
              <p:nvPr>
                <p:custDataLst>
                  <p:tags r:id="rId219"/>
                </p:custDataLst>
              </p:nvPr>
            </p:nvSpPr>
            <p:spPr bwMode="auto">
              <a:xfrm>
                <a:off x="1252585" y="2456769"/>
                <a:ext cx="331253" cy="283434"/>
              </a:xfrm>
              <a:custGeom>
                <a:avLst/>
                <a:gdLst>
                  <a:gd name="T0" fmla="*/ 0 w 183"/>
                  <a:gd name="T1" fmla="*/ 115 h 157"/>
                  <a:gd name="T2" fmla="*/ 103 w 183"/>
                  <a:gd name="T3" fmla="*/ 127 h 157"/>
                  <a:gd name="T4" fmla="*/ 149 w 183"/>
                  <a:gd name="T5" fmla="*/ 0 h 157"/>
                  <a:gd name="T6" fmla="*/ 0 w 183"/>
                  <a:gd name="T7" fmla="*/ 11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3" h="157">
                    <a:moveTo>
                      <a:pt x="0" y="115"/>
                    </a:moveTo>
                    <a:cubicBezTo>
                      <a:pt x="0" y="115"/>
                      <a:pt x="35" y="157"/>
                      <a:pt x="103" y="127"/>
                    </a:cubicBezTo>
                    <a:cubicBezTo>
                      <a:pt x="103" y="127"/>
                      <a:pt x="183" y="85"/>
                      <a:pt x="149" y="0"/>
                    </a:cubicBezTo>
                    <a:cubicBezTo>
                      <a:pt x="158" y="40"/>
                      <a:pt x="129" y="146"/>
                      <a:pt x="0" y="115"/>
                    </a:cubicBezTo>
                    <a:close/>
                  </a:path>
                </a:pathLst>
              </a:custGeom>
              <a:solidFill>
                <a:srgbClr val="CE8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0" name="iṥ1iḋè"/>
              <p:cNvSpPr/>
              <p:nvPr>
                <p:custDataLst>
                  <p:tags r:id="rId220"/>
                </p:custDataLst>
              </p:nvPr>
            </p:nvSpPr>
            <p:spPr bwMode="auto">
              <a:xfrm>
                <a:off x="996103" y="2767156"/>
                <a:ext cx="514703" cy="164323"/>
              </a:xfrm>
              <a:custGeom>
                <a:avLst/>
                <a:gdLst>
                  <a:gd name="T0" fmla="*/ 279 w 285"/>
                  <a:gd name="T1" fmla="*/ 15 h 91"/>
                  <a:gd name="T2" fmla="*/ 275 w 285"/>
                  <a:gd name="T3" fmla="*/ 15 h 91"/>
                  <a:gd name="T4" fmla="*/ 255 w 285"/>
                  <a:gd name="T5" fmla="*/ 0 h 91"/>
                  <a:gd name="T6" fmla="*/ 172 w 285"/>
                  <a:gd name="T7" fmla="*/ 0 h 91"/>
                  <a:gd name="T8" fmla="*/ 150 w 285"/>
                  <a:gd name="T9" fmla="*/ 19 h 91"/>
                  <a:gd name="T10" fmla="*/ 134 w 285"/>
                  <a:gd name="T11" fmla="*/ 19 h 91"/>
                  <a:gd name="T12" fmla="*/ 112 w 285"/>
                  <a:gd name="T13" fmla="*/ 0 h 91"/>
                  <a:gd name="T14" fmla="*/ 29 w 285"/>
                  <a:gd name="T15" fmla="*/ 0 h 91"/>
                  <a:gd name="T16" fmla="*/ 9 w 285"/>
                  <a:gd name="T17" fmla="*/ 15 h 91"/>
                  <a:gd name="T18" fmla="*/ 5 w 285"/>
                  <a:gd name="T19" fmla="*/ 15 h 91"/>
                  <a:gd name="T20" fmla="*/ 0 w 285"/>
                  <a:gd name="T21" fmla="*/ 21 h 91"/>
                  <a:gd name="T22" fmla="*/ 0 w 285"/>
                  <a:gd name="T23" fmla="*/ 36 h 91"/>
                  <a:gd name="T24" fmla="*/ 5 w 285"/>
                  <a:gd name="T25" fmla="*/ 41 h 91"/>
                  <a:gd name="T26" fmla="*/ 8 w 285"/>
                  <a:gd name="T27" fmla="*/ 41 h 91"/>
                  <a:gd name="T28" fmla="*/ 8 w 285"/>
                  <a:gd name="T29" fmla="*/ 69 h 91"/>
                  <a:gd name="T30" fmla="*/ 29 w 285"/>
                  <a:gd name="T31" fmla="*/ 91 h 91"/>
                  <a:gd name="T32" fmla="*/ 112 w 285"/>
                  <a:gd name="T33" fmla="*/ 91 h 91"/>
                  <a:gd name="T34" fmla="*/ 134 w 285"/>
                  <a:gd name="T35" fmla="*/ 69 h 91"/>
                  <a:gd name="T36" fmla="*/ 134 w 285"/>
                  <a:gd name="T37" fmla="*/ 45 h 91"/>
                  <a:gd name="T38" fmla="*/ 150 w 285"/>
                  <a:gd name="T39" fmla="*/ 45 h 91"/>
                  <a:gd name="T40" fmla="*/ 150 w 285"/>
                  <a:gd name="T41" fmla="*/ 69 h 91"/>
                  <a:gd name="T42" fmla="*/ 172 w 285"/>
                  <a:gd name="T43" fmla="*/ 91 h 91"/>
                  <a:gd name="T44" fmla="*/ 255 w 285"/>
                  <a:gd name="T45" fmla="*/ 91 h 91"/>
                  <a:gd name="T46" fmla="*/ 276 w 285"/>
                  <a:gd name="T47" fmla="*/ 69 h 91"/>
                  <a:gd name="T48" fmla="*/ 276 w 285"/>
                  <a:gd name="T49" fmla="*/ 41 h 91"/>
                  <a:gd name="T50" fmla="*/ 279 w 285"/>
                  <a:gd name="T51" fmla="*/ 41 h 91"/>
                  <a:gd name="T52" fmla="*/ 285 w 285"/>
                  <a:gd name="T53" fmla="*/ 36 h 91"/>
                  <a:gd name="T54" fmla="*/ 285 w 285"/>
                  <a:gd name="T55" fmla="*/ 21 h 91"/>
                  <a:gd name="T56" fmla="*/ 279 w 285"/>
                  <a:gd name="T57" fmla="*/ 15 h 91"/>
                  <a:gd name="T58" fmla="*/ 130 w 285"/>
                  <a:gd name="T59" fmla="*/ 69 h 91"/>
                  <a:gd name="T60" fmla="*/ 112 w 285"/>
                  <a:gd name="T61" fmla="*/ 86 h 91"/>
                  <a:gd name="T62" fmla="*/ 29 w 285"/>
                  <a:gd name="T63" fmla="*/ 86 h 91"/>
                  <a:gd name="T64" fmla="*/ 12 w 285"/>
                  <a:gd name="T65" fmla="*/ 69 h 91"/>
                  <a:gd name="T66" fmla="*/ 12 w 285"/>
                  <a:gd name="T67" fmla="*/ 22 h 91"/>
                  <a:gd name="T68" fmla="*/ 29 w 285"/>
                  <a:gd name="T69" fmla="*/ 4 h 91"/>
                  <a:gd name="T70" fmla="*/ 112 w 285"/>
                  <a:gd name="T71" fmla="*/ 4 h 91"/>
                  <a:gd name="T72" fmla="*/ 130 w 285"/>
                  <a:gd name="T73" fmla="*/ 22 h 91"/>
                  <a:gd name="T74" fmla="*/ 130 w 285"/>
                  <a:gd name="T75" fmla="*/ 69 h 91"/>
                  <a:gd name="T76" fmla="*/ 272 w 285"/>
                  <a:gd name="T77" fmla="*/ 69 h 91"/>
                  <a:gd name="T78" fmla="*/ 255 w 285"/>
                  <a:gd name="T79" fmla="*/ 86 h 91"/>
                  <a:gd name="T80" fmla="*/ 172 w 285"/>
                  <a:gd name="T81" fmla="*/ 86 h 91"/>
                  <a:gd name="T82" fmla="*/ 154 w 285"/>
                  <a:gd name="T83" fmla="*/ 69 h 91"/>
                  <a:gd name="T84" fmla="*/ 154 w 285"/>
                  <a:gd name="T85" fmla="*/ 22 h 91"/>
                  <a:gd name="T86" fmla="*/ 172 w 285"/>
                  <a:gd name="T87" fmla="*/ 4 h 91"/>
                  <a:gd name="T88" fmla="*/ 255 w 285"/>
                  <a:gd name="T89" fmla="*/ 4 h 91"/>
                  <a:gd name="T90" fmla="*/ 272 w 285"/>
                  <a:gd name="T91" fmla="*/ 22 h 91"/>
                  <a:gd name="T92" fmla="*/ 272 w 285"/>
                  <a:gd name="T93" fmla="*/ 6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5" h="91">
                    <a:moveTo>
                      <a:pt x="279" y="15"/>
                    </a:moveTo>
                    <a:cubicBezTo>
                      <a:pt x="275" y="15"/>
                      <a:pt x="275" y="15"/>
                      <a:pt x="275" y="15"/>
                    </a:cubicBezTo>
                    <a:cubicBezTo>
                      <a:pt x="273" y="7"/>
                      <a:pt x="265" y="0"/>
                      <a:pt x="255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61" y="0"/>
                      <a:pt x="152" y="9"/>
                      <a:pt x="150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3" y="9"/>
                      <a:pt x="124" y="0"/>
                      <a:pt x="112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0" y="0"/>
                      <a:pt x="12" y="7"/>
                      <a:pt x="9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15"/>
                      <a:pt x="0" y="18"/>
                      <a:pt x="0" y="2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9"/>
                      <a:pt x="2" y="41"/>
                      <a:pt x="5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81"/>
                      <a:pt x="17" y="91"/>
                      <a:pt x="29" y="91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24" y="91"/>
                      <a:pt x="134" y="81"/>
                      <a:pt x="134" y="69"/>
                    </a:cubicBezTo>
                    <a:cubicBezTo>
                      <a:pt x="134" y="45"/>
                      <a:pt x="134" y="45"/>
                      <a:pt x="134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81"/>
                      <a:pt x="160" y="91"/>
                      <a:pt x="172" y="91"/>
                    </a:cubicBezTo>
                    <a:cubicBezTo>
                      <a:pt x="255" y="91"/>
                      <a:pt x="255" y="91"/>
                      <a:pt x="255" y="91"/>
                    </a:cubicBezTo>
                    <a:cubicBezTo>
                      <a:pt x="267" y="91"/>
                      <a:pt x="276" y="81"/>
                      <a:pt x="276" y="69"/>
                    </a:cubicBezTo>
                    <a:cubicBezTo>
                      <a:pt x="276" y="41"/>
                      <a:pt x="276" y="41"/>
                      <a:pt x="276" y="41"/>
                    </a:cubicBezTo>
                    <a:cubicBezTo>
                      <a:pt x="279" y="41"/>
                      <a:pt x="279" y="41"/>
                      <a:pt x="279" y="41"/>
                    </a:cubicBezTo>
                    <a:cubicBezTo>
                      <a:pt x="282" y="41"/>
                      <a:pt x="285" y="39"/>
                      <a:pt x="285" y="36"/>
                    </a:cubicBezTo>
                    <a:cubicBezTo>
                      <a:pt x="285" y="21"/>
                      <a:pt x="285" y="21"/>
                      <a:pt x="285" y="21"/>
                    </a:cubicBezTo>
                    <a:cubicBezTo>
                      <a:pt x="285" y="18"/>
                      <a:pt x="282" y="15"/>
                      <a:pt x="279" y="15"/>
                    </a:cubicBezTo>
                    <a:close/>
                    <a:moveTo>
                      <a:pt x="130" y="69"/>
                    </a:moveTo>
                    <a:cubicBezTo>
                      <a:pt x="130" y="79"/>
                      <a:pt x="122" y="86"/>
                      <a:pt x="112" y="86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0" y="86"/>
                      <a:pt x="12" y="79"/>
                      <a:pt x="12" y="69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2"/>
                      <a:pt x="20" y="4"/>
                      <a:pt x="29" y="4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22" y="4"/>
                      <a:pt x="130" y="12"/>
                      <a:pt x="130" y="22"/>
                    </a:cubicBezTo>
                    <a:lnTo>
                      <a:pt x="130" y="69"/>
                    </a:lnTo>
                    <a:close/>
                    <a:moveTo>
                      <a:pt x="272" y="69"/>
                    </a:moveTo>
                    <a:cubicBezTo>
                      <a:pt x="272" y="79"/>
                      <a:pt x="264" y="86"/>
                      <a:pt x="255" y="86"/>
                    </a:cubicBezTo>
                    <a:cubicBezTo>
                      <a:pt x="172" y="86"/>
                      <a:pt x="172" y="86"/>
                      <a:pt x="172" y="86"/>
                    </a:cubicBezTo>
                    <a:cubicBezTo>
                      <a:pt x="162" y="86"/>
                      <a:pt x="154" y="79"/>
                      <a:pt x="154" y="69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2"/>
                      <a:pt x="162" y="4"/>
                      <a:pt x="172" y="4"/>
                    </a:cubicBezTo>
                    <a:cubicBezTo>
                      <a:pt x="255" y="4"/>
                      <a:pt x="255" y="4"/>
                      <a:pt x="255" y="4"/>
                    </a:cubicBezTo>
                    <a:cubicBezTo>
                      <a:pt x="264" y="4"/>
                      <a:pt x="272" y="12"/>
                      <a:pt x="272" y="22"/>
                    </a:cubicBezTo>
                    <a:lnTo>
                      <a:pt x="272" y="69"/>
                    </a:lnTo>
                    <a:close/>
                  </a:path>
                </a:pathLst>
              </a:custGeom>
              <a:solidFill>
                <a:srgbClr val="4B4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1" name="ïŝ1îḋê"/>
              <p:cNvSpPr/>
              <p:nvPr>
                <p:custDataLst>
                  <p:tags r:id="rId221"/>
                </p:custDataLst>
              </p:nvPr>
            </p:nvSpPr>
            <p:spPr bwMode="auto">
              <a:xfrm>
                <a:off x="1218677" y="2988860"/>
                <a:ext cx="68685" cy="38255"/>
              </a:xfrm>
              <a:custGeom>
                <a:avLst/>
                <a:gdLst>
                  <a:gd name="T0" fmla="*/ 19 w 38"/>
                  <a:gd name="T1" fmla="*/ 8 h 21"/>
                  <a:gd name="T2" fmla="*/ 1 w 38"/>
                  <a:gd name="T3" fmla="*/ 0 h 21"/>
                  <a:gd name="T4" fmla="*/ 0 w 38"/>
                  <a:gd name="T5" fmla="*/ 3 h 21"/>
                  <a:gd name="T6" fmla="*/ 19 w 38"/>
                  <a:gd name="T7" fmla="*/ 21 h 21"/>
                  <a:gd name="T8" fmla="*/ 38 w 38"/>
                  <a:gd name="T9" fmla="*/ 3 h 21"/>
                  <a:gd name="T10" fmla="*/ 37 w 38"/>
                  <a:gd name="T11" fmla="*/ 0 h 21"/>
                  <a:gd name="T12" fmla="*/ 19 w 38"/>
                  <a:gd name="T1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21">
                    <a:moveTo>
                      <a:pt x="19" y="8"/>
                    </a:moveTo>
                    <a:cubicBezTo>
                      <a:pt x="12" y="8"/>
                      <a:pt x="5" y="5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9" y="21"/>
                      <a:pt x="19" y="21"/>
                    </a:cubicBezTo>
                    <a:cubicBezTo>
                      <a:pt x="29" y="21"/>
                      <a:pt x="38" y="13"/>
                      <a:pt x="38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33" y="5"/>
                      <a:pt x="26" y="8"/>
                      <a:pt x="19" y="8"/>
                    </a:cubicBezTo>
                    <a:close/>
                  </a:path>
                </a:pathLst>
              </a:custGeom>
              <a:solidFill>
                <a:srgbClr val="EFBA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2" name="ïṥḷiḑè"/>
              <p:cNvSpPr/>
              <p:nvPr>
                <p:custDataLst>
                  <p:tags r:id="rId222"/>
                </p:custDataLst>
              </p:nvPr>
            </p:nvSpPr>
            <p:spPr bwMode="auto">
              <a:xfrm>
                <a:off x="1498633" y="3384452"/>
                <a:ext cx="53905" cy="319950"/>
              </a:xfrm>
              <a:prstGeom prst="rect">
                <a:avLst/>
              </a:pr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3" name="îśľiḑe"/>
              <p:cNvSpPr/>
              <p:nvPr>
                <p:custDataLst>
                  <p:tags r:id="rId223"/>
                </p:custDataLst>
              </p:nvPr>
            </p:nvSpPr>
            <p:spPr bwMode="auto">
              <a:xfrm>
                <a:off x="128411" y="3592245"/>
                <a:ext cx="2256172" cy="266915"/>
              </a:xfrm>
              <a:custGeom>
                <a:avLst/>
                <a:gdLst>
                  <a:gd name="T0" fmla="*/ 2595 w 2595"/>
                  <a:gd name="T1" fmla="*/ 307 h 307"/>
                  <a:gd name="T2" fmla="*/ 0 w 2595"/>
                  <a:gd name="T3" fmla="*/ 307 h 307"/>
                  <a:gd name="T4" fmla="*/ 460 w 2595"/>
                  <a:gd name="T5" fmla="*/ 0 h 307"/>
                  <a:gd name="T6" fmla="*/ 2135 w 2595"/>
                  <a:gd name="T7" fmla="*/ 0 h 307"/>
                  <a:gd name="T8" fmla="*/ 2595 w 2595"/>
                  <a:gd name="T9" fmla="*/ 307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5" h="307">
                    <a:moveTo>
                      <a:pt x="2595" y="307"/>
                    </a:moveTo>
                    <a:lnTo>
                      <a:pt x="0" y="307"/>
                    </a:lnTo>
                    <a:lnTo>
                      <a:pt x="460" y="0"/>
                    </a:lnTo>
                    <a:lnTo>
                      <a:pt x="2135" y="0"/>
                    </a:lnTo>
                    <a:lnTo>
                      <a:pt x="2595" y="307"/>
                    </a:lnTo>
                    <a:close/>
                  </a:path>
                </a:pathLst>
              </a:custGeom>
              <a:solidFill>
                <a:srgbClr val="E2CA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4" name="îṣļidê"/>
              <p:cNvSpPr/>
              <p:nvPr>
                <p:custDataLst>
                  <p:tags r:id="rId224"/>
                </p:custDataLst>
              </p:nvPr>
            </p:nvSpPr>
            <p:spPr bwMode="auto">
              <a:xfrm>
                <a:off x="672674" y="3592245"/>
                <a:ext cx="119112" cy="46949"/>
              </a:xfrm>
              <a:custGeom>
                <a:avLst/>
                <a:gdLst>
                  <a:gd name="T0" fmla="*/ 137 w 137"/>
                  <a:gd name="T1" fmla="*/ 0 h 54"/>
                  <a:gd name="T2" fmla="*/ 73 w 137"/>
                  <a:gd name="T3" fmla="*/ 0 h 54"/>
                  <a:gd name="T4" fmla="*/ 0 w 137"/>
                  <a:gd name="T5" fmla="*/ 39 h 54"/>
                  <a:gd name="T6" fmla="*/ 0 w 137"/>
                  <a:gd name="T7" fmla="*/ 54 h 54"/>
                  <a:gd name="T8" fmla="*/ 41 w 137"/>
                  <a:gd name="T9" fmla="*/ 54 h 54"/>
                  <a:gd name="T10" fmla="*/ 137 w 137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7" h="54">
                    <a:moveTo>
                      <a:pt x="137" y="0"/>
                    </a:moveTo>
                    <a:lnTo>
                      <a:pt x="73" y="0"/>
                    </a:lnTo>
                    <a:lnTo>
                      <a:pt x="0" y="39"/>
                    </a:lnTo>
                    <a:lnTo>
                      <a:pt x="0" y="54"/>
                    </a:lnTo>
                    <a:lnTo>
                      <a:pt x="41" y="54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D3B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5" name="i$ľïḓè"/>
              <p:cNvSpPr/>
              <p:nvPr>
                <p:custDataLst>
                  <p:tags r:id="rId225"/>
                </p:custDataLst>
              </p:nvPr>
            </p:nvSpPr>
            <p:spPr bwMode="auto">
              <a:xfrm>
                <a:off x="128411" y="3859161"/>
                <a:ext cx="2256172" cy="34777"/>
              </a:xfrm>
              <a:prstGeom prst="rect">
                <a:avLst/>
              </a:prstGeom>
              <a:solidFill>
                <a:srgbClr val="D3B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6" name="íšļíďê"/>
              <p:cNvSpPr/>
              <p:nvPr>
                <p:custDataLst>
                  <p:tags r:id="rId226"/>
                </p:custDataLst>
              </p:nvPr>
            </p:nvSpPr>
            <p:spPr bwMode="auto">
              <a:xfrm>
                <a:off x="667458" y="3387929"/>
                <a:ext cx="325167" cy="231269"/>
              </a:xfrm>
              <a:custGeom>
                <a:avLst/>
                <a:gdLst>
                  <a:gd name="T0" fmla="*/ 150 w 180"/>
                  <a:gd name="T1" fmla="*/ 0 h 128"/>
                  <a:gd name="T2" fmla="*/ 114 w 180"/>
                  <a:gd name="T3" fmla="*/ 47 h 128"/>
                  <a:gd name="T4" fmla="*/ 11 w 180"/>
                  <a:gd name="T5" fmla="*/ 100 h 128"/>
                  <a:gd name="T6" fmla="*/ 4 w 180"/>
                  <a:gd name="T7" fmla="*/ 119 h 128"/>
                  <a:gd name="T8" fmla="*/ 17 w 180"/>
                  <a:gd name="T9" fmla="*/ 128 h 128"/>
                  <a:gd name="T10" fmla="*/ 24 w 180"/>
                  <a:gd name="T11" fmla="*/ 126 h 128"/>
                  <a:gd name="T12" fmla="*/ 134 w 180"/>
                  <a:gd name="T13" fmla="*/ 70 h 128"/>
                  <a:gd name="T14" fmla="*/ 180 w 180"/>
                  <a:gd name="T15" fmla="*/ 10 h 128"/>
                  <a:gd name="T16" fmla="*/ 150 w 180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28">
                    <a:moveTo>
                      <a:pt x="150" y="0"/>
                    </a:moveTo>
                    <a:cubicBezTo>
                      <a:pt x="114" y="47"/>
                      <a:pt x="114" y="47"/>
                      <a:pt x="114" y="47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3" y="103"/>
                      <a:pt x="0" y="112"/>
                      <a:pt x="4" y="119"/>
                    </a:cubicBezTo>
                    <a:cubicBezTo>
                      <a:pt x="7" y="125"/>
                      <a:pt x="12" y="128"/>
                      <a:pt x="17" y="128"/>
                    </a:cubicBezTo>
                    <a:cubicBezTo>
                      <a:pt x="20" y="128"/>
                      <a:pt x="22" y="127"/>
                      <a:pt x="24" y="126"/>
                    </a:cubicBezTo>
                    <a:cubicBezTo>
                      <a:pt x="134" y="70"/>
                      <a:pt x="134" y="70"/>
                      <a:pt x="134" y="70"/>
                    </a:cubicBezTo>
                    <a:cubicBezTo>
                      <a:pt x="180" y="10"/>
                      <a:pt x="180" y="10"/>
                      <a:pt x="180" y="10"/>
                    </a:cubicBez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7" name="íŝľîḓê"/>
              <p:cNvSpPr/>
              <p:nvPr>
                <p:custDataLst>
                  <p:tags r:id="rId227"/>
                </p:custDataLst>
              </p:nvPr>
            </p:nvSpPr>
            <p:spPr bwMode="auto">
              <a:xfrm>
                <a:off x="683108" y="3402709"/>
                <a:ext cx="309517" cy="216488"/>
              </a:xfrm>
              <a:custGeom>
                <a:avLst/>
                <a:gdLst>
                  <a:gd name="T0" fmla="*/ 163 w 171"/>
                  <a:gd name="T1" fmla="*/ 0 h 120"/>
                  <a:gd name="T2" fmla="*/ 120 w 171"/>
                  <a:gd name="T3" fmla="*/ 55 h 120"/>
                  <a:gd name="T4" fmla="*/ 0 w 171"/>
                  <a:gd name="T5" fmla="*/ 117 h 120"/>
                  <a:gd name="T6" fmla="*/ 8 w 171"/>
                  <a:gd name="T7" fmla="*/ 120 h 120"/>
                  <a:gd name="T8" fmla="*/ 15 w 171"/>
                  <a:gd name="T9" fmla="*/ 118 h 120"/>
                  <a:gd name="T10" fmla="*/ 125 w 171"/>
                  <a:gd name="T11" fmla="*/ 62 h 120"/>
                  <a:gd name="T12" fmla="*/ 171 w 171"/>
                  <a:gd name="T13" fmla="*/ 2 h 120"/>
                  <a:gd name="T14" fmla="*/ 163 w 171"/>
                  <a:gd name="T1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120">
                    <a:moveTo>
                      <a:pt x="163" y="0"/>
                    </a:moveTo>
                    <a:cubicBezTo>
                      <a:pt x="120" y="55"/>
                      <a:pt x="120" y="55"/>
                      <a:pt x="120" y="5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2" y="119"/>
                      <a:pt x="5" y="120"/>
                      <a:pt x="8" y="120"/>
                    </a:cubicBezTo>
                    <a:cubicBezTo>
                      <a:pt x="11" y="120"/>
                      <a:pt x="13" y="119"/>
                      <a:pt x="15" y="118"/>
                    </a:cubicBezTo>
                    <a:cubicBezTo>
                      <a:pt x="125" y="62"/>
                      <a:pt x="125" y="62"/>
                      <a:pt x="125" y="62"/>
                    </a:cubicBezTo>
                    <a:cubicBezTo>
                      <a:pt x="171" y="2"/>
                      <a:pt x="171" y="2"/>
                      <a:pt x="171" y="2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EFB3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8" name="íšḻîḍê"/>
              <p:cNvSpPr/>
              <p:nvPr>
                <p:custDataLst>
                  <p:tags r:id="rId228"/>
                </p:custDataLst>
              </p:nvPr>
            </p:nvSpPr>
            <p:spPr bwMode="auto">
              <a:xfrm>
                <a:off x="607467" y="3622676"/>
                <a:ext cx="124329" cy="68685"/>
              </a:xfrm>
              <a:custGeom>
                <a:avLst/>
                <a:gdLst>
                  <a:gd name="T0" fmla="*/ 66 w 69"/>
                  <a:gd name="T1" fmla="*/ 19 h 38"/>
                  <a:gd name="T2" fmla="*/ 29 w 69"/>
                  <a:gd name="T3" fmla="*/ 38 h 38"/>
                  <a:gd name="T4" fmla="*/ 3 w 69"/>
                  <a:gd name="T5" fmla="*/ 19 h 38"/>
                  <a:gd name="T6" fmla="*/ 40 w 69"/>
                  <a:gd name="T7" fmla="*/ 0 h 38"/>
                  <a:gd name="T8" fmla="*/ 66 w 69"/>
                  <a:gd name="T9" fmla="*/ 1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8">
                    <a:moveTo>
                      <a:pt x="66" y="19"/>
                    </a:moveTo>
                    <a:cubicBezTo>
                      <a:pt x="63" y="30"/>
                      <a:pt x="46" y="38"/>
                      <a:pt x="29" y="38"/>
                    </a:cubicBezTo>
                    <a:cubicBezTo>
                      <a:pt x="12" y="38"/>
                      <a:pt x="0" y="30"/>
                      <a:pt x="3" y="19"/>
                    </a:cubicBezTo>
                    <a:cubicBezTo>
                      <a:pt x="6" y="8"/>
                      <a:pt x="23" y="0"/>
                      <a:pt x="40" y="0"/>
                    </a:cubicBezTo>
                    <a:cubicBezTo>
                      <a:pt x="57" y="0"/>
                      <a:pt x="69" y="8"/>
                      <a:pt x="66" y="19"/>
                    </a:cubicBezTo>
                    <a:close/>
                  </a:path>
                </a:pathLst>
              </a:custGeom>
              <a:solidFill>
                <a:srgbClr val="D3B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89" name="ïṧlïďé"/>
              <p:cNvSpPr/>
              <p:nvPr>
                <p:custDataLst>
                  <p:tags r:id="rId229"/>
                </p:custDataLst>
              </p:nvPr>
            </p:nvSpPr>
            <p:spPr bwMode="auto">
              <a:xfrm>
                <a:off x="594426" y="3602678"/>
                <a:ext cx="125198" cy="86943"/>
              </a:xfrm>
              <a:custGeom>
                <a:avLst/>
                <a:gdLst>
                  <a:gd name="T0" fmla="*/ 66 w 69"/>
                  <a:gd name="T1" fmla="*/ 24 h 48"/>
                  <a:gd name="T2" fmla="*/ 29 w 69"/>
                  <a:gd name="T3" fmla="*/ 48 h 48"/>
                  <a:gd name="T4" fmla="*/ 3 w 69"/>
                  <a:gd name="T5" fmla="*/ 24 h 48"/>
                  <a:gd name="T6" fmla="*/ 40 w 69"/>
                  <a:gd name="T7" fmla="*/ 0 h 48"/>
                  <a:gd name="T8" fmla="*/ 66 w 69"/>
                  <a:gd name="T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8">
                    <a:moveTo>
                      <a:pt x="66" y="24"/>
                    </a:moveTo>
                    <a:cubicBezTo>
                      <a:pt x="63" y="37"/>
                      <a:pt x="46" y="48"/>
                      <a:pt x="29" y="48"/>
                    </a:cubicBezTo>
                    <a:cubicBezTo>
                      <a:pt x="12" y="48"/>
                      <a:pt x="0" y="37"/>
                      <a:pt x="3" y="24"/>
                    </a:cubicBezTo>
                    <a:cubicBezTo>
                      <a:pt x="6" y="11"/>
                      <a:pt x="23" y="0"/>
                      <a:pt x="40" y="0"/>
                    </a:cubicBezTo>
                    <a:cubicBezTo>
                      <a:pt x="57" y="0"/>
                      <a:pt x="69" y="11"/>
                      <a:pt x="66" y="24"/>
                    </a:cubicBezTo>
                    <a:close/>
                  </a:path>
                </a:pathLst>
              </a:custGeom>
              <a:solidFill>
                <a:srgbClr val="A7C0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0" name="íṧḻïḋê"/>
              <p:cNvSpPr/>
              <p:nvPr>
                <p:custDataLst>
                  <p:tags r:id="rId230"/>
                </p:custDataLst>
              </p:nvPr>
            </p:nvSpPr>
            <p:spPr bwMode="auto">
              <a:xfrm>
                <a:off x="594426" y="3597462"/>
                <a:ext cx="125198" cy="85204"/>
              </a:xfrm>
              <a:custGeom>
                <a:avLst/>
                <a:gdLst>
                  <a:gd name="T0" fmla="*/ 66 w 69"/>
                  <a:gd name="T1" fmla="*/ 23 h 47"/>
                  <a:gd name="T2" fmla="*/ 29 w 69"/>
                  <a:gd name="T3" fmla="*/ 47 h 47"/>
                  <a:gd name="T4" fmla="*/ 3 w 69"/>
                  <a:gd name="T5" fmla="*/ 23 h 47"/>
                  <a:gd name="T6" fmla="*/ 40 w 69"/>
                  <a:gd name="T7" fmla="*/ 0 h 47"/>
                  <a:gd name="T8" fmla="*/ 66 w 69"/>
                  <a:gd name="T9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47">
                    <a:moveTo>
                      <a:pt x="66" y="23"/>
                    </a:moveTo>
                    <a:cubicBezTo>
                      <a:pt x="63" y="37"/>
                      <a:pt x="46" y="47"/>
                      <a:pt x="29" y="47"/>
                    </a:cubicBezTo>
                    <a:cubicBezTo>
                      <a:pt x="12" y="47"/>
                      <a:pt x="0" y="37"/>
                      <a:pt x="3" y="23"/>
                    </a:cubicBezTo>
                    <a:cubicBezTo>
                      <a:pt x="6" y="10"/>
                      <a:pt x="23" y="0"/>
                      <a:pt x="40" y="0"/>
                    </a:cubicBezTo>
                    <a:cubicBezTo>
                      <a:pt x="57" y="0"/>
                      <a:pt x="69" y="10"/>
                      <a:pt x="66" y="23"/>
                    </a:cubicBezTo>
                    <a:close/>
                  </a:path>
                </a:pathLst>
              </a:custGeom>
              <a:solidFill>
                <a:srgbClr val="BACF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1" name="işḷíḓé"/>
              <p:cNvSpPr/>
              <p:nvPr>
                <p:custDataLst>
                  <p:tags r:id="rId231"/>
                </p:custDataLst>
              </p:nvPr>
            </p:nvSpPr>
            <p:spPr bwMode="auto">
              <a:xfrm>
                <a:off x="610945" y="3597462"/>
                <a:ext cx="106940" cy="59991"/>
              </a:xfrm>
              <a:custGeom>
                <a:avLst/>
                <a:gdLst>
                  <a:gd name="T0" fmla="*/ 57 w 59"/>
                  <a:gd name="T1" fmla="*/ 23 h 33"/>
                  <a:gd name="T2" fmla="*/ 31 w 59"/>
                  <a:gd name="T3" fmla="*/ 0 h 33"/>
                  <a:gd name="T4" fmla="*/ 3 w 59"/>
                  <a:gd name="T5" fmla="*/ 10 h 33"/>
                  <a:gd name="T6" fmla="*/ 2 w 59"/>
                  <a:gd name="T7" fmla="*/ 14 h 33"/>
                  <a:gd name="T8" fmla="*/ 6 w 59"/>
                  <a:gd name="T9" fmla="*/ 23 h 33"/>
                  <a:gd name="T10" fmla="*/ 12 w 59"/>
                  <a:gd name="T11" fmla="*/ 23 h 33"/>
                  <a:gd name="T12" fmla="*/ 17 w 59"/>
                  <a:gd name="T13" fmla="*/ 31 h 33"/>
                  <a:gd name="T14" fmla="*/ 17 w 59"/>
                  <a:gd name="T15" fmla="*/ 31 h 33"/>
                  <a:gd name="T16" fmla="*/ 23 w 59"/>
                  <a:gd name="T17" fmla="*/ 30 h 33"/>
                  <a:gd name="T18" fmla="*/ 25 w 59"/>
                  <a:gd name="T19" fmla="*/ 31 h 33"/>
                  <a:gd name="T20" fmla="*/ 34 w 59"/>
                  <a:gd name="T21" fmla="*/ 27 h 33"/>
                  <a:gd name="T22" fmla="*/ 36 w 59"/>
                  <a:gd name="T23" fmla="*/ 28 h 33"/>
                  <a:gd name="T24" fmla="*/ 46 w 59"/>
                  <a:gd name="T25" fmla="*/ 23 h 33"/>
                  <a:gd name="T26" fmla="*/ 46 w 59"/>
                  <a:gd name="T27" fmla="*/ 23 h 33"/>
                  <a:gd name="T28" fmla="*/ 49 w 59"/>
                  <a:gd name="T29" fmla="*/ 22 h 33"/>
                  <a:gd name="T30" fmla="*/ 54 w 59"/>
                  <a:gd name="T31" fmla="*/ 23 h 33"/>
                  <a:gd name="T32" fmla="*/ 57 w 59"/>
                  <a:gd name="T3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33">
                    <a:moveTo>
                      <a:pt x="57" y="23"/>
                    </a:moveTo>
                    <a:cubicBezTo>
                      <a:pt x="59" y="10"/>
                      <a:pt x="48" y="0"/>
                      <a:pt x="31" y="0"/>
                    </a:cubicBezTo>
                    <a:cubicBezTo>
                      <a:pt x="21" y="0"/>
                      <a:pt x="10" y="4"/>
                      <a:pt x="3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8"/>
                      <a:pt x="3" y="22"/>
                      <a:pt x="6" y="23"/>
                    </a:cubicBezTo>
                    <a:cubicBezTo>
                      <a:pt x="8" y="24"/>
                      <a:pt x="10" y="24"/>
                      <a:pt x="12" y="23"/>
                    </a:cubicBezTo>
                    <a:cubicBezTo>
                      <a:pt x="12" y="26"/>
                      <a:pt x="14" y="30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9" y="32"/>
                      <a:pt x="21" y="31"/>
                      <a:pt x="23" y="30"/>
                    </a:cubicBezTo>
                    <a:cubicBezTo>
                      <a:pt x="24" y="31"/>
                      <a:pt x="24" y="31"/>
                      <a:pt x="25" y="31"/>
                    </a:cubicBezTo>
                    <a:cubicBezTo>
                      <a:pt x="29" y="33"/>
                      <a:pt x="33" y="31"/>
                      <a:pt x="34" y="27"/>
                    </a:cubicBezTo>
                    <a:cubicBezTo>
                      <a:pt x="35" y="27"/>
                      <a:pt x="36" y="28"/>
                      <a:pt x="36" y="28"/>
                    </a:cubicBezTo>
                    <a:cubicBezTo>
                      <a:pt x="40" y="29"/>
                      <a:pt x="45" y="27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7" y="23"/>
                      <a:pt x="48" y="22"/>
                      <a:pt x="49" y="22"/>
                    </a:cubicBezTo>
                    <a:cubicBezTo>
                      <a:pt x="50" y="23"/>
                      <a:pt x="52" y="23"/>
                      <a:pt x="54" y="23"/>
                    </a:cubicBezTo>
                    <a:cubicBezTo>
                      <a:pt x="55" y="23"/>
                      <a:pt x="56" y="23"/>
                      <a:pt x="57" y="23"/>
                    </a:cubicBezTo>
                    <a:close/>
                  </a:path>
                </a:pathLst>
              </a:custGeom>
              <a:solidFill>
                <a:srgbClr val="A3B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2" name="îśľîḑê"/>
              <p:cNvSpPr/>
              <p:nvPr>
                <p:custDataLst>
                  <p:tags r:id="rId232"/>
                </p:custDataLst>
              </p:nvPr>
            </p:nvSpPr>
            <p:spPr bwMode="auto">
              <a:xfrm>
                <a:off x="603990" y="3559207"/>
                <a:ext cx="120851" cy="90421"/>
              </a:xfrm>
              <a:custGeom>
                <a:avLst/>
                <a:gdLst>
                  <a:gd name="T0" fmla="*/ 67 w 67"/>
                  <a:gd name="T1" fmla="*/ 21 h 50"/>
                  <a:gd name="T2" fmla="*/ 36 w 67"/>
                  <a:gd name="T3" fmla="*/ 0 h 50"/>
                  <a:gd name="T4" fmla="*/ 6 w 67"/>
                  <a:gd name="T5" fmla="*/ 19 h 50"/>
                  <a:gd name="T6" fmla="*/ 1 w 67"/>
                  <a:gd name="T7" fmla="*/ 31 h 50"/>
                  <a:gd name="T8" fmla="*/ 6 w 67"/>
                  <a:gd name="T9" fmla="*/ 41 h 50"/>
                  <a:gd name="T10" fmla="*/ 12 w 67"/>
                  <a:gd name="T11" fmla="*/ 41 h 50"/>
                  <a:gd name="T12" fmla="*/ 16 w 67"/>
                  <a:gd name="T13" fmla="*/ 48 h 50"/>
                  <a:gd name="T14" fmla="*/ 17 w 67"/>
                  <a:gd name="T15" fmla="*/ 49 h 50"/>
                  <a:gd name="T16" fmla="*/ 23 w 67"/>
                  <a:gd name="T17" fmla="*/ 48 h 50"/>
                  <a:gd name="T18" fmla="*/ 25 w 67"/>
                  <a:gd name="T19" fmla="*/ 49 h 50"/>
                  <a:gd name="T20" fmla="*/ 34 w 67"/>
                  <a:gd name="T21" fmla="*/ 45 h 50"/>
                  <a:gd name="T22" fmla="*/ 36 w 67"/>
                  <a:gd name="T23" fmla="*/ 46 h 50"/>
                  <a:gd name="T24" fmla="*/ 46 w 67"/>
                  <a:gd name="T25" fmla="*/ 41 h 50"/>
                  <a:gd name="T26" fmla="*/ 46 w 67"/>
                  <a:gd name="T27" fmla="*/ 40 h 50"/>
                  <a:gd name="T28" fmla="*/ 49 w 67"/>
                  <a:gd name="T29" fmla="*/ 40 h 50"/>
                  <a:gd name="T30" fmla="*/ 54 w 67"/>
                  <a:gd name="T31" fmla="*/ 40 h 50"/>
                  <a:gd name="T32" fmla="*/ 66 w 67"/>
                  <a:gd name="T33" fmla="*/ 34 h 50"/>
                  <a:gd name="T34" fmla="*/ 64 w 67"/>
                  <a:gd name="T35" fmla="*/ 30 h 50"/>
                  <a:gd name="T36" fmla="*/ 67 w 67"/>
                  <a:gd name="T37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50">
                    <a:moveTo>
                      <a:pt x="67" y="21"/>
                    </a:moveTo>
                    <a:cubicBezTo>
                      <a:pt x="67" y="9"/>
                      <a:pt x="54" y="0"/>
                      <a:pt x="36" y="0"/>
                    </a:cubicBezTo>
                    <a:cubicBezTo>
                      <a:pt x="20" y="0"/>
                      <a:pt x="7" y="8"/>
                      <a:pt x="6" y="19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0" y="35"/>
                      <a:pt x="2" y="40"/>
                      <a:pt x="6" y="41"/>
                    </a:cubicBezTo>
                    <a:cubicBezTo>
                      <a:pt x="8" y="42"/>
                      <a:pt x="10" y="42"/>
                      <a:pt x="12" y="41"/>
                    </a:cubicBezTo>
                    <a:cubicBezTo>
                      <a:pt x="11" y="44"/>
                      <a:pt x="13" y="47"/>
                      <a:pt x="16" y="48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9" y="49"/>
                      <a:pt x="21" y="49"/>
                      <a:pt x="23" y="48"/>
                    </a:cubicBezTo>
                    <a:cubicBezTo>
                      <a:pt x="23" y="48"/>
                      <a:pt x="24" y="49"/>
                      <a:pt x="25" y="49"/>
                    </a:cubicBezTo>
                    <a:cubicBezTo>
                      <a:pt x="28" y="50"/>
                      <a:pt x="33" y="48"/>
                      <a:pt x="34" y="45"/>
                    </a:cubicBezTo>
                    <a:cubicBezTo>
                      <a:pt x="35" y="45"/>
                      <a:pt x="35" y="45"/>
                      <a:pt x="36" y="46"/>
                    </a:cubicBezTo>
                    <a:cubicBezTo>
                      <a:pt x="40" y="47"/>
                      <a:pt x="44" y="45"/>
                      <a:pt x="46" y="41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8" y="40"/>
                      <a:pt x="49" y="40"/>
                    </a:cubicBezTo>
                    <a:cubicBezTo>
                      <a:pt x="50" y="40"/>
                      <a:pt x="52" y="40"/>
                      <a:pt x="54" y="40"/>
                    </a:cubicBezTo>
                    <a:cubicBezTo>
                      <a:pt x="60" y="40"/>
                      <a:pt x="66" y="38"/>
                      <a:pt x="66" y="34"/>
                    </a:cubicBezTo>
                    <a:cubicBezTo>
                      <a:pt x="66" y="32"/>
                      <a:pt x="65" y="31"/>
                      <a:pt x="64" y="30"/>
                    </a:cubicBezTo>
                    <a:cubicBezTo>
                      <a:pt x="66" y="27"/>
                      <a:pt x="67" y="24"/>
                      <a:pt x="67" y="21"/>
                    </a:cubicBezTo>
                    <a:close/>
                  </a:path>
                </a:pathLst>
              </a:custGeom>
              <a:solidFill>
                <a:srgbClr val="FFCB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3" name="ï$ḻîḑe"/>
              <p:cNvSpPr/>
              <p:nvPr>
                <p:custDataLst>
                  <p:tags r:id="rId233"/>
                </p:custDataLst>
              </p:nvPr>
            </p:nvSpPr>
            <p:spPr bwMode="auto">
              <a:xfrm>
                <a:off x="823955" y="3701794"/>
                <a:ext cx="865953" cy="4347"/>
              </a:xfrm>
              <a:prstGeom prst="rect">
                <a:avLst/>
              </a:prstGeom>
              <a:solidFill>
                <a:srgbClr val="738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4" name="ïṡḷíďê"/>
              <p:cNvSpPr/>
              <p:nvPr>
                <p:custDataLst>
                  <p:tags r:id="rId234"/>
                </p:custDataLst>
              </p:nvPr>
            </p:nvSpPr>
            <p:spPr bwMode="auto">
              <a:xfrm>
                <a:off x="820478" y="3706141"/>
                <a:ext cx="872908" cy="19127"/>
              </a:xfrm>
              <a:prstGeom prst="rect">
                <a:avLst/>
              </a:prstGeom>
              <a:solidFill>
                <a:srgbClr val="8AA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5" name="iṩḻiďe"/>
              <p:cNvSpPr/>
              <p:nvPr>
                <p:custDataLst>
                  <p:tags r:id="rId235"/>
                </p:custDataLst>
              </p:nvPr>
            </p:nvSpPr>
            <p:spPr bwMode="auto">
              <a:xfrm>
                <a:off x="783092" y="3328808"/>
                <a:ext cx="946810" cy="5217"/>
              </a:xfrm>
              <a:prstGeom prst="rect">
                <a:avLst/>
              </a:prstGeom>
              <a:solidFill>
                <a:srgbClr val="8AA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6" name="ïṣļíḑé"/>
              <p:cNvSpPr/>
              <p:nvPr>
                <p:custDataLst>
                  <p:tags r:id="rId236"/>
                </p:custDataLst>
              </p:nvPr>
            </p:nvSpPr>
            <p:spPr bwMode="auto">
              <a:xfrm>
                <a:off x="783092" y="3334025"/>
                <a:ext cx="946810" cy="367769"/>
              </a:xfrm>
              <a:custGeom>
                <a:avLst/>
                <a:gdLst>
                  <a:gd name="T0" fmla="*/ 1047 w 1089"/>
                  <a:gd name="T1" fmla="*/ 423 h 423"/>
                  <a:gd name="T2" fmla="*/ 43 w 1089"/>
                  <a:gd name="T3" fmla="*/ 423 h 423"/>
                  <a:gd name="T4" fmla="*/ 0 w 1089"/>
                  <a:gd name="T5" fmla="*/ 0 h 423"/>
                  <a:gd name="T6" fmla="*/ 1089 w 1089"/>
                  <a:gd name="T7" fmla="*/ 0 h 423"/>
                  <a:gd name="T8" fmla="*/ 1047 w 1089"/>
                  <a:gd name="T9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9" h="423">
                    <a:moveTo>
                      <a:pt x="1047" y="423"/>
                    </a:moveTo>
                    <a:lnTo>
                      <a:pt x="43" y="423"/>
                    </a:lnTo>
                    <a:lnTo>
                      <a:pt x="0" y="0"/>
                    </a:lnTo>
                    <a:lnTo>
                      <a:pt x="1089" y="0"/>
                    </a:lnTo>
                    <a:lnTo>
                      <a:pt x="1047" y="423"/>
                    </a:lnTo>
                    <a:close/>
                  </a:path>
                </a:pathLst>
              </a:custGeom>
              <a:solidFill>
                <a:srgbClr val="BACF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7" name="iş1íďe"/>
              <p:cNvSpPr/>
              <p:nvPr>
                <p:custDataLst>
                  <p:tags r:id="rId237"/>
                </p:custDataLst>
              </p:nvPr>
            </p:nvSpPr>
            <p:spPr bwMode="auto">
              <a:xfrm>
                <a:off x="1203897" y="3485306"/>
                <a:ext cx="117373" cy="132153"/>
              </a:xfrm>
              <a:custGeom>
                <a:avLst/>
                <a:gdLst>
                  <a:gd name="T0" fmla="*/ 28 w 65"/>
                  <a:gd name="T1" fmla="*/ 0 h 73"/>
                  <a:gd name="T2" fmla="*/ 0 w 65"/>
                  <a:gd name="T3" fmla="*/ 13 h 73"/>
                  <a:gd name="T4" fmla="*/ 9 w 65"/>
                  <a:gd name="T5" fmla="*/ 37 h 73"/>
                  <a:gd name="T6" fmla="*/ 0 w 65"/>
                  <a:gd name="T7" fmla="*/ 61 h 73"/>
                  <a:gd name="T8" fmla="*/ 28 w 65"/>
                  <a:gd name="T9" fmla="*/ 73 h 73"/>
                  <a:gd name="T10" fmla="*/ 65 w 65"/>
                  <a:gd name="T11" fmla="*/ 37 h 73"/>
                  <a:gd name="T12" fmla="*/ 28 w 65"/>
                  <a:gd name="T1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73">
                    <a:moveTo>
                      <a:pt x="28" y="0"/>
                    </a:moveTo>
                    <a:cubicBezTo>
                      <a:pt x="17" y="0"/>
                      <a:pt x="7" y="5"/>
                      <a:pt x="0" y="13"/>
                    </a:cubicBezTo>
                    <a:cubicBezTo>
                      <a:pt x="6" y="19"/>
                      <a:pt x="9" y="27"/>
                      <a:pt x="9" y="37"/>
                    </a:cubicBezTo>
                    <a:cubicBezTo>
                      <a:pt x="9" y="46"/>
                      <a:pt x="6" y="54"/>
                      <a:pt x="0" y="61"/>
                    </a:cubicBezTo>
                    <a:cubicBezTo>
                      <a:pt x="7" y="68"/>
                      <a:pt x="17" y="73"/>
                      <a:pt x="28" y="73"/>
                    </a:cubicBezTo>
                    <a:cubicBezTo>
                      <a:pt x="48" y="73"/>
                      <a:pt x="65" y="57"/>
                      <a:pt x="65" y="37"/>
                    </a:cubicBezTo>
                    <a:cubicBezTo>
                      <a:pt x="65" y="16"/>
                      <a:pt x="48" y="0"/>
                      <a:pt x="28" y="0"/>
                    </a:cubicBezTo>
                    <a:close/>
                  </a:path>
                </a:pathLst>
              </a:custGeom>
              <a:solidFill>
                <a:srgbClr val="E9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8" name="íṡ1ídé"/>
              <p:cNvSpPr/>
              <p:nvPr>
                <p:custDataLst>
                  <p:tags r:id="rId238"/>
                </p:custDataLst>
              </p:nvPr>
            </p:nvSpPr>
            <p:spPr bwMode="auto">
              <a:xfrm>
                <a:off x="1827278" y="3664408"/>
                <a:ext cx="184319" cy="48688"/>
              </a:xfrm>
              <a:prstGeom prst="ellipse">
                <a:avLst/>
              </a:prstGeom>
              <a:solidFill>
                <a:srgbClr val="D3B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99" name="îṣ1ïḓê"/>
              <p:cNvSpPr/>
              <p:nvPr>
                <p:custDataLst>
                  <p:tags r:id="rId239"/>
                </p:custDataLst>
              </p:nvPr>
            </p:nvSpPr>
            <p:spPr bwMode="auto">
              <a:xfrm>
                <a:off x="1944652" y="3559207"/>
                <a:ext cx="65208" cy="119981"/>
              </a:xfrm>
              <a:custGeom>
                <a:avLst/>
                <a:gdLst>
                  <a:gd name="T0" fmla="*/ 13 w 36"/>
                  <a:gd name="T1" fmla="*/ 66 h 66"/>
                  <a:gd name="T2" fmla="*/ 0 w 36"/>
                  <a:gd name="T3" fmla="*/ 62 h 66"/>
                  <a:gd name="T4" fmla="*/ 4 w 36"/>
                  <a:gd name="T5" fmla="*/ 55 h 66"/>
                  <a:gd name="T6" fmla="*/ 18 w 36"/>
                  <a:gd name="T7" fmla="*/ 56 h 66"/>
                  <a:gd name="T8" fmla="*/ 27 w 36"/>
                  <a:gd name="T9" fmla="*/ 33 h 66"/>
                  <a:gd name="T10" fmla="*/ 20 w 36"/>
                  <a:gd name="T11" fmla="*/ 12 h 66"/>
                  <a:gd name="T12" fmla="*/ 7 w 36"/>
                  <a:gd name="T13" fmla="*/ 11 h 66"/>
                  <a:gd name="T14" fmla="*/ 6 w 36"/>
                  <a:gd name="T15" fmla="*/ 11 h 66"/>
                  <a:gd name="T16" fmla="*/ 2 w 36"/>
                  <a:gd name="T17" fmla="*/ 12 h 66"/>
                  <a:gd name="T18" fmla="*/ 1 w 36"/>
                  <a:gd name="T19" fmla="*/ 4 h 66"/>
                  <a:gd name="T20" fmla="*/ 4 w 36"/>
                  <a:gd name="T21" fmla="*/ 3 h 66"/>
                  <a:gd name="T22" fmla="*/ 24 w 36"/>
                  <a:gd name="T23" fmla="*/ 5 h 66"/>
                  <a:gd name="T24" fmla="*/ 36 w 36"/>
                  <a:gd name="T25" fmla="*/ 34 h 66"/>
                  <a:gd name="T26" fmla="*/ 22 w 36"/>
                  <a:gd name="T27" fmla="*/ 63 h 66"/>
                  <a:gd name="T28" fmla="*/ 13 w 36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66">
                    <a:moveTo>
                      <a:pt x="13" y="66"/>
                    </a:moveTo>
                    <a:cubicBezTo>
                      <a:pt x="9" y="66"/>
                      <a:pt x="5" y="65"/>
                      <a:pt x="0" y="62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0" y="58"/>
                      <a:pt x="14" y="58"/>
                      <a:pt x="18" y="56"/>
                    </a:cubicBezTo>
                    <a:cubicBezTo>
                      <a:pt x="23" y="53"/>
                      <a:pt x="27" y="44"/>
                      <a:pt x="27" y="33"/>
                    </a:cubicBezTo>
                    <a:cubicBezTo>
                      <a:pt x="28" y="24"/>
                      <a:pt x="25" y="16"/>
                      <a:pt x="20" y="12"/>
                    </a:cubicBezTo>
                    <a:cubicBezTo>
                      <a:pt x="16" y="9"/>
                      <a:pt x="12" y="9"/>
                      <a:pt x="7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4" y="0"/>
                      <a:pt x="20" y="2"/>
                      <a:pt x="24" y="5"/>
                    </a:cubicBezTo>
                    <a:cubicBezTo>
                      <a:pt x="32" y="10"/>
                      <a:pt x="36" y="21"/>
                      <a:pt x="36" y="34"/>
                    </a:cubicBezTo>
                    <a:cubicBezTo>
                      <a:pt x="35" y="40"/>
                      <a:pt x="34" y="57"/>
                      <a:pt x="22" y="63"/>
                    </a:cubicBezTo>
                    <a:cubicBezTo>
                      <a:pt x="20" y="64"/>
                      <a:pt x="17" y="66"/>
                      <a:pt x="13" y="66"/>
                    </a:cubicBezTo>
                    <a:close/>
                  </a:path>
                </a:pathLst>
              </a:custGeom>
              <a:solidFill>
                <a:srgbClr val="DAD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0" name="iṥ1ïḍè"/>
              <p:cNvSpPr/>
              <p:nvPr>
                <p:custDataLst>
                  <p:tags r:id="rId240"/>
                </p:custDataLst>
              </p:nvPr>
            </p:nvSpPr>
            <p:spPr bwMode="auto">
              <a:xfrm>
                <a:off x="1962909" y="3579204"/>
                <a:ext cx="38255" cy="86943"/>
              </a:xfrm>
              <a:custGeom>
                <a:avLst/>
                <a:gdLst>
                  <a:gd name="T0" fmla="*/ 12 w 21"/>
                  <a:gd name="T1" fmla="*/ 46 h 48"/>
                  <a:gd name="T2" fmla="*/ 21 w 21"/>
                  <a:gd name="T3" fmla="*/ 23 h 48"/>
                  <a:gd name="T4" fmla="*/ 13 w 21"/>
                  <a:gd name="T5" fmla="*/ 2 h 48"/>
                  <a:gd name="T6" fmla="*/ 8 w 21"/>
                  <a:gd name="T7" fmla="*/ 0 h 48"/>
                  <a:gd name="T8" fmla="*/ 10 w 21"/>
                  <a:gd name="T9" fmla="*/ 1 h 48"/>
                  <a:gd name="T10" fmla="*/ 17 w 21"/>
                  <a:gd name="T11" fmla="*/ 22 h 48"/>
                  <a:gd name="T12" fmla="*/ 8 w 21"/>
                  <a:gd name="T13" fmla="*/ 45 h 48"/>
                  <a:gd name="T14" fmla="*/ 0 w 21"/>
                  <a:gd name="T15" fmla="*/ 46 h 48"/>
                  <a:gd name="T16" fmla="*/ 12 w 21"/>
                  <a:gd name="T17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8">
                    <a:moveTo>
                      <a:pt x="12" y="46"/>
                    </a:moveTo>
                    <a:cubicBezTo>
                      <a:pt x="17" y="43"/>
                      <a:pt x="20" y="34"/>
                      <a:pt x="21" y="23"/>
                    </a:cubicBezTo>
                    <a:cubicBezTo>
                      <a:pt x="21" y="14"/>
                      <a:pt x="18" y="6"/>
                      <a:pt x="13" y="2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5" y="5"/>
                      <a:pt x="18" y="13"/>
                      <a:pt x="17" y="22"/>
                    </a:cubicBezTo>
                    <a:cubicBezTo>
                      <a:pt x="17" y="33"/>
                      <a:pt x="13" y="42"/>
                      <a:pt x="8" y="45"/>
                    </a:cubicBezTo>
                    <a:cubicBezTo>
                      <a:pt x="6" y="46"/>
                      <a:pt x="3" y="46"/>
                      <a:pt x="0" y="46"/>
                    </a:cubicBezTo>
                    <a:cubicBezTo>
                      <a:pt x="5" y="48"/>
                      <a:pt x="9" y="48"/>
                      <a:pt x="12" y="46"/>
                    </a:cubicBezTo>
                    <a:close/>
                  </a:path>
                </a:pathLst>
              </a:custGeom>
              <a:solidFill>
                <a:srgbClr val="BAB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1" name="îŝľíḑê"/>
              <p:cNvSpPr/>
              <p:nvPr>
                <p:custDataLst>
                  <p:tags r:id="rId241"/>
                </p:custDataLst>
              </p:nvPr>
            </p:nvSpPr>
            <p:spPr bwMode="auto">
              <a:xfrm>
                <a:off x="1827278" y="3553990"/>
                <a:ext cx="128676" cy="155628"/>
              </a:xfrm>
              <a:custGeom>
                <a:avLst/>
                <a:gdLst>
                  <a:gd name="T0" fmla="*/ 0 w 71"/>
                  <a:gd name="T1" fmla="*/ 0 h 86"/>
                  <a:gd name="T2" fmla="*/ 0 w 71"/>
                  <a:gd name="T3" fmla="*/ 73 h 86"/>
                  <a:gd name="T4" fmla="*/ 36 w 71"/>
                  <a:gd name="T5" fmla="*/ 86 h 86"/>
                  <a:gd name="T6" fmla="*/ 71 w 71"/>
                  <a:gd name="T7" fmla="*/ 73 h 86"/>
                  <a:gd name="T8" fmla="*/ 71 w 71"/>
                  <a:gd name="T9" fmla="*/ 0 h 86"/>
                  <a:gd name="T10" fmla="*/ 0 w 71"/>
                  <a:gd name="T1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86">
                    <a:moveTo>
                      <a:pt x="0" y="0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80"/>
                      <a:pt x="16" y="86"/>
                      <a:pt x="36" y="86"/>
                    </a:cubicBezTo>
                    <a:cubicBezTo>
                      <a:pt x="55" y="86"/>
                      <a:pt x="71" y="80"/>
                      <a:pt x="71" y="73"/>
                    </a:cubicBezTo>
                    <a:cubicBezTo>
                      <a:pt x="71" y="0"/>
                      <a:pt x="71" y="0"/>
                      <a:pt x="7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2" name="iṩḷíḓé"/>
              <p:cNvSpPr/>
              <p:nvPr>
                <p:custDataLst>
                  <p:tags r:id="rId242"/>
                </p:custDataLst>
              </p:nvPr>
            </p:nvSpPr>
            <p:spPr bwMode="auto">
              <a:xfrm>
                <a:off x="1929002" y="3553990"/>
                <a:ext cx="26953" cy="152151"/>
              </a:xfrm>
              <a:custGeom>
                <a:avLst/>
                <a:gdLst>
                  <a:gd name="T0" fmla="*/ 0 w 15"/>
                  <a:gd name="T1" fmla="*/ 84 h 84"/>
                  <a:gd name="T2" fmla="*/ 15 w 15"/>
                  <a:gd name="T3" fmla="*/ 73 h 84"/>
                  <a:gd name="T4" fmla="*/ 15 w 15"/>
                  <a:gd name="T5" fmla="*/ 0 h 84"/>
                  <a:gd name="T6" fmla="*/ 0 w 15"/>
                  <a:gd name="T7" fmla="*/ 0 h 84"/>
                  <a:gd name="T8" fmla="*/ 0 w 15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4">
                    <a:moveTo>
                      <a:pt x="0" y="84"/>
                    </a:moveTo>
                    <a:cubicBezTo>
                      <a:pt x="9" y="82"/>
                      <a:pt x="15" y="78"/>
                      <a:pt x="15" y="7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DAD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3" name="iŝľîďé"/>
              <p:cNvSpPr/>
              <p:nvPr>
                <p:custDataLst>
                  <p:tags r:id="rId243"/>
                </p:custDataLst>
              </p:nvPr>
            </p:nvSpPr>
            <p:spPr bwMode="auto">
              <a:xfrm>
                <a:off x="1827278" y="3543557"/>
                <a:ext cx="128676" cy="19997"/>
              </a:xfrm>
              <a:prstGeom prst="ellipse">
                <a:avLst/>
              </a:prstGeom>
              <a:solidFill>
                <a:srgbClr val="C5C5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4" name="ïṣľiḍè"/>
              <p:cNvSpPr/>
              <p:nvPr>
                <p:custDataLst>
                  <p:tags r:id="rId244"/>
                </p:custDataLst>
              </p:nvPr>
            </p:nvSpPr>
            <p:spPr bwMode="auto">
              <a:xfrm>
                <a:off x="1836842" y="3545296"/>
                <a:ext cx="112157" cy="16519"/>
              </a:xfrm>
              <a:prstGeom prst="ellipse">
                <a:avLst/>
              </a:prstGeom>
              <a:solidFill>
                <a:srgbClr val="9494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5" name="ïsḷïḋê"/>
              <p:cNvSpPr/>
              <p:nvPr>
                <p:custDataLst>
                  <p:tags r:id="rId245"/>
                </p:custDataLst>
              </p:nvPr>
            </p:nvSpPr>
            <p:spPr bwMode="auto">
              <a:xfrm>
                <a:off x="2465440" y="2693254"/>
                <a:ext cx="39994" cy="41733"/>
              </a:xfrm>
              <a:custGeom>
                <a:avLst/>
                <a:gdLst>
                  <a:gd name="T0" fmla="*/ 20 w 22"/>
                  <a:gd name="T1" fmla="*/ 11 h 23"/>
                  <a:gd name="T2" fmla="*/ 18 w 22"/>
                  <a:gd name="T3" fmla="*/ 11 h 23"/>
                  <a:gd name="T4" fmla="*/ 11 w 22"/>
                  <a:gd name="T5" fmla="*/ 18 h 23"/>
                  <a:gd name="T6" fmla="*/ 4 w 22"/>
                  <a:gd name="T7" fmla="*/ 11 h 23"/>
                  <a:gd name="T8" fmla="*/ 11 w 22"/>
                  <a:gd name="T9" fmla="*/ 5 h 23"/>
                  <a:gd name="T10" fmla="*/ 18 w 22"/>
                  <a:gd name="T11" fmla="*/ 11 h 23"/>
                  <a:gd name="T12" fmla="*/ 20 w 22"/>
                  <a:gd name="T13" fmla="*/ 11 h 23"/>
                  <a:gd name="T14" fmla="*/ 22 w 22"/>
                  <a:gd name="T15" fmla="*/ 11 h 23"/>
                  <a:gd name="T16" fmla="*/ 11 w 22"/>
                  <a:gd name="T17" fmla="*/ 0 h 23"/>
                  <a:gd name="T18" fmla="*/ 0 w 22"/>
                  <a:gd name="T19" fmla="*/ 11 h 23"/>
                  <a:gd name="T20" fmla="*/ 11 w 22"/>
                  <a:gd name="T21" fmla="*/ 23 h 23"/>
                  <a:gd name="T22" fmla="*/ 22 w 22"/>
                  <a:gd name="T23" fmla="*/ 11 h 23"/>
                  <a:gd name="T24" fmla="*/ 20 w 22"/>
                  <a:gd name="T2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3">
                    <a:moveTo>
                      <a:pt x="2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8"/>
                      <a:pt x="7" y="5"/>
                      <a:pt x="11" y="5"/>
                    </a:cubicBezTo>
                    <a:cubicBezTo>
                      <a:pt x="15" y="5"/>
                      <a:pt x="18" y="8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8"/>
                      <a:pt x="5" y="23"/>
                      <a:pt x="11" y="23"/>
                    </a:cubicBezTo>
                    <a:cubicBezTo>
                      <a:pt x="17" y="23"/>
                      <a:pt x="22" y="18"/>
                      <a:pt x="22" y="11"/>
                    </a:cubicBez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6" name="îsļïḑè"/>
              <p:cNvSpPr/>
              <p:nvPr>
                <p:custDataLst>
                  <p:tags r:id="rId246"/>
                </p:custDataLst>
              </p:nvPr>
            </p:nvSpPr>
            <p:spPr bwMode="auto">
              <a:xfrm>
                <a:off x="267520" y="2902787"/>
                <a:ext cx="39994" cy="39125"/>
              </a:xfrm>
              <a:custGeom>
                <a:avLst/>
                <a:gdLst>
                  <a:gd name="T0" fmla="*/ 22 w 22"/>
                  <a:gd name="T1" fmla="*/ 11 h 22"/>
                  <a:gd name="T2" fmla="*/ 22 w 22"/>
                  <a:gd name="T3" fmla="*/ 11 h 22"/>
                  <a:gd name="T4" fmla="*/ 22 w 22"/>
                  <a:gd name="T5" fmla="*/ 11 h 22"/>
                  <a:gd name="T6" fmla="*/ 11 w 22"/>
                  <a:gd name="T7" fmla="*/ 0 h 22"/>
                  <a:gd name="T8" fmla="*/ 0 w 22"/>
                  <a:gd name="T9" fmla="*/ 11 h 22"/>
                  <a:gd name="T10" fmla="*/ 11 w 22"/>
                  <a:gd name="T11" fmla="*/ 22 h 22"/>
                  <a:gd name="T12" fmla="*/ 22 w 22"/>
                  <a:gd name="T13" fmla="*/ 11 h 22"/>
                  <a:gd name="T14" fmla="*/ 20 w 22"/>
                  <a:gd name="T15" fmla="*/ 11 h 22"/>
                  <a:gd name="T16" fmla="*/ 18 w 22"/>
                  <a:gd name="T17" fmla="*/ 11 h 22"/>
                  <a:gd name="T18" fmla="*/ 11 w 22"/>
                  <a:gd name="T19" fmla="*/ 17 h 22"/>
                  <a:gd name="T20" fmla="*/ 4 w 22"/>
                  <a:gd name="T21" fmla="*/ 11 h 22"/>
                  <a:gd name="T22" fmla="*/ 11 w 22"/>
                  <a:gd name="T23" fmla="*/ 4 h 22"/>
                  <a:gd name="T24" fmla="*/ 18 w 22"/>
                  <a:gd name="T25" fmla="*/ 11 h 22"/>
                  <a:gd name="T26" fmla="*/ 20 w 22"/>
                  <a:gd name="T27" fmla="*/ 11 h 22"/>
                  <a:gd name="T28" fmla="*/ 22 w 22"/>
                  <a:gd name="T29" fmla="*/ 11 h 22"/>
                  <a:gd name="T30" fmla="*/ 22 w 22"/>
                  <a:gd name="T31" fmla="*/ 11 h 22"/>
                  <a:gd name="T32" fmla="*/ 11 w 22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2">
                    <a:moveTo>
                      <a:pt x="22" y="11"/>
                    </a:move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moveTo>
                      <a:pt x="11" y="0"/>
                    </a:moveTo>
                    <a:cubicBezTo>
                      <a:pt x="5" y="0"/>
                      <a:pt x="0" y="4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4"/>
                      <a:pt x="15" y="17"/>
                      <a:pt x="11" y="17"/>
                    </a:cubicBezTo>
                    <a:cubicBezTo>
                      <a:pt x="7" y="17"/>
                      <a:pt x="4" y="14"/>
                      <a:pt x="4" y="11"/>
                    </a:cubicBezTo>
                    <a:cubicBezTo>
                      <a:pt x="4" y="7"/>
                      <a:pt x="7" y="4"/>
                      <a:pt x="11" y="4"/>
                    </a:cubicBezTo>
                    <a:cubicBezTo>
                      <a:pt x="15" y="4"/>
                      <a:pt x="18" y="7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4"/>
                      <a:pt x="17" y="0"/>
                      <a:pt x="11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7" name="î$ḷiḋé"/>
              <p:cNvSpPr/>
              <p:nvPr>
                <p:custDataLst>
                  <p:tags r:id="rId247"/>
                </p:custDataLst>
              </p:nvPr>
            </p:nvSpPr>
            <p:spPr bwMode="auto">
              <a:xfrm>
                <a:off x="2433272" y="2207243"/>
                <a:ext cx="39125" cy="41733"/>
              </a:xfrm>
              <a:custGeom>
                <a:avLst/>
                <a:gdLst>
                  <a:gd name="T0" fmla="*/ 22 w 22"/>
                  <a:gd name="T1" fmla="*/ 12 h 23"/>
                  <a:gd name="T2" fmla="*/ 22 w 22"/>
                  <a:gd name="T3" fmla="*/ 12 h 23"/>
                  <a:gd name="T4" fmla="*/ 22 w 22"/>
                  <a:gd name="T5" fmla="*/ 12 h 23"/>
                  <a:gd name="T6" fmla="*/ 11 w 22"/>
                  <a:gd name="T7" fmla="*/ 0 h 23"/>
                  <a:gd name="T8" fmla="*/ 0 w 22"/>
                  <a:gd name="T9" fmla="*/ 12 h 23"/>
                  <a:gd name="T10" fmla="*/ 11 w 22"/>
                  <a:gd name="T11" fmla="*/ 23 h 23"/>
                  <a:gd name="T12" fmla="*/ 22 w 22"/>
                  <a:gd name="T13" fmla="*/ 12 h 23"/>
                  <a:gd name="T14" fmla="*/ 20 w 22"/>
                  <a:gd name="T15" fmla="*/ 12 h 23"/>
                  <a:gd name="T16" fmla="*/ 18 w 22"/>
                  <a:gd name="T17" fmla="*/ 12 h 23"/>
                  <a:gd name="T18" fmla="*/ 11 w 22"/>
                  <a:gd name="T19" fmla="*/ 18 h 23"/>
                  <a:gd name="T20" fmla="*/ 4 w 22"/>
                  <a:gd name="T21" fmla="*/ 12 h 23"/>
                  <a:gd name="T22" fmla="*/ 11 w 22"/>
                  <a:gd name="T23" fmla="*/ 5 h 23"/>
                  <a:gd name="T24" fmla="*/ 18 w 22"/>
                  <a:gd name="T25" fmla="*/ 12 h 23"/>
                  <a:gd name="T26" fmla="*/ 20 w 22"/>
                  <a:gd name="T27" fmla="*/ 12 h 23"/>
                  <a:gd name="T28" fmla="*/ 22 w 22"/>
                  <a:gd name="T29" fmla="*/ 12 h 23"/>
                  <a:gd name="T30" fmla="*/ 22 w 22"/>
                  <a:gd name="T31" fmla="*/ 12 h 23"/>
                  <a:gd name="T32" fmla="*/ 11 w 22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3">
                    <a:moveTo>
                      <a:pt x="22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moveTo>
                      <a:pt x="11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8"/>
                      <a:pt x="5" y="23"/>
                      <a:pt x="11" y="23"/>
                    </a:cubicBezTo>
                    <a:cubicBezTo>
                      <a:pt x="17" y="23"/>
                      <a:pt x="22" y="18"/>
                      <a:pt x="22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5"/>
                      <a:pt x="15" y="18"/>
                      <a:pt x="11" y="18"/>
                    </a:cubicBezTo>
                    <a:cubicBezTo>
                      <a:pt x="7" y="18"/>
                      <a:pt x="4" y="15"/>
                      <a:pt x="4" y="12"/>
                    </a:cubicBezTo>
                    <a:cubicBezTo>
                      <a:pt x="4" y="8"/>
                      <a:pt x="7" y="5"/>
                      <a:pt x="11" y="5"/>
                    </a:cubicBezTo>
                    <a:cubicBezTo>
                      <a:pt x="15" y="5"/>
                      <a:pt x="18" y="8"/>
                      <a:pt x="18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5"/>
                      <a:pt x="17" y="0"/>
                      <a:pt x="11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8" name="iśḻíḑe"/>
              <p:cNvSpPr/>
              <p:nvPr>
                <p:custDataLst>
                  <p:tags r:id="rId248"/>
                </p:custDataLst>
              </p:nvPr>
            </p:nvSpPr>
            <p:spPr bwMode="auto">
              <a:xfrm>
                <a:off x="2013336" y="3505302"/>
                <a:ext cx="39994" cy="41733"/>
              </a:xfrm>
              <a:custGeom>
                <a:avLst/>
                <a:gdLst>
                  <a:gd name="T0" fmla="*/ 22 w 22"/>
                  <a:gd name="T1" fmla="*/ 11 h 23"/>
                  <a:gd name="T2" fmla="*/ 22 w 22"/>
                  <a:gd name="T3" fmla="*/ 11 h 23"/>
                  <a:gd name="T4" fmla="*/ 22 w 22"/>
                  <a:gd name="T5" fmla="*/ 11 h 23"/>
                  <a:gd name="T6" fmla="*/ 11 w 22"/>
                  <a:gd name="T7" fmla="*/ 0 h 23"/>
                  <a:gd name="T8" fmla="*/ 0 w 22"/>
                  <a:gd name="T9" fmla="*/ 11 h 23"/>
                  <a:gd name="T10" fmla="*/ 11 w 22"/>
                  <a:gd name="T11" fmla="*/ 23 h 23"/>
                  <a:gd name="T12" fmla="*/ 22 w 22"/>
                  <a:gd name="T13" fmla="*/ 11 h 23"/>
                  <a:gd name="T14" fmla="*/ 20 w 22"/>
                  <a:gd name="T15" fmla="*/ 11 h 23"/>
                  <a:gd name="T16" fmla="*/ 18 w 22"/>
                  <a:gd name="T17" fmla="*/ 11 h 23"/>
                  <a:gd name="T18" fmla="*/ 11 w 22"/>
                  <a:gd name="T19" fmla="*/ 18 h 23"/>
                  <a:gd name="T20" fmla="*/ 4 w 22"/>
                  <a:gd name="T21" fmla="*/ 11 h 23"/>
                  <a:gd name="T22" fmla="*/ 11 w 22"/>
                  <a:gd name="T23" fmla="*/ 5 h 23"/>
                  <a:gd name="T24" fmla="*/ 18 w 22"/>
                  <a:gd name="T25" fmla="*/ 11 h 23"/>
                  <a:gd name="T26" fmla="*/ 20 w 22"/>
                  <a:gd name="T27" fmla="*/ 11 h 23"/>
                  <a:gd name="T28" fmla="*/ 22 w 22"/>
                  <a:gd name="T29" fmla="*/ 11 h 23"/>
                  <a:gd name="T30" fmla="*/ 22 w 22"/>
                  <a:gd name="T31" fmla="*/ 11 h 23"/>
                  <a:gd name="T32" fmla="*/ 11 w 22"/>
                  <a:gd name="T3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8"/>
                      <a:pt x="5" y="23"/>
                      <a:pt x="11" y="23"/>
                    </a:cubicBezTo>
                    <a:cubicBezTo>
                      <a:pt x="17" y="23"/>
                      <a:pt x="22" y="18"/>
                      <a:pt x="22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5"/>
                      <a:pt x="14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8"/>
                      <a:pt x="7" y="5"/>
                      <a:pt x="11" y="5"/>
                    </a:cubicBezTo>
                    <a:cubicBezTo>
                      <a:pt x="14" y="5"/>
                      <a:pt x="18" y="8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</a:path>
                </a:pathLst>
              </a:custGeom>
              <a:solidFill>
                <a:srgbClr val="FFAD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9" name="íṩļîdé"/>
              <p:cNvSpPr/>
              <p:nvPr>
                <p:custDataLst>
                  <p:tags r:id="rId249"/>
                </p:custDataLst>
              </p:nvPr>
            </p:nvSpPr>
            <p:spPr bwMode="auto">
              <a:xfrm>
                <a:off x="2344590" y="3608765"/>
                <a:ext cx="39994" cy="39125"/>
              </a:xfrm>
              <a:custGeom>
                <a:avLst/>
                <a:gdLst>
                  <a:gd name="T0" fmla="*/ 20 w 22"/>
                  <a:gd name="T1" fmla="*/ 11 h 22"/>
                  <a:gd name="T2" fmla="*/ 17 w 22"/>
                  <a:gd name="T3" fmla="*/ 11 h 22"/>
                  <a:gd name="T4" fmla="*/ 11 w 22"/>
                  <a:gd name="T5" fmla="*/ 18 h 22"/>
                  <a:gd name="T6" fmla="*/ 4 w 22"/>
                  <a:gd name="T7" fmla="*/ 11 h 22"/>
                  <a:gd name="T8" fmla="*/ 11 w 22"/>
                  <a:gd name="T9" fmla="*/ 4 h 22"/>
                  <a:gd name="T10" fmla="*/ 17 w 22"/>
                  <a:gd name="T11" fmla="*/ 11 h 22"/>
                  <a:gd name="T12" fmla="*/ 20 w 22"/>
                  <a:gd name="T13" fmla="*/ 11 h 22"/>
                  <a:gd name="T14" fmla="*/ 22 w 22"/>
                  <a:gd name="T15" fmla="*/ 11 h 22"/>
                  <a:gd name="T16" fmla="*/ 11 w 22"/>
                  <a:gd name="T17" fmla="*/ 0 h 22"/>
                  <a:gd name="T18" fmla="*/ 0 w 22"/>
                  <a:gd name="T19" fmla="*/ 11 h 22"/>
                  <a:gd name="T20" fmla="*/ 11 w 22"/>
                  <a:gd name="T21" fmla="*/ 22 h 22"/>
                  <a:gd name="T22" fmla="*/ 22 w 22"/>
                  <a:gd name="T23" fmla="*/ 11 h 22"/>
                  <a:gd name="T24" fmla="*/ 20 w 22"/>
                  <a:gd name="T2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20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5"/>
                      <a:pt x="14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7"/>
                      <a:pt x="7" y="4"/>
                      <a:pt x="11" y="4"/>
                    </a:cubicBezTo>
                    <a:cubicBezTo>
                      <a:pt x="14" y="4"/>
                      <a:pt x="17" y="7"/>
                      <a:pt x="17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4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0" name="ïṩliḋè"/>
              <p:cNvSpPr/>
              <p:nvPr>
                <p:custDataLst>
                  <p:tags r:id="rId250"/>
                </p:custDataLst>
              </p:nvPr>
            </p:nvSpPr>
            <p:spPr bwMode="auto">
              <a:xfrm>
                <a:off x="388371" y="2061178"/>
                <a:ext cx="39994" cy="39994"/>
              </a:xfrm>
              <a:custGeom>
                <a:avLst/>
                <a:gdLst>
                  <a:gd name="T0" fmla="*/ 20 w 22"/>
                  <a:gd name="T1" fmla="*/ 11 h 22"/>
                  <a:gd name="T2" fmla="*/ 18 w 22"/>
                  <a:gd name="T3" fmla="*/ 11 h 22"/>
                  <a:gd name="T4" fmla="*/ 11 w 22"/>
                  <a:gd name="T5" fmla="*/ 18 h 22"/>
                  <a:gd name="T6" fmla="*/ 4 w 22"/>
                  <a:gd name="T7" fmla="*/ 11 h 22"/>
                  <a:gd name="T8" fmla="*/ 11 w 22"/>
                  <a:gd name="T9" fmla="*/ 4 h 22"/>
                  <a:gd name="T10" fmla="*/ 18 w 22"/>
                  <a:gd name="T11" fmla="*/ 11 h 22"/>
                  <a:gd name="T12" fmla="*/ 20 w 22"/>
                  <a:gd name="T13" fmla="*/ 11 h 22"/>
                  <a:gd name="T14" fmla="*/ 22 w 22"/>
                  <a:gd name="T15" fmla="*/ 11 h 22"/>
                  <a:gd name="T16" fmla="*/ 11 w 22"/>
                  <a:gd name="T17" fmla="*/ 0 h 22"/>
                  <a:gd name="T18" fmla="*/ 0 w 22"/>
                  <a:gd name="T19" fmla="*/ 11 h 22"/>
                  <a:gd name="T20" fmla="*/ 11 w 22"/>
                  <a:gd name="T21" fmla="*/ 22 h 22"/>
                  <a:gd name="T22" fmla="*/ 22 w 22"/>
                  <a:gd name="T23" fmla="*/ 11 h 22"/>
                  <a:gd name="T24" fmla="*/ 20 w 22"/>
                  <a:gd name="T2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2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7"/>
                      <a:pt x="7" y="4"/>
                      <a:pt x="11" y="4"/>
                    </a:cubicBezTo>
                    <a:cubicBezTo>
                      <a:pt x="15" y="4"/>
                      <a:pt x="18" y="7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1" name="iṩlîḑé"/>
              <p:cNvSpPr/>
              <p:nvPr>
                <p:custDataLst>
                  <p:tags r:id="rId251"/>
                </p:custDataLst>
              </p:nvPr>
            </p:nvSpPr>
            <p:spPr bwMode="auto">
              <a:xfrm>
                <a:off x="1605574" y="1653415"/>
                <a:ext cx="39125" cy="39994"/>
              </a:xfrm>
              <a:custGeom>
                <a:avLst/>
                <a:gdLst>
                  <a:gd name="T0" fmla="*/ 20 w 22"/>
                  <a:gd name="T1" fmla="*/ 11 h 22"/>
                  <a:gd name="T2" fmla="*/ 18 w 22"/>
                  <a:gd name="T3" fmla="*/ 11 h 22"/>
                  <a:gd name="T4" fmla="*/ 11 w 22"/>
                  <a:gd name="T5" fmla="*/ 18 h 22"/>
                  <a:gd name="T6" fmla="*/ 4 w 22"/>
                  <a:gd name="T7" fmla="*/ 11 h 22"/>
                  <a:gd name="T8" fmla="*/ 11 w 22"/>
                  <a:gd name="T9" fmla="*/ 4 h 22"/>
                  <a:gd name="T10" fmla="*/ 18 w 22"/>
                  <a:gd name="T11" fmla="*/ 11 h 22"/>
                  <a:gd name="T12" fmla="*/ 20 w 22"/>
                  <a:gd name="T13" fmla="*/ 11 h 22"/>
                  <a:gd name="T14" fmla="*/ 22 w 22"/>
                  <a:gd name="T15" fmla="*/ 11 h 22"/>
                  <a:gd name="T16" fmla="*/ 11 w 22"/>
                  <a:gd name="T17" fmla="*/ 0 h 22"/>
                  <a:gd name="T18" fmla="*/ 0 w 22"/>
                  <a:gd name="T19" fmla="*/ 11 h 22"/>
                  <a:gd name="T20" fmla="*/ 11 w 22"/>
                  <a:gd name="T21" fmla="*/ 22 h 22"/>
                  <a:gd name="T22" fmla="*/ 22 w 22"/>
                  <a:gd name="T23" fmla="*/ 11 h 22"/>
                  <a:gd name="T24" fmla="*/ 20 w 22"/>
                  <a:gd name="T2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2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7"/>
                      <a:pt x="7" y="4"/>
                      <a:pt x="11" y="4"/>
                    </a:cubicBezTo>
                    <a:cubicBezTo>
                      <a:pt x="15" y="4"/>
                      <a:pt x="18" y="7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2" name="iṡ1iďê"/>
              <p:cNvSpPr/>
              <p:nvPr>
                <p:custDataLst>
                  <p:tags r:id="rId252"/>
                </p:custDataLst>
              </p:nvPr>
            </p:nvSpPr>
            <p:spPr bwMode="auto">
              <a:xfrm>
                <a:off x="404890" y="3540079"/>
                <a:ext cx="39994" cy="39125"/>
              </a:xfrm>
              <a:custGeom>
                <a:avLst/>
                <a:gdLst>
                  <a:gd name="T0" fmla="*/ 20 w 22"/>
                  <a:gd name="T1" fmla="*/ 11 h 22"/>
                  <a:gd name="T2" fmla="*/ 18 w 22"/>
                  <a:gd name="T3" fmla="*/ 11 h 22"/>
                  <a:gd name="T4" fmla="*/ 11 w 22"/>
                  <a:gd name="T5" fmla="*/ 18 h 22"/>
                  <a:gd name="T6" fmla="*/ 4 w 22"/>
                  <a:gd name="T7" fmla="*/ 11 h 22"/>
                  <a:gd name="T8" fmla="*/ 11 w 22"/>
                  <a:gd name="T9" fmla="*/ 4 h 22"/>
                  <a:gd name="T10" fmla="*/ 18 w 22"/>
                  <a:gd name="T11" fmla="*/ 11 h 22"/>
                  <a:gd name="T12" fmla="*/ 20 w 22"/>
                  <a:gd name="T13" fmla="*/ 11 h 22"/>
                  <a:gd name="T14" fmla="*/ 22 w 22"/>
                  <a:gd name="T15" fmla="*/ 11 h 22"/>
                  <a:gd name="T16" fmla="*/ 11 w 22"/>
                  <a:gd name="T17" fmla="*/ 0 h 22"/>
                  <a:gd name="T18" fmla="*/ 0 w 22"/>
                  <a:gd name="T19" fmla="*/ 11 h 22"/>
                  <a:gd name="T20" fmla="*/ 11 w 22"/>
                  <a:gd name="T21" fmla="*/ 22 h 22"/>
                  <a:gd name="T22" fmla="*/ 22 w 22"/>
                  <a:gd name="T23" fmla="*/ 11 h 22"/>
                  <a:gd name="T24" fmla="*/ 20 w 22"/>
                  <a:gd name="T2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2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5"/>
                      <a:pt x="15" y="18"/>
                      <a:pt x="11" y="18"/>
                    </a:cubicBezTo>
                    <a:cubicBezTo>
                      <a:pt x="7" y="18"/>
                      <a:pt x="4" y="15"/>
                      <a:pt x="4" y="11"/>
                    </a:cubicBezTo>
                    <a:cubicBezTo>
                      <a:pt x="4" y="8"/>
                      <a:pt x="7" y="4"/>
                      <a:pt x="11" y="4"/>
                    </a:cubicBezTo>
                    <a:cubicBezTo>
                      <a:pt x="15" y="4"/>
                      <a:pt x="18" y="8"/>
                      <a:pt x="18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9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3" name="矩形 412"/>
              <p:cNvSpPr/>
              <p:nvPr>
                <p:custDataLst>
                  <p:tags r:id="rId253"/>
                </p:custDataLst>
              </p:nvPr>
            </p:nvSpPr>
            <p:spPr>
              <a:xfrm>
                <a:off x="972629" y="2748506"/>
                <a:ext cx="27156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50" b="1" dirty="0">
                    <a:solidFill>
                      <a:srgbClr val="0F142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？</a:t>
                </a:r>
                <a:endParaRPr lang="zh-CN" altLang="en-US" sz="1050" dirty="0"/>
              </a:p>
            </p:txBody>
          </p:sp>
          <p:sp>
            <p:nvSpPr>
              <p:cNvPr id="414" name="矩形 413"/>
              <p:cNvSpPr/>
              <p:nvPr>
                <p:custDataLst>
                  <p:tags r:id="rId254"/>
                </p:custDataLst>
              </p:nvPr>
            </p:nvSpPr>
            <p:spPr>
              <a:xfrm>
                <a:off x="1239793" y="2749034"/>
                <a:ext cx="271568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50" b="1" dirty="0">
                    <a:solidFill>
                      <a:srgbClr val="0F1423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？</a:t>
                </a:r>
                <a:endParaRPr lang="zh-CN" altLang="en-US" sz="1050" dirty="0"/>
              </a:p>
            </p:txBody>
          </p:sp>
        </p:grpSp>
        <p:sp>
          <p:nvSpPr>
            <p:cNvPr id="415" name="矩形 414"/>
            <p:cNvSpPr/>
            <p:nvPr>
              <p:custDataLst>
                <p:tags r:id="rId255"/>
              </p:custDataLst>
            </p:nvPr>
          </p:nvSpPr>
          <p:spPr>
            <a:xfrm>
              <a:off x="370977" y="4910958"/>
              <a:ext cx="2259135" cy="1046440"/>
            </a:xfrm>
            <a:prstGeom prst="rect">
              <a:avLst/>
            </a:prstGeom>
            <a:solidFill>
              <a:srgbClr val="E2CCC8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常规应用构建: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需精通开发语言</a:t>
              </a:r>
              <a:endPara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涉及前后端开发</a:t>
              </a:r>
              <a:endPara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还需考虑UI设计</a:t>
              </a:r>
              <a:endParaRPr lang="en-US" altLang="zh-CN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业务与</a:t>
              </a:r>
              <a:r>
                <a:rPr lang="en-US" altLang="zh-CN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IT</a:t>
              </a:r>
              <a:r>
                <a:rPr lang="zh-CN" altLang="en-US" sz="12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需反复沟通</a:t>
              </a:r>
              <a:endParaRPr lang="zh-CN" altLang="en-US" sz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6" name="组合 415"/>
          <p:cNvGrpSpPr/>
          <p:nvPr/>
        </p:nvGrpSpPr>
        <p:grpSpPr>
          <a:xfrm>
            <a:off x="4906110" y="3248298"/>
            <a:ext cx="314915" cy="2193570"/>
            <a:chOff x="8449850" y="3483331"/>
            <a:chExt cx="314915" cy="2193570"/>
          </a:xfrm>
        </p:grpSpPr>
        <p:sp>
          <p:nvSpPr>
            <p:cNvPr id="417" name="右箭头 416"/>
            <p:cNvSpPr/>
            <p:nvPr>
              <p:custDataLst>
                <p:tags r:id="rId256"/>
              </p:custDataLst>
            </p:nvPr>
          </p:nvSpPr>
          <p:spPr>
            <a:xfrm>
              <a:off x="8449850" y="3483331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8" name="右箭头 417"/>
            <p:cNvSpPr/>
            <p:nvPr>
              <p:custDataLst>
                <p:tags r:id="rId257"/>
              </p:custDataLst>
            </p:nvPr>
          </p:nvSpPr>
          <p:spPr>
            <a:xfrm>
              <a:off x="8449850" y="4303617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9" name="右箭头 418"/>
            <p:cNvSpPr/>
            <p:nvPr>
              <p:custDataLst>
                <p:tags r:id="rId258"/>
              </p:custDataLst>
            </p:nvPr>
          </p:nvSpPr>
          <p:spPr>
            <a:xfrm>
              <a:off x="8449850" y="5123903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0" name="文本框 20"/>
          <p:cNvSpPr txBox="1"/>
          <p:nvPr>
            <p:custDataLst>
              <p:tags r:id="rId259"/>
            </p:custDataLst>
          </p:nvPr>
        </p:nvSpPr>
        <p:spPr>
          <a:xfrm>
            <a:off x="1506881" y="1888086"/>
            <a:ext cx="9713568" cy="385095"/>
          </a:xfrm>
          <a:prstGeom prst="rect">
            <a:avLst/>
          </a:prstGeom>
          <a:solidFill>
            <a:srgbClr val="C20000"/>
          </a:solidFill>
          <a:ln>
            <a:solidFill>
              <a:srgbClr val="D81E06"/>
            </a:solidFill>
          </a:ln>
        </p:spPr>
        <p:txBody>
          <a:bodyPr wrap="square" anchor="t" anchorCtr="0"/>
          <a:lstStyle/>
          <a:p>
            <a:pPr marL="0" lvl="1" algn="ctr">
              <a:lnSpc>
                <a:spcPct val="130000"/>
              </a:lnSpc>
              <a:spcBef>
                <a:spcPts val="600"/>
              </a:spcBef>
              <a:buClr>
                <a:srgbClr val="000000"/>
              </a:buClr>
              <a:buSzPct val="120000"/>
              <a:defRPr sz="1400"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传统应用搭建 </a:t>
            </a:r>
            <a:r>
              <a:rPr lang="en-US" altLang="zh-CN" sz="1600" b="1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vS</a:t>
            </a:r>
            <a:r>
              <a:rPr lang="en-US" altLang="zh-CN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翼飞一站式办公平台</a:t>
            </a:r>
            <a:endParaRPr lang="zh-CN" alt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8930" y="374333"/>
            <a:ext cx="10579100" cy="408940"/>
          </a:xfrm>
        </p:spPr>
        <p:txBody>
          <a:bodyPr vert="horz" wrap="square" rtlCol="0" anchor="ctr">
            <a:spAutoFit/>
          </a:bodyPr>
          <a:lstStyle/>
          <a:p>
            <a:pPr algn="l">
              <a:buClrTx/>
              <a:buSzTx/>
            </a:pPr>
            <a:r>
              <a:rPr sz="2300">
                <a:sym typeface="+mn-ea"/>
              </a:rPr>
              <a:t>通过特色功能组合，打造天翼云特色的安全协同办公一体化方案</a:t>
            </a:r>
            <a:endParaRPr sz="230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0419" y="1967460"/>
            <a:ext cx="4036060" cy="690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统一账号体系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D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产品共用帐号体系，便捷认证</a:t>
            </a:r>
            <a:endParaRPr kumimoji="0" lang="en-US" altLang="zh-CN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8513" y="5330245"/>
            <a:ext cx="4036060" cy="970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部署灵活，能力开放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D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支持私有化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公有化部署，已适配信创环境</a:t>
            </a:r>
            <a:endParaRPr kumimoji="0" lang="zh-CN" alt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开放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API</a:t>
            </a:r>
            <a:r>
              <a:rPr kumimoji="0" lang="zh-CN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，可与第三方业务系统灵活对接</a:t>
            </a:r>
            <a:endParaRPr kumimoji="0" lang="zh-CN" alt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19692" y="3919219"/>
            <a:ext cx="4556760" cy="1249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文件透明加密，租户内安全闭环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D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协同办公环境内文件透明加密，通过翼连完成闭环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加密文件脱离协同办公环境无法正常打开，外发需审批，可管可控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28513" y="2877185"/>
            <a:ext cx="4036060" cy="9725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可视化、流程化、标准化协同办公系统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D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应用可快速构建与交付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流程可快速提交与审批</a:t>
            </a:r>
            <a:endParaRPr kumimoji="0" lang="en-US" altLang="zh-CN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85" name="图片 8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8525" y="1920240"/>
            <a:ext cx="6910705" cy="4571365"/>
          </a:xfrm>
          <a:prstGeom prst="rect">
            <a:avLst/>
          </a:prstGeom>
        </p:spPr>
      </p:pic>
      <p:sp>
        <p:nvSpPr>
          <p:cNvPr id="86" name="矩形 85"/>
          <p:cNvSpPr/>
          <p:nvPr>
            <p:custDataLst>
              <p:tags r:id="rId7"/>
            </p:custDataLst>
          </p:nvPr>
        </p:nvSpPr>
        <p:spPr>
          <a:xfrm>
            <a:off x="5872480" y="2621915"/>
            <a:ext cx="909320" cy="5511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>
            <p:custDataLst>
              <p:tags r:id="rId8"/>
            </p:custDataLst>
          </p:nvPr>
        </p:nvSpPr>
        <p:spPr>
          <a:xfrm>
            <a:off x="5881837" y="3375660"/>
            <a:ext cx="897423" cy="5080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圆角矩形 87"/>
          <p:cNvSpPr/>
          <p:nvPr>
            <p:custDataLst>
              <p:tags r:id="rId9"/>
            </p:custDataLst>
          </p:nvPr>
        </p:nvSpPr>
        <p:spPr>
          <a:xfrm>
            <a:off x="10426065" y="1920240"/>
            <a:ext cx="1193165" cy="1828165"/>
          </a:xfrm>
          <a:prstGeom prst="roundRect">
            <a:avLst>
              <a:gd name="adj" fmla="val 7712"/>
            </a:avLst>
          </a:prstGeom>
          <a:solidFill>
            <a:schemeClr val="accent1">
              <a:lumMod val="75000"/>
              <a:alpha val="5000"/>
            </a:schemeClr>
          </a:solidFill>
          <a:ln w="12700" cap="rnd" cmpd="sng">
            <a:solidFill>
              <a:schemeClr val="accent1">
                <a:lumMod val="75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" name="图片 88" descr="微信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678160" y="2707640"/>
            <a:ext cx="328930" cy="339090"/>
          </a:xfrm>
          <a:prstGeom prst="rect">
            <a:avLst/>
          </a:prstGeom>
        </p:spPr>
      </p:pic>
      <p:pic>
        <p:nvPicPr>
          <p:cNvPr id="90" name="图片 89" descr="QQ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071860" y="2695575"/>
            <a:ext cx="340360" cy="350520"/>
          </a:xfrm>
          <a:prstGeom prst="rect">
            <a:avLst/>
          </a:prstGeom>
        </p:spPr>
      </p:pic>
      <p:pic>
        <p:nvPicPr>
          <p:cNvPr id="91" name="图片 90" descr="钉钉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071225" y="3106420"/>
            <a:ext cx="340995" cy="351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678160" y="3106420"/>
            <a:ext cx="340995" cy="35115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10556240" y="2002155"/>
            <a:ext cx="93313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第三方</a:t>
            </a:r>
            <a:endParaRPr lang="zh-CN" altLang="en-US" sz="12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等线" panose="02010600030101010101" charset="-122"/>
            </a:endParaRPr>
          </a:p>
          <a:p>
            <a:pPr algn="ctr"/>
            <a:r>
              <a:rPr lang="zh-CN" altLang="en-US" sz="1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通讯工具</a:t>
            </a:r>
            <a:endParaRPr lang="zh-CN" altLang="en-US" sz="12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等线" panose="02010600030101010101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19"/>
            </p:custDataLst>
          </p:nvPr>
        </p:nvSpPr>
        <p:spPr>
          <a:xfrm>
            <a:off x="4886960" y="5358765"/>
            <a:ext cx="6476365" cy="999490"/>
          </a:xfrm>
          <a:prstGeom prst="roundRect">
            <a:avLst>
              <a:gd name="adj" fmla="val 4383"/>
            </a:avLst>
          </a:prstGeom>
          <a:solidFill>
            <a:srgbClr val="567EFF">
              <a:alpha val="5000"/>
            </a:srgbClr>
          </a:solidFill>
          <a:ln w="12700" cmpd="sng">
            <a:solidFill>
              <a:srgbClr val="567EFF">
                <a:alpha val="7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11631665644836_.pic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132070" y="5532755"/>
            <a:ext cx="389890" cy="38989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4996815" y="5861685"/>
            <a:ext cx="678180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ctr" defTabSz="914400" font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kern="1200" cap="none" spc="0" normalizeH="0" baseline="0" noProof="0" dirty="0">
                <a:solidFill>
                  <a:srgbClr val="0F142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翼飞</a:t>
            </a:r>
            <a:endParaRPr kumimoji="0" lang="zh-CN" altLang="en-US" sz="1600" b="1" i="0" kern="1200" cap="none" spc="0" normalizeH="0" baseline="0" noProof="0" dirty="0">
              <a:solidFill>
                <a:srgbClr val="0F142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23"/>
            </p:custDataLst>
          </p:nvPr>
        </p:nvSpPr>
        <p:spPr>
          <a:xfrm>
            <a:off x="5752465" y="548005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拖拽式开发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24"/>
            </p:custDataLst>
          </p:nvPr>
        </p:nvSpPr>
        <p:spPr>
          <a:xfrm>
            <a:off x="7617460" y="548005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一页多端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25"/>
            </p:custDataLst>
          </p:nvPr>
        </p:nvSpPr>
        <p:spPr>
          <a:xfrm>
            <a:off x="9482455" y="548005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行业应用模板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26"/>
            </p:custDataLst>
          </p:nvPr>
        </p:nvSpPr>
        <p:spPr>
          <a:xfrm>
            <a:off x="7617460" y="590931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报表与大屏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27"/>
            </p:custDataLst>
          </p:nvPr>
        </p:nvSpPr>
        <p:spPr>
          <a:xfrm>
            <a:off x="5752465" y="590931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IM</a:t>
            </a: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集成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28"/>
            </p:custDataLst>
          </p:nvPr>
        </p:nvSpPr>
        <p:spPr>
          <a:xfrm>
            <a:off x="9482455" y="5909310"/>
            <a:ext cx="1671320" cy="328295"/>
          </a:xfrm>
          <a:prstGeom prst="roundRect">
            <a:avLst/>
          </a:prstGeom>
          <a:solidFill>
            <a:srgbClr val="567EFF">
              <a:alpha val="1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64C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数据共享</a:t>
            </a:r>
            <a:endParaRPr kumimoji="0" lang="zh-CN" altLang="en-US" sz="900" b="1" i="0" u="none" strike="noStrike" kern="1200" cap="none" spc="0" normalizeH="0" baseline="0" noProof="0" dirty="0">
              <a:ln>
                <a:noFill/>
              </a:ln>
              <a:solidFill>
                <a:srgbClr val="4464C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29"/>
            </p:custDataLst>
          </p:nvPr>
        </p:nvSpPr>
        <p:spPr>
          <a:xfrm>
            <a:off x="4876165" y="2159000"/>
            <a:ext cx="2017395" cy="2446655"/>
          </a:xfrm>
          <a:prstGeom prst="roundRect">
            <a:avLst>
              <a:gd name="adj" fmla="val 1997"/>
            </a:avLst>
          </a:prstGeom>
          <a:solidFill>
            <a:srgbClr val="00B0F0">
              <a:alpha val="5000"/>
            </a:srgbClr>
          </a:solidFill>
          <a:ln w="12700" cmpd="sng">
            <a:solidFill>
              <a:srgbClr val="00B0F0">
                <a:alpha val="7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817360" y="3855720"/>
            <a:ext cx="3271520" cy="764540"/>
            <a:chOff x="10928" y="5753"/>
            <a:chExt cx="5152" cy="1587"/>
          </a:xfrm>
        </p:grpSpPr>
        <p:sp>
          <p:nvSpPr>
            <p:cNvPr id="20" name="任意多边形: 形状 379"/>
            <p:cNvSpPr/>
            <p:nvPr>
              <p:custDataLst>
                <p:tags r:id="rId30"/>
              </p:custDataLst>
            </p:nvPr>
          </p:nvSpPr>
          <p:spPr>
            <a:xfrm>
              <a:off x="11672" y="5852"/>
              <a:ext cx="3664" cy="649"/>
            </a:xfrm>
            <a:custGeom>
              <a:avLst/>
              <a:gdLst>
                <a:gd name="connsiteX0" fmla="*/ 2024013 w 2024013"/>
                <a:gd name="connsiteY0" fmla="*/ 334494 h 668987"/>
                <a:gd name="connsiteX1" fmla="*/ 1012007 w 2024013"/>
                <a:gd name="connsiteY1" fmla="*/ 668987 h 668987"/>
                <a:gd name="connsiteX2" fmla="*/ 0 w 2024013"/>
                <a:gd name="connsiteY2" fmla="*/ 334494 h 668987"/>
                <a:gd name="connsiteX3" fmla="*/ 1012007 w 2024013"/>
                <a:gd name="connsiteY3" fmla="*/ 0 h 668987"/>
                <a:gd name="connsiteX4" fmla="*/ 2024013 w 2024013"/>
                <a:gd name="connsiteY4" fmla="*/ 334494 h 66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013" h="668987">
                  <a:moveTo>
                    <a:pt x="2024013" y="334494"/>
                  </a:moveTo>
                  <a:cubicBezTo>
                    <a:pt x="2024013" y="519229"/>
                    <a:pt x="1570923" y="668987"/>
                    <a:pt x="1012007" y="668987"/>
                  </a:cubicBezTo>
                  <a:cubicBezTo>
                    <a:pt x="453091" y="668987"/>
                    <a:pt x="0" y="519229"/>
                    <a:pt x="0" y="334494"/>
                  </a:cubicBezTo>
                  <a:cubicBezTo>
                    <a:pt x="0" y="149758"/>
                    <a:pt x="453091" y="0"/>
                    <a:pt x="1012007" y="0"/>
                  </a:cubicBezTo>
                  <a:cubicBezTo>
                    <a:pt x="1570923" y="0"/>
                    <a:pt x="2024013" y="149758"/>
                    <a:pt x="2024013" y="33449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0000">
                    <a:alpha val="21000"/>
                  </a:srgbClr>
                </a:gs>
                <a:gs pos="25000">
                  <a:srgbClr val="FF0000">
                    <a:alpha val="0"/>
                  </a:srgbClr>
                </a:gs>
              </a:gsLst>
              <a:lin ang="5400000" scaled="0"/>
              <a:tileRect/>
            </a:gradFill>
            <a:ln w="9525" cap="flat">
              <a:gradFill flip="none" rotWithShape="1">
                <a:gsLst>
                  <a:gs pos="100000">
                    <a:srgbClr val="FF0000"/>
                  </a:gs>
                  <a:gs pos="19000">
                    <a:srgbClr val="FF0000">
                      <a:alpha val="0"/>
                    </a:srgbClr>
                  </a:gs>
                </a:gsLst>
                <a:lin ang="5400000" scaled="0"/>
                <a:tileRect/>
              </a:gra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文本框 155"/>
            <p:cNvSpPr txBox="1"/>
            <p:nvPr>
              <p:custDataLst>
                <p:tags r:id="rId31"/>
              </p:custDataLst>
            </p:nvPr>
          </p:nvSpPr>
          <p:spPr>
            <a:xfrm>
              <a:off x="12518" y="5753"/>
              <a:ext cx="1973" cy="7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等线" panose="02010600030101010101" charset="-122"/>
                </a:rPr>
                <a:t>云终端</a:t>
              </a:r>
              <a:endParaRPr lang="zh-CN" altLang="en-US" sz="16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endParaRPr>
            </a:p>
          </p:txBody>
        </p:sp>
        <p:sp>
          <p:nvSpPr>
            <p:cNvPr id="157" name="任意多边形: 形状 379"/>
            <p:cNvSpPr/>
            <p:nvPr>
              <p:custDataLst>
                <p:tags r:id="rId32"/>
              </p:custDataLst>
            </p:nvPr>
          </p:nvSpPr>
          <p:spPr>
            <a:xfrm>
              <a:off x="11346" y="6200"/>
              <a:ext cx="4316" cy="764"/>
            </a:xfrm>
            <a:custGeom>
              <a:avLst/>
              <a:gdLst>
                <a:gd name="connsiteX0" fmla="*/ 2024013 w 2024013"/>
                <a:gd name="connsiteY0" fmla="*/ 334494 h 668987"/>
                <a:gd name="connsiteX1" fmla="*/ 1012007 w 2024013"/>
                <a:gd name="connsiteY1" fmla="*/ 668987 h 668987"/>
                <a:gd name="connsiteX2" fmla="*/ 0 w 2024013"/>
                <a:gd name="connsiteY2" fmla="*/ 334494 h 668987"/>
                <a:gd name="connsiteX3" fmla="*/ 1012007 w 2024013"/>
                <a:gd name="connsiteY3" fmla="*/ 0 h 668987"/>
                <a:gd name="connsiteX4" fmla="*/ 2024013 w 2024013"/>
                <a:gd name="connsiteY4" fmla="*/ 334494 h 66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013" h="668987">
                  <a:moveTo>
                    <a:pt x="2024013" y="334494"/>
                  </a:moveTo>
                  <a:cubicBezTo>
                    <a:pt x="2024013" y="519229"/>
                    <a:pt x="1570923" y="668987"/>
                    <a:pt x="1012007" y="668987"/>
                  </a:cubicBezTo>
                  <a:cubicBezTo>
                    <a:pt x="453091" y="668987"/>
                    <a:pt x="0" y="519229"/>
                    <a:pt x="0" y="334494"/>
                  </a:cubicBezTo>
                  <a:cubicBezTo>
                    <a:pt x="0" y="149758"/>
                    <a:pt x="453091" y="0"/>
                    <a:pt x="1012007" y="0"/>
                  </a:cubicBezTo>
                  <a:cubicBezTo>
                    <a:pt x="1570923" y="0"/>
                    <a:pt x="2024013" y="149758"/>
                    <a:pt x="2024013" y="33449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0000">
                    <a:alpha val="21000"/>
                  </a:srgbClr>
                </a:gs>
                <a:gs pos="25000">
                  <a:srgbClr val="FF0000">
                    <a:alpha val="0"/>
                  </a:srgbClr>
                </a:gs>
              </a:gsLst>
              <a:lin ang="5400000" scaled="0"/>
              <a:tileRect/>
            </a:gradFill>
            <a:ln w="9525" cap="flat">
              <a:gradFill flip="none" rotWithShape="1">
                <a:gsLst>
                  <a:gs pos="100000">
                    <a:srgbClr val="FF0000"/>
                  </a:gs>
                  <a:gs pos="19000">
                    <a:srgbClr val="FF0000">
                      <a:alpha val="0"/>
                    </a:srgbClr>
                  </a:gs>
                </a:gsLst>
                <a:lin ang="5400000" scaled="0"/>
                <a:tileRect/>
              </a:gra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任意多边形: 形状 379"/>
            <p:cNvSpPr/>
            <p:nvPr>
              <p:custDataLst>
                <p:tags r:id="rId33"/>
              </p:custDataLst>
            </p:nvPr>
          </p:nvSpPr>
          <p:spPr>
            <a:xfrm>
              <a:off x="10928" y="6428"/>
              <a:ext cx="5152" cy="912"/>
            </a:xfrm>
            <a:custGeom>
              <a:avLst/>
              <a:gdLst>
                <a:gd name="connsiteX0" fmla="*/ 2024013 w 2024013"/>
                <a:gd name="connsiteY0" fmla="*/ 334494 h 668987"/>
                <a:gd name="connsiteX1" fmla="*/ 1012007 w 2024013"/>
                <a:gd name="connsiteY1" fmla="*/ 668987 h 668987"/>
                <a:gd name="connsiteX2" fmla="*/ 0 w 2024013"/>
                <a:gd name="connsiteY2" fmla="*/ 334494 h 668987"/>
                <a:gd name="connsiteX3" fmla="*/ 1012007 w 2024013"/>
                <a:gd name="connsiteY3" fmla="*/ 0 h 668987"/>
                <a:gd name="connsiteX4" fmla="*/ 2024013 w 2024013"/>
                <a:gd name="connsiteY4" fmla="*/ 334494 h 66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013" h="668987">
                  <a:moveTo>
                    <a:pt x="2024013" y="334494"/>
                  </a:moveTo>
                  <a:cubicBezTo>
                    <a:pt x="2024013" y="519229"/>
                    <a:pt x="1570923" y="668987"/>
                    <a:pt x="1012007" y="668987"/>
                  </a:cubicBezTo>
                  <a:cubicBezTo>
                    <a:pt x="453091" y="668987"/>
                    <a:pt x="0" y="519229"/>
                    <a:pt x="0" y="334494"/>
                  </a:cubicBezTo>
                  <a:cubicBezTo>
                    <a:pt x="0" y="149758"/>
                    <a:pt x="453091" y="0"/>
                    <a:pt x="1012007" y="0"/>
                  </a:cubicBezTo>
                  <a:cubicBezTo>
                    <a:pt x="1570923" y="0"/>
                    <a:pt x="2024013" y="149758"/>
                    <a:pt x="2024013" y="33449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0000">
                    <a:alpha val="20000"/>
                  </a:srgbClr>
                </a:gs>
                <a:gs pos="25000">
                  <a:srgbClr val="FF0000">
                    <a:alpha val="0"/>
                  </a:srgbClr>
                </a:gs>
              </a:gsLst>
              <a:lin ang="5400000" scaled="0"/>
              <a:tileRect/>
            </a:gradFill>
            <a:ln w="9525" cap="flat">
              <a:gradFill flip="none" rotWithShape="1">
                <a:gsLst>
                  <a:gs pos="100000">
                    <a:srgbClr val="FF0000">
                      <a:alpha val="50000"/>
                    </a:srgbClr>
                  </a:gs>
                  <a:gs pos="19000">
                    <a:srgbClr val="FF0000">
                      <a:alpha val="0"/>
                    </a:srgbClr>
                  </a:gs>
                </a:gsLst>
                <a:lin ang="5400000" scaled="0"/>
                <a:tileRect/>
              </a:gra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9" name="文本框 158"/>
          <p:cNvSpPr txBox="1"/>
          <p:nvPr>
            <p:custDataLst>
              <p:tags r:id="rId34"/>
            </p:custDataLst>
          </p:nvPr>
        </p:nvSpPr>
        <p:spPr>
          <a:xfrm>
            <a:off x="6213475" y="2766695"/>
            <a:ext cx="6908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</a:rPr>
              <a:t>移动端</a:t>
            </a:r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0" name="直接箭头连接符 159"/>
          <p:cNvCxnSpPr/>
          <p:nvPr>
            <p:custDataLst>
              <p:tags r:id="rId35"/>
            </p:custDataLst>
          </p:nvPr>
        </p:nvCxnSpPr>
        <p:spPr>
          <a:xfrm flipV="1">
            <a:off x="6814185" y="2894323"/>
            <a:ext cx="911224" cy="642"/>
          </a:xfrm>
          <a:prstGeom prst="straightConnector1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olid"/>
            <a:headEnd type="oval"/>
            <a:tailEnd type="triangle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pic>
        <p:nvPicPr>
          <p:cNvPr id="161" name="图片 160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5984875" y="2711450"/>
            <a:ext cx="328930" cy="328930"/>
          </a:xfrm>
          <a:prstGeom prst="rect">
            <a:avLst/>
          </a:prstGeom>
        </p:spPr>
      </p:pic>
      <p:cxnSp>
        <p:nvCxnSpPr>
          <p:cNvPr id="162" name="直接箭头连接符 161"/>
          <p:cNvCxnSpPr/>
          <p:nvPr>
            <p:custDataLst>
              <p:tags r:id="rId38"/>
            </p:custDataLst>
          </p:nvPr>
        </p:nvCxnSpPr>
        <p:spPr>
          <a:xfrm>
            <a:off x="6778625" y="3503295"/>
            <a:ext cx="958215" cy="0"/>
          </a:xfrm>
          <a:prstGeom prst="straightConnector1">
            <a:avLst/>
          </a:prstGeom>
          <a:ln w="25400" cmpd="sng">
            <a:solidFill>
              <a:srgbClr val="446DA9"/>
            </a:solidFill>
            <a:prstDash val="solid"/>
            <a:headEnd type="triangle"/>
            <a:tailEnd type="oval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63" name="文本框 162"/>
          <p:cNvSpPr txBox="1"/>
          <p:nvPr>
            <p:custDataLst>
              <p:tags r:id="rId39"/>
            </p:custDataLst>
          </p:nvPr>
        </p:nvSpPr>
        <p:spPr>
          <a:xfrm>
            <a:off x="6290310" y="3503295"/>
            <a:ext cx="5238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64" name="图片 163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6019571" y="3503295"/>
            <a:ext cx="293827" cy="252000"/>
          </a:xfrm>
          <a:prstGeom prst="rect">
            <a:avLst/>
          </a:prstGeom>
        </p:spPr>
      </p:pic>
      <p:sp>
        <p:nvSpPr>
          <p:cNvPr id="165" name="文本框 164"/>
          <p:cNvSpPr txBox="1"/>
          <p:nvPr>
            <p:custDataLst>
              <p:tags r:id="rId42"/>
            </p:custDataLst>
          </p:nvPr>
        </p:nvSpPr>
        <p:spPr>
          <a:xfrm>
            <a:off x="5034027" y="2810510"/>
            <a:ext cx="6908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翼连</a:t>
            </a:r>
            <a:endParaRPr lang="zh-CN" altLang="en-US" sz="16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等线" panose="02010600030101010101" charset="-122"/>
            </a:endParaRPr>
          </a:p>
        </p:txBody>
      </p:sp>
      <p:pic>
        <p:nvPicPr>
          <p:cNvPr id="166" name="图片 165" descr="11641665644836_.pic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5184522" y="2432050"/>
            <a:ext cx="389890" cy="389890"/>
          </a:xfrm>
          <a:prstGeom prst="rect">
            <a:avLst/>
          </a:prstGeom>
        </p:spPr>
      </p:pic>
      <p:sp>
        <p:nvSpPr>
          <p:cNvPr id="167" name="圆角矩形 166"/>
          <p:cNvSpPr/>
          <p:nvPr>
            <p:custDataLst>
              <p:tags r:id="rId45"/>
            </p:custDataLst>
          </p:nvPr>
        </p:nvSpPr>
        <p:spPr>
          <a:xfrm>
            <a:off x="4913630" y="3133407"/>
            <a:ext cx="922020" cy="321945"/>
          </a:xfrm>
          <a:prstGeom prst="roundRect">
            <a:avLst/>
          </a:prstGeom>
          <a:solidFill>
            <a:srgbClr val="5B9BD5">
              <a:lumMod val="40000"/>
              <a:lumOff val="60000"/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>
                <a:solidFill>
                  <a:srgbClr val="5B9BD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即时通讯</a:t>
            </a:r>
            <a:endParaRPr lang="zh-CN" altLang="en-US" sz="1000" b="1">
              <a:solidFill>
                <a:srgbClr val="5B9BD5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68" name="圆角矩形 167"/>
          <p:cNvSpPr/>
          <p:nvPr>
            <p:custDataLst>
              <p:tags r:id="rId46"/>
            </p:custDataLst>
          </p:nvPr>
        </p:nvSpPr>
        <p:spPr>
          <a:xfrm>
            <a:off x="4913630" y="3513137"/>
            <a:ext cx="910930" cy="321945"/>
          </a:xfrm>
          <a:prstGeom prst="roundRect">
            <a:avLst/>
          </a:prstGeom>
          <a:solidFill>
            <a:srgbClr val="5B9BD5">
              <a:lumMod val="40000"/>
              <a:lumOff val="60000"/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5B9BD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视频会议</a:t>
            </a:r>
            <a:endParaRPr lang="zh-CN" altLang="en-US" sz="1000" b="1" dirty="0">
              <a:solidFill>
                <a:srgbClr val="5B9BD5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sp>
        <p:nvSpPr>
          <p:cNvPr id="169" name="圆角矩形 168"/>
          <p:cNvSpPr/>
          <p:nvPr>
            <p:custDataLst>
              <p:tags r:id="rId47"/>
            </p:custDataLst>
          </p:nvPr>
        </p:nvSpPr>
        <p:spPr>
          <a:xfrm>
            <a:off x="4903689" y="3872229"/>
            <a:ext cx="931961" cy="321945"/>
          </a:xfrm>
          <a:prstGeom prst="roundRect">
            <a:avLst/>
          </a:prstGeom>
          <a:solidFill>
            <a:srgbClr val="5B9BD5">
              <a:lumMod val="40000"/>
              <a:lumOff val="60000"/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5B9BD5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办公协同</a:t>
            </a:r>
            <a:endParaRPr lang="zh-CN" altLang="en-US" sz="1000" b="1" dirty="0">
              <a:solidFill>
                <a:srgbClr val="5B9BD5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cxnSp>
        <p:nvCxnSpPr>
          <p:cNvPr id="170" name="直接箭头连接符 169"/>
          <p:cNvCxnSpPr/>
          <p:nvPr>
            <p:custDataLst>
              <p:tags r:id="rId48"/>
            </p:custDataLst>
          </p:nvPr>
        </p:nvCxnSpPr>
        <p:spPr>
          <a:xfrm>
            <a:off x="6926580" y="2458720"/>
            <a:ext cx="2177415" cy="4445"/>
          </a:xfrm>
          <a:prstGeom prst="straightConnector1">
            <a:avLst/>
          </a:prstGeom>
          <a:ln w="25400">
            <a:solidFill>
              <a:srgbClr val="446DA9"/>
            </a:solidFill>
            <a:prstDash val="solid"/>
            <a:headEnd type="oval"/>
            <a:tailEnd type="triangle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71" name="文本框 170"/>
          <p:cNvSpPr txBox="1"/>
          <p:nvPr>
            <p:custDataLst>
              <p:tags r:id="rId49"/>
            </p:custDataLst>
          </p:nvPr>
        </p:nvSpPr>
        <p:spPr>
          <a:xfrm>
            <a:off x="7476490" y="2228215"/>
            <a:ext cx="11925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正常访问</a:t>
            </a:r>
            <a:endParaRPr lang="zh-CN" altLang="en-US" sz="1000" b="1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2" name="直接箭头连接符 171"/>
          <p:cNvCxnSpPr/>
          <p:nvPr>
            <p:custDataLst>
              <p:tags r:id="rId50"/>
            </p:custDataLst>
          </p:nvPr>
        </p:nvCxnSpPr>
        <p:spPr>
          <a:xfrm>
            <a:off x="10128885" y="2463165"/>
            <a:ext cx="460375" cy="0"/>
          </a:xfrm>
          <a:prstGeom prst="straightConnector1">
            <a:avLst/>
          </a:prstGeom>
          <a:ln w="15875">
            <a:solidFill>
              <a:srgbClr val="C00000">
                <a:alpha val="70000"/>
              </a:srgbClr>
            </a:solidFill>
            <a:prstDash val="sysDash"/>
            <a:headEnd type="triangle"/>
            <a:tailEnd type="oval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73" name="文本框 172"/>
          <p:cNvSpPr txBox="1"/>
          <p:nvPr>
            <p:custDataLst>
              <p:tags r:id="rId51"/>
            </p:custDataLst>
          </p:nvPr>
        </p:nvSpPr>
        <p:spPr>
          <a:xfrm>
            <a:off x="9935210" y="2520315"/>
            <a:ext cx="810260" cy="398780"/>
          </a:xfrm>
          <a:prstGeom prst="rect">
            <a:avLst/>
          </a:prstGeom>
          <a:solidFill>
            <a:schemeClr val="bg1">
              <a:alpha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外发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无法访问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文本框 173"/>
          <p:cNvSpPr txBox="1"/>
          <p:nvPr>
            <p:custDataLst>
              <p:tags r:id="rId52"/>
            </p:custDataLst>
          </p:nvPr>
        </p:nvSpPr>
        <p:spPr>
          <a:xfrm>
            <a:off x="10808335" y="3387090"/>
            <a:ext cx="488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···</a:t>
            </a:r>
            <a:endParaRPr lang="en-US" altLang="zh-CN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Bold" panose="020B0604020202020204" charset="0"/>
              <a:sym typeface="+mn-ea"/>
            </a:endParaRPr>
          </a:p>
        </p:txBody>
      </p:sp>
      <p:cxnSp>
        <p:nvCxnSpPr>
          <p:cNvPr id="175" name="直接连接符 174"/>
          <p:cNvCxnSpPr/>
          <p:nvPr>
            <p:custDataLst>
              <p:tags r:id="rId53"/>
            </p:custDataLst>
          </p:nvPr>
        </p:nvCxnSpPr>
        <p:spPr>
          <a:xfrm flipH="1">
            <a:off x="8405495" y="2462530"/>
            <a:ext cx="1270" cy="207010"/>
          </a:xfrm>
          <a:prstGeom prst="line">
            <a:avLst/>
          </a:prstGeom>
          <a:ln w="15875">
            <a:solidFill>
              <a:srgbClr val="446DA9">
                <a:alpha val="70000"/>
              </a:srgbClr>
            </a:solidFill>
            <a:prstDash val="sysDash"/>
            <a:headEnd type="none"/>
            <a:tailEnd type="oval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76" name="文本框 175"/>
          <p:cNvSpPr txBox="1"/>
          <p:nvPr>
            <p:custDataLst>
              <p:tags r:id="rId54"/>
            </p:custDataLst>
          </p:nvPr>
        </p:nvSpPr>
        <p:spPr>
          <a:xfrm>
            <a:off x="9578657" y="2002353"/>
            <a:ext cx="833438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翼加密</a:t>
            </a:r>
            <a:endParaRPr lang="zh-CN" altLang="en-US" sz="12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等线" panose="02010600030101010101" charset="-122"/>
            </a:endParaRPr>
          </a:p>
        </p:txBody>
      </p:sp>
      <p:cxnSp>
        <p:nvCxnSpPr>
          <p:cNvPr id="177" name="直接箭头连接符 393"/>
          <p:cNvCxnSpPr/>
          <p:nvPr>
            <p:custDataLst>
              <p:tags r:id="rId55"/>
            </p:custDataLst>
          </p:nvPr>
        </p:nvCxnSpPr>
        <p:spPr>
          <a:xfrm flipH="1" flipV="1">
            <a:off x="9080500" y="4570095"/>
            <a:ext cx="13970" cy="755015"/>
          </a:xfrm>
          <a:prstGeom prst="straightConnector1">
            <a:avLst/>
          </a:prstGeom>
          <a:ln w="25400">
            <a:solidFill>
              <a:srgbClr val="446DA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文本框 395"/>
          <p:cNvSpPr txBox="1"/>
          <p:nvPr>
            <p:custDataLst>
              <p:tags r:id="rId56"/>
            </p:custDataLst>
          </p:nvPr>
        </p:nvSpPr>
        <p:spPr>
          <a:xfrm>
            <a:off x="8701909" y="4880438"/>
            <a:ext cx="741680" cy="26035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1100" b="1" dirty="0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rPr>
              <a:t>应用发布</a:t>
            </a:r>
            <a:endParaRPr lang="zh-CN" altLang="en-US" sz="1100" b="1" dirty="0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+mn-ea"/>
            </a:endParaRPr>
          </a:p>
        </p:txBody>
      </p:sp>
      <p:sp>
        <p:nvSpPr>
          <p:cNvPr id="179" name="文本框 178"/>
          <p:cNvSpPr txBox="1"/>
          <p:nvPr>
            <p:custDataLst>
              <p:tags r:id="rId57"/>
            </p:custDataLst>
          </p:nvPr>
        </p:nvSpPr>
        <p:spPr>
          <a:xfrm>
            <a:off x="6718935" y="2635250"/>
            <a:ext cx="11925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扫码登录</a:t>
            </a:r>
            <a:endParaRPr lang="zh-CN" altLang="en-US" sz="1000" b="1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文本框 179"/>
          <p:cNvSpPr txBox="1"/>
          <p:nvPr>
            <p:custDataLst>
              <p:tags r:id="rId58"/>
            </p:custDataLst>
          </p:nvPr>
        </p:nvSpPr>
        <p:spPr>
          <a:xfrm>
            <a:off x="6718935" y="3226435"/>
            <a:ext cx="11925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免密登录</a:t>
            </a:r>
            <a:endParaRPr lang="zh-CN" altLang="en-US" sz="1000" b="1" dirty="0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1" name="直接箭头连接符 180"/>
          <p:cNvCxnSpPr/>
          <p:nvPr>
            <p:custDataLst>
              <p:tags r:id="rId59"/>
            </p:custDataLst>
          </p:nvPr>
        </p:nvCxnSpPr>
        <p:spPr>
          <a:xfrm flipV="1">
            <a:off x="7878445" y="4608195"/>
            <a:ext cx="5080" cy="764540"/>
          </a:xfrm>
          <a:prstGeom prst="straightConnector1">
            <a:avLst/>
          </a:prstGeom>
          <a:ln w="25400" cmpd="sng">
            <a:solidFill>
              <a:srgbClr val="446DA9"/>
            </a:solidFill>
            <a:prstDash val="solid"/>
            <a:headEnd type="triangle"/>
            <a:tailEnd type="oval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82" name="文本框 181"/>
          <p:cNvSpPr txBox="1"/>
          <p:nvPr>
            <p:custDataLst>
              <p:tags r:id="rId60"/>
            </p:custDataLst>
          </p:nvPr>
        </p:nvSpPr>
        <p:spPr>
          <a:xfrm>
            <a:off x="7470140" y="4881245"/>
            <a:ext cx="840105" cy="260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免密登录</a:t>
            </a:r>
            <a:endParaRPr lang="zh-CN" altLang="en-US" sz="1100" b="1" dirty="0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3" name="圆角矩形 182"/>
          <p:cNvSpPr/>
          <p:nvPr>
            <p:custDataLst>
              <p:tags r:id="rId61"/>
            </p:custDataLst>
          </p:nvPr>
        </p:nvSpPr>
        <p:spPr>
          <a:xfrm>
            <a:off x="4890679" y="4254500"/>
            <a:ext cx="984025" cy="321945"/>
          </a:xfrm>
          <a:prstGeom prst="roundRect">
            <a:avLst/>
          </a:prstGeom>
          <a:solidFill>
            <a:srgbClr val="5B9BD5">
              <a:lumMod val="40000"/>
              <a:lumOff val="60000"/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本地存储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pic>
        <p:nvPicPr>
          <p:cNvPr id="184" name="图片 183" descr="安全设置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4931880" y="2176171"/>
            <a:ext cx="168976" cy="193041"/>
          </a:xfrm>
          <a:prstGeom prst="rect">
            <a:avLst/>
          </a:prstGeom>
        </p:spPr>
      </p:pic>
      <p:sp>
        <p:nvSpPr>
          <p:cNvPr id="185" name="圆角矩形 184"/>
          <p:cNvSpPr/>
          <p:nvPr>
            <p:custDataLst>
              <p:tags r:id="rId64"/>
            </p:custDataLst>
          </p:nvPr>
        </p:nvSpPr>
        <p:spPr>
          <a:xfrm>
            <a:off x="5922851" y="4264950"/>
            <a:ext cx="931961" cy="321945"/>
          </a:xfrm>
          <a:prstGeom prst="roundRect">
            <a:avLst/>
          </a:prstGeom>
          <a:solidFill>
            <a:srgbClr val="5B9BD5">
              <a:lumMod val="40000"/>
              <a:lumOff val="60000"/>
              <a:alpha val="6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专属部署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pic>
        <p:nvPicPr>
          <p:cNvPr id="186" name="图片 185" descr="安全设置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4931542" y="5391901"/>
            <a:ext cx="168976" cy="193041"/>
          </a:xfrm>
          <a:prstGeom prst="rect">
            <a:avLst/>
          </a:prstGeom>
        </p:spPr>
      </p:pic>
      <p:sp>
        <p:nvSpPr>
          <p:cNvPr id="187" name="文本框 186"/>
          <p:cNvSpPr txBox="1"/>
          <p:nvPr>
            <p:custDataLst>
              <p:tags r:id="rId66"/>
            </p:custDataLst>
          </p:nvPr>
        </p:nvSpPr>
        <p:spPr>
          <a:xfrm>
            <a:off x="10242550" y="2338070"/>
            <a:ext cx="217805" cy="2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endParaRPr 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圆角矩形 187"/>
          <p:cNvSpPr/>
          <p:nvPr>
            <p:custDataLst>
              <p:tags r:id="rId67"/>
            </p:custDataLst>
          </p:nvPr>
        </p:nvSpPr>
        <p:spPr>
          <a:xfrm>
            <a:off x="4761230" y="2044065"/>
            <a:ext cx="2263140" cy="2629535"/>
          </a:xfrm>
          <a:prstGeom prst="roundRect">
            <a:avLst>
              <a:gd name="adj" fmla="val 260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圆角矩形 188"/>
          <p:cNvSpPr/>
          <p:nvPr>
            <p:custDataLst>
              <p:tags r:id="rId68"/>
            </p:custDataLst>
          </p:nvPr>
        </p:nvSpPr>
        <p:spPr>
          <a:xfrm>
            <a:off x="5346700" y="1909445"/>
            <a:ext cx="1006475" cy="21209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/>
              <a:t>2.</a:t>
            </a:r>
            <a:r>
              <a:rPr lang="zh-CN" altLang="en-US" sz="900" b="1"/>
              <a:t>内部高效协作</a:t>
            </a:r>
            <a:endParaRPr lang="zh-CN" altLang="en-US" sz="900" b="1"/>
          </a:p>
        </p:txBody>
      </p:sp>
      <p:sp>
        <p:nvSpPr>
          <p:cNvPr id="190" name="圆角矩形 189"/>
          <p:cNvSpPr/>
          <p:nvPr>
            <p:custDataLst>
              <p:tags r:id="rId69"/>
            </p:custDataLst>
          </p:nvPr>
        </p:nvSpPr>
        <p:spPr>
          <a:xfrm>
            <a:off x="4775835" y="4831715"/>
            <a:ext cx="6924675" cy="1585595"/>
          </a:xfrm>
          <a:prstGeom prst="roundRect">
            <a:avLst>
              <a:gd name="adj" fmla="val 260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1" name="直接箭头连接符 190"/>
          <p:cNvCxnSpPr/>
          <p:nvPr>
            <p:custDataLst>
              <p:tags r:id="rId70"/>
            </p:custDataLst>
          </p:nvPr>
        </p:nvCxnSpPr>
        <p:spPr>
          <a:xfrm flipV="1">
            <a:off x="5244465" y="4663440"/>
            <a:ext cx="0" cy="695326"/>
          </a:xfrm>
          <a:prstGeom prst="straightConnector1">
            <a:avLst/>
          </a:prstGeom>
          <a:ln w="25400" cmpd="sng">
            <a:solidFill>
              <a:srgbClr val="446DA9"/>
            </a:solidFill>
            <a:prstDash val="solid"/>
            <a:headEnd type="triangle"/>
            <a:tailEnd type="oval"/>
          </a:ln>
        </p:spPr>
        <p:style>
          <a:lnRef idx="1">
            <a:srgbClr val="4472C4"/>
          </a:lnRef>
          <a:fillRef idx="0">
            <a:srgbClr val="4472C4"/>
          </a:fillRef>
          <a:effectRef idx="0">
            <a:srgbClr val="4472C4"/>
          </a:effectRef>
          <a:fontRef idx="minor">
            <a:sysClr val="windowText" lastClr="000000"/>
          </a:fontRef>
        </p:style>
      </p:cxnSp>
      <p:sp>
        <p:nvSpPr>
          <p:cNvPr id="192" name="文本框 191"/>
          <p:cNvSpPr txBox="1"/>
          <p:nvPr>
            <p:custDataLst>
              <p:tags r:id="rId71"/>
            </p:custDataLst>
          </p:nvPr>
        </p:nvSpPr>
        <p:spPr>
          <a:xfrm>
            <a:off x="4820920" y="4911090"/>
            <a:ext cx="850265" cy="260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b="1" dirty="0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免密登录</a:t>
            </a:r>
            <a:endParaRPr lang="zh-CN" altLang="en-US" sz="1100" b="1" dirty="0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3" name="直接箭头连接符 393"/>
          <p:cNvCxnSpPr/>
          <p:nvPr>
            <p:custDataLst>
              <p:tags r:id="rId72"/>
            </p:custDataLst>
          </p:nvPr>
        </p:nvCxnSpPr>
        <p:spPr>
          <a:xfrm flipH="1" flipV="1">
            <a:off x="6494939" y="4605655"/>
            <a:ext cx="409" cy="753109"/>
          </a:xfrm>
          <a:prstGeom prst="straightConnector1">
            <a:avLst/>
          </a:prstGeom>
          <a:ln w="25400">
            <a:solidFill>
              <a:srgbClr val="446DA9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文本框 395"/>
          <p:cNvSpPr txBox="1"/>
          <p:nvPr>
            <p:custDataLst>
              <p:tags r:id="rId73"/>
            </p:custDataLst>
          </p:nvPr>
        </p:nvSpPr>
        <p:spPr>
          <a:xfrm>
            <a:off x="6129073" y="4899660"/>
            <a:ext cx="741680" cy="26035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1100" b="1" dirty="0">
                <a:solidFill>
                  <a:srgbClr val="446D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+mn-ea"/>
              </a:rPr>
              <a:t>应用发布</a:t>
            </a:r>
            <a:endParaRPr lang="zh-CN" altLang="en-US" sz="1100" b="1" dirty="0">
              <a:solidFill>
                <a:srgbClr val="446DA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+mn-ea"/>
            </a:endParaRPr>
          </a:p>
        </p:txBody>
      </p:sp>
      <p:sp>
        <p:nvSpPr>
          <p:cNvPr id="195" name="圆角矩形 194"/>
          <p:cNvSpPr/>
          <p:nvPr>
            <p:custDataLst>
              <p:tags r:id="rId74"/>
            </p:custDataLst>
          </p:nvPr>
        </p:nvSpPr>
        <p:spPr>
          <a:xfrm>
            <a:off x="5361940" y="4718685"/>
            <a:ext cx="1006475" cy="21209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/>
              <a:t>3.</a:t>
            </a:r>
            <a:r>
              <a:rPr lang="zh-CN" altLang="en-US" sz="900" b="1"/>
              <a:t>流程快速上线</a:t>
            </a:r>
            <a:endParaRPr lang="zh-CN" altLang="en-US" sz="900" b="1"/>
          </a:p>
        </p:txBody>
      </p:sp>
      <p:cxnSp>
        <p:nvCxnSpPr>
          <p:cNvPr id="196" name="直接箭头连接符 195"/>
          <p:cNvCxnSpPr/>
          <p:nvPr>
            <p:custDataLst>
              <p:tags r:id="rId75"/>
            </p:custDataLst>
          </p:nvPr>
        </p:nvCxnSpPr>
        <p:spPr>
          <a:xfrm>
            <a:off x="9614535" y="3293110"/>
            <a:ext cx="803910" cy="0"/>
          </a:xfrm>
          <a:prstGeom prst="straightConnector1">
            <a:avLst/>
          </a:prstGeom>
          <a:ln w="15875">
            <a:solidFill>
              <a:schemeClr val="accent3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/>
          <p:nvPr>
            <p:custDataLst>
              <p:tags r:id="rId76"/>
            </p:custDataLst>
          </p:nvPr>
        </p:nvCxnSpPr>
        <p:spPr>
          <a:xfrm>
            <a:off x="9605010" y="2879090"/>
            <a:ext cx="0" cy="417195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文本框 197"/>
          <p:cNvSpPr txBox="1"/>
          <p:nvPr>
            <p:custDataLst>
              <p:tags r:id="rId77"/>
            </p:custDataLst>
          </p:nvPr>
        </p:nvSpPr>
        <p:spPr>
          <a:xfrm>
            <a:off x="9614535" y="2879090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0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审批后</a:t>
            </a:r>
            <a:endParaRPr lang="zh-CN" altLang="en-US" sz="1000" b="1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000" b="1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正常访问</a:t>
            </a:r>
            <a:endParaRPr lang="zh-CN" altLang="en-US" sz="1000" b="1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9" name="任意多边形 198"/>
          <p:cNvSpPr/>
          <p:nvPr>
            <p:custDataLst>
              <p:tags r:id="rId78"/>
            </p:custDataLst>
          </p:nvPr>
        </p:nvSpPr>
        <p:spPr>
          <a:xfrm>
            <a:off x="8323580" y="3098165"/>
            <a:ext cx="1845945" cy="1073785"/>
          </a:xfrm>
          <a:custGeom>
            <a:avLst/>
            <a:gdLst>
              <a:gd name="connsiteX0" fmla="*/ 0 w 2907"/>
              <a:gd name="connsiteY0" fmla="*/ 333 h 1691"/>
              <a:gd name="connsiteX1" fmla="*/ 520 w 2907"/>
              <a:gd name="connsiteY1" fmla="*/ 0 h 1691"/>
              <a:gd name="connsiteX2" fmla="*/ 2907 w 2907"/>
              <a:gd name="connsiteY2" fmla="*/ 726 h 1691"/>
              <a:gd name="connsiteX3" fmla="*/ 1377 w 2907"/>
              <a:gd name="connsiteY3" fmla="*/ 1691 h 1691"/>
              <a:gd name="connsiteX4" fmla="*/ 0 w 2907"/>
              <a:gd name="connsiteY4" fmla="*/ 333 h 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7" h="1691">
                <a:moveTo>
                  <a:pt x="0" y="333"/>
                </a:moveTo>
                <a:lnTo>
                  <a:pt x="520" y="0"/>
                </a:lnTo>
                <a:lnTo>
                  <a:pt x="2907" y="726"/>
                </a:lnTo>
                <a:lnTo>
                  <a:pt x="1377" y="1691"/>
                </a:lnTo>
                <a:lnTo>
                  <a:pt x="0" y="333"/>
                </a:lnTo>
                <a:close/>
              </a:path>
            </a:pathLst>
          </a:custGeom>
          <a:gradFill>
            <a:gsLst>
              <a:gs pos="0">
                <a:srgbClr val="F4F6F9">
                  <a:alpha val="66000"/>
                </a:srgbClr>
              </a:gs>
              <a:gs pos="100000">
                <a:srgbClr val="4170A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0" name="组合 199"/>
          <p:cNvGrpSpPr/>
          <p:nvPr/>
        </p:nvGrpSpPr>
        <p:grpSpPr>
          <a:xfrm>
            <a:off x="9188450" y="3557905"/>
            <a:ext cx="983615" cy="626067"/>
            <a:chOff x="16230" y="6623"/>
            <a:chExt cx="1660" cy="1057"/>
          </a:xfrm>
          <a:solidFill>
            <a:schemeClr val="bg1"/>
          </a:solidFill>
        </p:grpSpPr>
        <p:sp>
          <p:nvSpPr>
            <p:cNvPr id="201" name="圆角矩形 200"/>
            <p:cNvSpPr/>
            <p:nvPr>
              <p:custDataLst>
                <p:tags r:id="rId79"/>
              </p:custDataLst>
            </p:nvPr>
          </p:nvSpPr>
          <p:spPr>
            <a:xfrm>
              <a:off x="16230" y="6623"/>
              <a:ext cx="1660" cy="1057"/>
            </a:xfrm>
            <a:prstGeom prst="roundRect">
              <a:avLst>
                <a:gd name="adj" fmla="val 6732"/>
              </a:avLst>
            </a:prstGeom>
            <a:grpFill/>
            <a:ln w="19050">
              <a:solidFill>
                <a:srgbClr val="4170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2" name="组合 201"/>
            <p:cNvGrpSpPr/>
            <p:nvPr/>
          </p:nvGrpSpPr>
          <p:grpSpPr>
            <a:xfrm>
              <a:off x="16351" y="6766"/>
              <a:ext cx="1492" cy="856"/>
              <a:chOff x="16051" y="6711"/>
              <a:chExt cx="1492" cy="856"/>
            </a:xfrm>
            <a:grpFill/>
          </p:grpSpPr>
          <p:sp>
            <p:nvSpPr>
              <p:cNvPr id="203" name="文本框 395"/>
              <p:cNvSpPr txBox="1"/>
              <p:nvPr>
                <p:custDataLst>
                  <p:tags r:id="rId80"/>
                </p:custDataLst>
              </p:nvPr>
            </p:nvSpPr>
            <p:spPr>
              <a:xfrm>
                <a:off x="16051" y="7206"/>
                <a:ext cx="675" cy="361"/>
              </a:xfrm>
              <a:prstGeom prst="rect">
                <a:avLst/>
              </a:prstGeom>
              <a:grp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PingFang SC" panose="020B0400000000000000" charset="-122"/>
                    <a:sym typeface="+mn-ea"/>
                  </a:rPr>
                  <a:t>翼察</a:t>
                </a:r>
                <a:endParaRPr lang="zh-CN" alt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+mn-ea"/>
                </a:endParaRPr>
              </a:p>
            </p:txBody>
          </p:sp>
          <p:pic>
            <p:nvPicPr>
              <p:cNvPr id="204" name="图片 203"/>
              <p:cNvPicPr>
                <a:picLocks noChangeAspect="1"/>
              </p:cNvPicPr>
              <p:nvPr>
                <p:custDataLst>
                  <p:tags r:id="rId81"/>
                </p:custDataLst>
              </p:nvPr>
            </p:nvPicPr>
            <p:blipFill>
              <a:blip r:embed="rId82"/>
              <a:stretch>
                <a:fillRect/>
              </a:stretch>
            </p:blipFill>
            <p:spPr>
              <a:xfrm>
                <a:off x="16837" y="6711"/>
                <a:ext cx="495" cy="495"/>
              </a:xfrm>
              <a:prstGeom prst="rect">
                <a:avLst/>
              </a:prstGeom>
              <a:grpFill/>
            </p:spPr>
          </p:pic>
          <p:sp>
            <p:nvSpPr>
              <p:cNvPr id="205" name="文本框 395"/>
              <p:cNvSpPr txBox="1"/>
              <p:nvPr>
                <p:custDataLst>
                  <p:tags r:id="rId83"/>
                </p:custDataLst>
              </p:nvPr>
            </p:nvSpPr>
            <p:spPr>
              <a:xfrm>
                <a:off x="16715" y="7206"/>
                <a:ext cx="828" cy="361"/>
              </a:xfrm>
              <a:prstGeom prst="rect">
                <a:avLst/>
              </a:prstGeom>
              <a:grp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PingFang SC" panose="020B0400000000000000" charset="-122"/>
                    <a:sym typeface="+mn-ea"/>
                  </a:rPr>
                  <a:t>翼共享</a:t>
                </a:r>
                <a:endParaRPr lang="zh-CN" alt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ingFang SC" panose="020B0400000000000000" charset="-122"/>
                  <a:sym typeface="+mn-ea"/>
                </a:endParaRPr>
              </a:p>
            </p:txBody>
          </p:sp>
          <p:pic>
            <p:nvPicPr>
              <p:cNvPr id="206" name="图片 205"/>
              <p:cNvPicPr>
                <a:picLocks noChangeAspect="1"/>
              </p:cNvPicPr>
              <p:nvPr>
                <p:custDataLst>
                  <p:tags r:id="rId84"/>
                </p:custDataLst>
              </p:nvPr>
            </p:nvPicPr>
            <p:blipFill>
              <a:blip r:embed="rId85"/>
              <a:stretch>
                <a:fillRect/>
              </a:stretch>
            </p:blipFill>
            <p:spPr>
              <a:xfrm>
                <a:off x="16155" y="6711"/>
                <a:ext cx="495" cy="495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207" name="图片 206" descr="/Users/lawjason/Desktop/编组@2x.png编组@2x"/>
          <p:cNvPicPr>
            <a:picLocks noChangeAspect="1"/>
          </p:cNvPicPr>
          <p:nvPr>
            <p:custDataLst>
              <p:tags r:id="rId86"/>
            </p:custDataLst>
          </p:nvPr>
        </p:nvPicPr>
        <p:blipFill>
          <a:blip r:embed="rId87"/>
          <a:srcRect/>
          <a:stretch>
            <a:fillRect/>
          </a:stretch>
        </p:blipFill>
        <p:spPr>
          <a:xfrm>
            <a:off x="7736840" y="2121218"/>
            <a:ext cx="2405380" cy="1677670"/>
          </a:xfrm>
          <a:prstGeom prst="rect">
            <a:avLst/>
          </a:prstGeom>
        </p:spPr>
      </p:pic>
      <p:sp>
        <p:nvSpPr>
          <p:cNvPr id="208" name="文本框 207"/>
          <p:cNvSpPr txBox="1"/>
          <p:nvPr>
            <p:custDataLst>
              <p:tags r:id="rId88"/>
            </p:custDataLst>
          </p:nvPr>
        </p:nvSpPr>
        <p:spPr>
          <a:xfrm>
            <a:off x="9095740" y="2576830"/>
            <a:ext cx="98361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00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ingFang SC" panose="020B0400000000000000" charset="-122"/>
                <a:sym typeface="等线" panose="02010600030101010101" charset="-122"/>
              </a:rPr>
              <a:t>办公文件</a:t>
            </a:r>
            <a:endParaRPr lang="zh-CN" altLang="en-US" sz="100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ingFang SC" panose="020B0400000000000000" charset="-122"/>
              <a:sym typeface="等线" panose="02010600030101010101" charset="-122"/>
            </a:endParaRPr>
          </a:p>
        </p:txBody>
      </p:sp>
      <p:pic>
        <p:nvPicPr>
          <p:cNvPr id="209" name="图片 208"/>
          <p:cNvPicPr>
            <a:picLocks noChangeAspect="1"/>
          </p:cNvPicPr>
          <p:nvPr>
            <p:custDataLst>
              <p:tags r:id="rId89"/>
            </p:custDataLst>
          </p:nvPr>
        </p:nvPicPr>
        <p:blipFill>
          <a:blip r:embed="rId90"/>
          <a:stretch>
            <a:fillRect/>
          </a:stretch>
        </p:blipFill>
        <p:spPr>
          <a:xfrm>
            <a:off x="9444990" y="2257425"/>
            <a:ext cx="262890" cy="321310"/>
          </a:xfrm>
          <a:prstGeom prst="rect">
            <a:avLst/>
          </a:prstGeom>
        </p:spPr>
      </p:pic>
      <p:sp>
        <p:nvSpPr>
          <p:cNvPr id="210" name="圆角矩形 209"/>
          <p:cNvSpPr/>
          <p:nvPr>
            <p:custDataLst>
              <p:tags r:id="rId91"/>
            </p:custDataLst>
          </p:nvPr>
        </p:nvSpPr>
        <p:spPr>
          <a:xfrm>
            <a:off x="7616825" y="1857375"/>
            <a:ext cx="4083050" cy="2861310"/>
          </a:xfrm>
          <a:prstGeom prst="roundRect">
            <a:avLst>
              <a:gd name="adj" fmla="val 2609"/>
            </a:avLst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圆角矩形 210"/>
          <p:cNvSpPr/>
          <p:nvPr>
            <p:custDataLst>
              <p:tags r:id="rId92"/>
            </p:custDataLst>
          </p:nvPr>
        </p:nvSpPr>
        <p:spPr>
          <a:xfrm>
            <a:off x="9155113" y="1739900"/>
            <a:ext cx="1006475" cy="21209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/>
              <a:t>1.</a:t>
            </a:r>
            <a:r>
              <a:rPr lang="zh-CN" altLang="en-US" sz="900" b="1"/>
              <a:t>数据安全闭环</a:t>
            </a:r>
            <a:endParaRPr lang="zh-CN" altLang="en-US" sz="900" b="1"/>
          </a:p>
        </p:txBody>
      </p:sp>
      <p:sp>
        <p:nvSpPr>
          <p:cNvPr id="212" name="圆角矩形 211"/>
          <p:cNvSpPr/>
          <p:nvPr>
            <p:custDataLst>
              <p:tags r:id="rId93"/>
            </p:custDataLst>
          </p:nvPr>
        </p:nvSpPr>
        <p:spPr>
          <a:xfrm>
            <a:off x="6635115" y="1701165"/>
            <a:ext cx="2239010" cy="312420"/>
          </a:xfrm>
          <a:prstGeom prst="roundRect">
            <a:avLst>
              <a:gd name="adj" fmla="val 1795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协同办公、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安全生产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iṧ1iḑê"/>
          <p:cNvSpPr/>
          <p:nvPr>
            <p:custDataLst>
              <p:tags r:id="rId94"/>
            </p:custDataLst>
          </p:nvPr>
        </p:nvSpPr>
        <p:spPr bwMode="auto">
          <a:xfrm>
            <a:off x="413385" y="1044599"/>
            <a:ext cx="11383010" cy="40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1" indent="-285750" fontAlgn="base">
              <a:lnSpc>
                <a:spcPct val="150000"/>
              </a:lnSpc>
              <a:spcAft>
                <a:spcPct val="0"/>
              </a:spcAft>
              <a:buClr>
                <a:srgbClr val="C00000"/>
              </a:buClr>
              <a:buFont typeface="Wingdings" panose="05000000000000000000" charset="0"/>
              <a:buChar char="n"/>
              <a:defRPr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云电脑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安全防护套件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协同办公套件</a:t>
            </a:r>
            <a:r>
              <a:rPr lang="zh-CN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组成企业办公环境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，帮助企业实现内外部安全沟通、协同办公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306570" y="2438073"/>
            <a:ext cx="2840990" cy="511502"/>
            <a:chOff x="4273622" y="1935883"/>
            <a:chExt cx="2830958" cy="502089"/>
          </a:xfrm>
        </p:grpSpPr>
        <p:sp>
          <p:nvSpPr>
            <p:cNvPr id="4" name="文本框 3"/>
            <p:cNvSpPr txBox="1"/>
            <p:nvPr/>
          </p:nvSpPr>
          <p:spPr>
            <a:xfrm>
              <a:off x="4273622" y="1935883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931962" y="1970205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直线箭头连接符 9"/>
            <p:cNvCxnSpPr/>
            <p:nvPr/>
          </p:nvCxnSpPr>
          <p:spPr>
            <a:xfrm>
              <a:off x="4376286" y="2437972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5022215" y="2438073"/>
            <a:ext cx="224790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什么是云电脑</a:t>
            </a:r>
            <a:endParaRPr kumimoji="1" lang="zh-CN" sz="1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06570" y="3179330"/>
            <a:ext cx="2840990" cy="511502"/>
            <a:chOff x="4273622" y="2804049"/>
            <a:chExt cx="2830958" cy="502089"/>
          </a:xfrm>
        </p:grpSpPr>
        <p:sp>
          <p:nvSpPr>
            <p:cNvPr id="3" name="文本框 2"/>
            <p:cNvSpPr txBox="1"/>
            <p:nvPr/>
          </p:nvSpPr>
          <p:spPr>
            <a:xfrm>
              <a:off x="4273622" y="2804049"/>
              <a:ext cx="546945" cy="4369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直线箭头连接符 15"/>
            <p:cNvCxnSpPr/>
            <p:nvPr/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/>
        </p:nvSpPr>
        <p:spPr>
          <a:xfrm>
            <a:off x="5022215" y="3179330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altLang="en-US" sz="18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天翼云电脑安全协同办公方案</a:t>
            </a:r>
            <a:endParaRPr kumimoji="1" lang="zh-CN" altLang="en-US" sz="1800" b="1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06570" y="3886085"/>
            <a:ext cx="2840990" cy="511502"/>
            <a:chOff x="4273622" y="2804049"/>
            <a:chExt cx="2830958" cy="502089"/>
          </a:xfrm>
        </p:grpSpPr>
        <p:sp>
          <p:nvSpPr>
            <p:cNvPr id="11" name="文本框 10"/>
            <p:cNvSpPr txBox="1"/>
            <p:nvPr>
              <p:custDataLst>
                <p:tags r:id="rId1"/>
              </p:custDataLst>
            </p:nvPr>
          </p:nvSpPr>
          <p:spPr>
            <a:xfrm>
              <a:off x="4273622" y="2804049"/>
              <a:ext cx="546945" cy="4369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DF0629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kumimoji="1" lang="zh-CN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DF0629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2"/>
              </p:custDataLst>
            </p:nvPr>
          </p:nvSpPr>
          <p:spPr>
            <a:xfrm>
              <a:off x="4931962" y="2838371"/>
              <a:ext cx="309880" cy="368300"/>
            </a:xfrm>
            <a:prstGeom prst="rect">
              <a:avLst/>
            </a:prstGeom>
          </p:spPr>
          <p:txBody>
            <a:bodyPr wrap="square" anchor="ctr">
              <a:spAutoFit/>
            </a:bodyPr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线箭头连接符 15"/>
            <p:cNvCxnSpPr/>
            <p:nvPr>
              <p:custDataLst>
                <p:tags r:id="rId3"/>
              </p:custDataLst>
            </p:nvPr>
          </p:nvCxnSpPr>
          <p:spPr>
            <a:xfrm>
              <a:off x="4376286" y="3306138"/>
              <a:ext cx="2728294" cy="0"/>
            </a:xfrm>
            <a:prstGeom prst="straightConnector1">
              <a:avLst/>
            </a:prstGeom>
            <a:ln w="31750">
              <a:solidFill>
                <a:srgbClr val="F2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5022215" y="3886085"/>
            <a:ext cx="1559560" cy="3752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1" lang="zh-CN" sz="1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方案推广建议</a:t>
            </a:r>
            <a:endParaRPr kumimoji="1" lang="zh-CN" sz="1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4185" y="344754"/>
            <a:ext cx="8699148" cy="396875"/>
          </a:xfrm>
        </p:spPr>
        <p:txBody>
          <a:bodyPr/>
          <a:lstStyle/>
          <a:p>
            <a:r>
              <a:rPr lang="zh-CN" altLang="en-US" dirty="0"/>
              <a:t>第一步：理解不同客户角色对办公终端的诉</a:t>
            </a:r>
            <a:r>
              <a:rPr lang="zh-CN" altLang="en-US" dirty="0" smtClean="0"/>
              <a:t>求</a:t>
            </a:r>
            <a:r>
              <a:rPr lang="en-US" altLang="zh-CN" dirty="0" smtClean="0"/>
              <a:t> </a:t>
            </a:r>
            <a:endParaRPr lang="en-US" altLang="zh-CN" dirty="0" smtClean="0"/>
          </a:p>
        </p:txBody>
      </p:sp>
      <p:sp>
        <p:nvSpPr>
          <p:cNvPr id="1267" name="文本框 1266"/>
          <p:cNvSpPr txBox="1"/>
          <p:nvPr/>
        </p:nvSpPr>
        <p:spPr>
          <a:xfrm>
            <a:off x="-2042889" y="1922792"/>
            <a:ext cx="10948299" cy="515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  <a:buSzTx/>
            </a:pPr>
            <a:r>
              <a:rPr lang="zh-CN" altLang="en-US" sz="18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管理者和运维人员更愿意使用云电脑</a:t>
            </a:r>
            <a:endParaRPr lang="en-US" altLang="zh-CN" sz="1835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69" name="组合 1268"/>
          <p:cNvGrpSpPr/>
          <p:nvPr/>
        </p:nvGrpSpPr>
        <p:grpSpPr>
          <a:xfrm>
            <a:off x="620009" y="2510869"/>
            <a:ext cx="5483745" cy="3105254"/>
            <a:chOff x="883581" y="2794571"/>
            <a:chExt cx="5969285" cy="3380198"/>
          </a:xfrm>
        </p:grpSpPr>
        <p:sp>
          <p:nvSpPr>
            <p:cNvPr id="1270" name="圆角矩形 1269"/>
            <p:cNvSpPr/>
            <p:nvPr/>
          </p:nvSpPr>
          <p:spPr>
            <a:xfrm>
              <a:off x="883581" y="2794571"/>
              <a:ext cx="5969285" cy="3380198"/>
            </a:xfrm>
            <a:prstGeom prst="roundRect">
              <a:avLst>
                <a:gd name="adj" fmla="val 6793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grpSp>
          <p:nvGrpSpPr>
            <p:cNvPr id="1271" name="组合 1270"/>
            <p:cNvGrpSpPr/>
            <p:nvPr/>
          </p:nvGrpSpPr>
          <p:grpSpPr>
            <a:xfrm>
              <a:off x="4192570" y="3158786"/>
              <a:ext cx="2014647" cy="2767491"/>
              <a:chOff x="4624078" y="3158786"/>
              <a:chExt cx="2014647" cy="2767491"/>
            </a:xfrm>
          </p:grpSpPr>
          <p:pic>
            <p:nvPicPr>
              <p:cNvPr id="1276" name="图片 1275" descr="32313535393238333b32313535393234343b4954b9dcc0edd5df43494f43544f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854584" y="456912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77" name="圆角矩形标注 1276"/>
              <p:cNvSpPr/>
              <p:nvPr/>
            </p:nvSpPr>
            <p:spPr>
              <a:xfrm>
                <a:off x="4624078" y="3158786"/>
                <a:ext cx="2014647" cy="1181735"/>
              </a:xfrm>
              <a:prstGeom prst="wedgeRoundRectCallou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远程维护更便捷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系统软件好管理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重复工作能避免</a:t>
                </a:r>
                <a:endParaRPr lang="zh-CN" altLang="en-US" sz="128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en-US" altLang="zh-CN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········</a:t>
                </a:r>
                <a:endParaRPr lang="en-US" altLang="zh-CN" sz="128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8" name="文本框 1277"/>
              <p:cNvSpPr txBox="1"/>
              <p:nvPr/>
            </p:nvSpPr>
            <p:spPr>
              <a:xfrm>
                <a:off x="4737109" y="5549560"/>
                <a:ext cx="1117018" cy="376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55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运维人员</a:t>
                </a:r>
                <a:endParaRPr lang="zh-CN" altLang="en-US" sz="165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72" name="组合 1271"/>
            <p:cNvGrpSpPr/>
            <p:nvPr/>
          </p:nvGrpSpPr>
          <p:grpSpPr>
            <a:xfrm>
              <a:off x="1475787" y="3158786"/>
              <a:ext cx="2051903" cy="2797971"/>
              <a:chOff x="1475787" y="3158786"/>
              <a:chExt cx="2051903" cy="2797971"/>
            </a:xfrm>
          </p:grpSpPr>
          <p:pic>
            <p:nvPicPr>
              <p:cNvPr id="1273" name="图片 1272" descr="32313536393538353b32313536393537373bcdc5b6d3c1ecb5bc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45663" y="45030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74" name="圆角矩形标注 1273"/>
              <p:cNvSpPr/>
              <p:nvPr/>
            </p:nvSpPr>
            <p:spPr>
              <a:xfrm>
                <a:off x="1475787" y="3158786"/>
                <a:ext cx="2051903" cy="1181735"/>
              </a:xfrm>
              <a:prstGeom prst="wedgeRoundRectCallou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CN" altLang="en-US" sz="128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节省使用</a:t>
                </a: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成本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加强行为管控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提高数据安全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········</a:t>
                </a:r>
                <a:endParaRPr lang="en-US" altLang="zh-CN" sz="128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5" name="文本框 1274"/>
              <p:cNvSpPr txBox="1"/>
              <p:nvPr/>
            </p:nvSpPr>
            <p:spPr>
              <a:xfrm>
                <a:off x="1712008" y="5580040"/>
                <a:ext cx="1117018" cy="376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55" b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管理人员</a:t>
                </a:r>
                <a:endParaRPr lang="zh-CN" altLang="en-US" sz="1655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279" name="iconfont-1065-722180"/>
          <p:cNvSpPr/>
          <p:nvPr/>
        </p:nvSpPr>
        <p:spPr>
          <a:xfrm>
            <a:off x="5669286" y="2577688"/>
            <a:ext cx="376730" cy="376790"/>
          </a:xfrm>
          <a:custGeom>
            <a:avLst/>
            <a:gdLst>
              <a:gd name="T0" fmla="*/ 6400 w 12801"/>
              <a:gd name="T1" fmla="*/ 0 h 12800"/>
              <a:gd name="T2" fmla="*/ 0 w 12801"/>
              <a:gd name="T3" fmla="*/ 6400 h 12800"/>
              <a:gd name="T4" fmla="*/ 6400 w 12801"/>
              <a:gd name="T5" fmla="*/ 12800 h 12800"/>
              <a:gd name="T6" fmla="*/ 12801 w 12801"/>
              <a:gd name="T7" fmla="*/ 6400 h 12800"/>
              <a:gd name="T8" fmla="*/ 6400 w 12801"/>
              <a:gd name="T9" fmla="*/ 0 h 12800"/>
              <a:gd name="T10" fmla="*/ 6400 w 12801"/>
              <a:gd name="T11" fmla="*/ 12267 h 12800"/>
              <a:gd name="T12" fmla="*/ 533 w 12801"/>
              <a:gd name="T13" fmla="*/ 6400 h 12800"/>
              <a:gd name="T14" fmla="*/ 6400 w 12801"/>
              <a:gd name="T15" fmla="*/ 533 h 12800"/>
              <a:gd name="T16" fmla="*/ 12267 w 12801"/>
              <a:gd name="T17" fmla="*/ 6400 h 12800"/>
              <a:gd name="T18" fmla="*/ 6400 w 12801"/>
              <a:gd name="T19" fmla="*/ 12267 h 12800"/>
              <a:gd name="T20" fmla="*/ 6400 w 12801"/>
              <a:gd name="T21" fmla="*/ 12267 h 12800"/>
              <a:gd name="T22" fmla="*/ 9443 w 12801"/>
              <a:gd name="T23" fmla="*/ 7861 h 12800"/>
              <a:gd name="T24" fmla="*/ 9102 w 12801"/>
              <a:gd name="T25" fmla="*/ 8022 h 12800"/>
              <a:gd name="T26" fmla="*/ 6402 w 12801"/>
              <a:gd name="T27" fmla="*/ 9921 h 12800"/>
              <a:gd name="T28" fmla="*/ 3699 w 12801"/>
              <a:gd name="T29" fmla="*/ 8011 h 12800"/>
              <a:gd name="T30" fmla="*/ 3358 w 12801"/>
              <a:gd name="T31" fmla="*/ 7849 h 12800"/>
              <a:gd name="T32" fmla="*/ 3196 w 12801"/>
              <a:gd name="T33" fmla="*/ 8189 h 12800"/>
              <a:gd name="T34" fmla="*/ 6402 w 12801"/>
              <a:gd name="T35" fmla="*/ 10455 h 12800"/>
              <a:gd name="T36" fmla="*/ 9604 w 12801"/>
              <a:gd name="T37" fmla="*/ 8202 h 12800"/>
              <a:gd name="T38" fmla="*/ 9443 w 12801"/>
              <a:gd name="T39" fmla="*/ 7861 h 12800"/>
              <a:gd name="T40" fmla="*/ 9443 w 12801"/>
              <a:gd name="T41" fmla="*/ 7861 h 12800"/>
              <a:gd name="T42" fmla="*/ 3924 w 12801"/>
              <a:gd name="T43" fmla="*/ 4228 h 12800"/>
              <a:gd name="T44" fmla="*/ 4896 w 12801"/>
              <a:gd name="T45" fmla="*/ 5405 h 12800"/>
              <a:gd name="T46" fmla="*/ 5163 w 12801"/>
              <a:gd name="T47" fmla="*/ 5671 h 12800"/>
              <a:gd name="T48" fmla="*/ 5430 w 12801"/>
              <a:gd name="T49" fmla="*/ 5405 h 12800"/>
              <a:gd name="T50" fmla="*/ 3924 w 12801"/>
              <a:gd name="T51" fmla="*/ 3694 h 12800"/>
              <a:gd name="T52" fmla="*/ 2419 w 12801"/>
              <a:gd name="T53" fmla="*/ 5405 h 12800"/>
              <a:gd name="T54" fmla="*/ 2686 w 12801"/>
              <a:gd name="T55" fmla="*/ 5671 h 12800"/>
              <a:gd name="T56" fmla="*/ 2952 w 12801"/>
              <a:gd name="T57" fmla="*/ 5405 h 12800"/>
              <a:gd name="T58" fmla="*/ 3924 w 12801"/>
              <a:gd name="T59" fmla="*/ 4228 h 12800"/>
              <a:gd name="T60" fmla="*/ 3924 w 12801"/>
              <a:gd name="T61" fmla="*/ 4228 h 12800"/>
              <a:gd name="T62" fmla="*/ 8877 w 12801"/>
              <a:gd name="T63" fmla="*/ 3695 h 12800"/>
              <a:gd name="T64" fmla="*/ 7371 w 12801"/>
              <a:gd name="T65" fmla="*/ 5405 h 12800"/>
              <a:gd name="T66" fmla="*/ 7638 w 12801"/>
              <a:gd name="T67" fmla="*/ 5672 h 12800"/>
              <a:gd name="T68" fmla="*/ 7905 w 12801"/>
              <a:gd name="T69" fmla="*/ 5405 h 12800"/>
              <a:gd name="T70" fmla="*/ 8877 w 12801"/>
              <a:gd name="T71" fmla="*/ 4228 h 12800"/>
              <a:gd name="T72" fmla="*/ 9849 w 12801"/>
              <a:gd name="T73" fmla="*/ 5405 h 12800"/>
              <a:gd name="T74" fmla="*/ 10116 w 12801"/>
              <a:gd name="T75" fmla="*/ 5672 h 12800"/>
              <a:gd name="T76" fmla="*/ 10382 w 12801"/>
              <a:gd name="T77" fmla="*/ 5405 h 12800"/>
              <a:gd name="T78" fmla="*/ 8877 w 12801"/>
              <a:gd name="T79" fmla="*/ 3695 h 12800"/>
              <a:gd name="T80" fmla="*/ 8877 w 12801"/>
              <a:gd name="T81" fmla="*/ 3695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801" h="12800">
                <a:moveTo>
                  <a:pt x="6400" y="0"/>
                </a:moveTo>
                <a:cubicBezTo>
                  <a:pt x="2871" y="0"/>
                  <a:pt x="0" y="2871"/>
                  <a:pt x="0" y="6400"/>
                </a:cubicBezTo>
                <a:cubicBezTo>
                  <a:pt x="0" y="9929"/>
                  <a:pt x="2871" y="12800"/>
                  <a:pt x="6400" y="12800"/>
                </a:cubicBezTo>
                <a:cubicBezTo>
                  <a:pt x="9930" y="12800"/>
                  <a:pt x="12801" y="9929"/>
                  <a:pt x="12801" y="6400"/>
                </a:cubicBezTo>
                <a:cubicBezTo>
                  <a:pt x="12801" y="2871"/>
                  <a:pt x="9930" y="0"/>
                  <a:pt x="6400" y="0"/>
                </a:cubicBezTo>
                <a:close/>
                <a:moveTo>
                  <a:pt x="6400" y="12267"/>
                </a:moveTo>
                <a:cubicBezTo>
                  <a:pt x="3165" y="12267"/>
                  <a:pt x="533" y="9635"/>
                  <a:pt x="533" y="6400"/>
                </a:cubicBezTo>
                <a:cubicBezTo>
                  <a:pt x="533" y="3165"/>
                  <a:pt x="3165" y="533"/>
                  <a:pt x="6400" y="533"/>
                </a:cubicBezTo>
                <a:cubicBezTo>
                  <a:pt x="9635" y="533"/>
                  <a:pt x="12267" y="3165"/>
                  <a:pt x="12267" y="6400"/>
                </a:cubicBezTo>
                <a:cubicBezTo>
                  <a:pt x="12267" y="9635"/>
                  <a:pt x="9635" y="12267"/>
                  <a:pt x="6400" y="12267"/>
                </a:cubicBezTo>
                <a:close/>
                <a:moveTo>
                  <a:pt x="6400" y="12267"/>
                </a:moveTo>
                <a:close/>
                <a:moveTo>
                  <a:pt x="9443" y="7861"/>
                </a:moveTo>
                <a:cubicBezTo>
                  <a:pt x="9304" y="7811"/>
                  <a:pt x="9152" y="7883"/>
                  <a:pt x="9102" y="8022"/>
                </a:cubicBezTo>
                <a:cubicBezTo>
                  <a:pt x="8695" y="9158"/>
                  <a:pt x="7610" y="9921"/>
                  <a:pt x="6402" y="9921"/>
                </a:cubicBezTo>
                <a:cubicBezTo>
                  <a:pt x="5190" y="9921"/>
                  <a:pt x="4103" y="9154"/>
                  <a:pt x="3699" y="8011"/>
                </a:cubicBezTo>
                <a:cubicBezTo>
                  <a:pt x="3650" y="7872"/>
                  <a:pt x="3498" y="7800"/>
                  <a:pt x="3358" y="7849"/>
                </a:cubicBezTo>
                <a:cubicBezTo>
                  <a:pt x="3220" y="7898"/>
                  <a:pt x="3147" y="8050"/>
                  <a:pt x="3196" y="8189"/>
                </a:cubicBezTo>
                <a:cubicBezTo>
                  <a:pt x="3675" y="9544"/>
                  <a:pt x="4964" y="10455"/>
                  <a:pt x="6402" y="10455"/>
                </a:cubicBezTo>
                <a:cubicBezTo>
                  <a:pt x="7834" y="10455"/>
                  <a:pt x="9121" y="9549"/>
                  <a:pt x="9604" y="8202"/>
                </a:cubicBezTo>
                <a:cubicBezTo>
                  <a:pt x="9654" y="8063"/>
                  <a:pt x="9582" y="7910"/>
                  <a:pt x="9443" y="7861"/>
                </a:cubicBezTo>
                <a:close/>
                <a:moveTo>
                  <a:pt x="9443" y="7861"/>
                </a:moveTo>
                <a:close/>
                <a:moveTo>
                  <a:pt x="3924" y="4228"/>
                </a:moveTo>
                <a:cubicBezTo>
                  <a:pt x="4460" y="4228"/>
                  <a:pt x="4896" y="4756"/>
                  <a:pt x="4896" y="5405"/>
                </a:cubicBezTo>
                <a:cubicBezTo>
                  <a:pt x="4896" y="5552"/>
                  <a:pt x="5016" y="5671"/>
                  <a:pt x="5163" y="5671"/>
                </a:cubicBezTo>
                <a:cubicBezTo>
                  <a:pt x="5310" y="5671"/>
                  <a:pt x="5430" y="5552"/>
                  <a:pt x="5430" y="5405"/>
                </a:cubicBezTo>
                <a:cubicBezTo>
                  <a:pt x="5430" y="4462"/>
                  <a:pt x="4754" y="3694"/>
                  <a:pt x="3924" y="3694"/>
                </a:cubicBezTo>
                <a:cubicBezTo>
                  <a:pt x="3094" y="3694"/>
                  <a:pt x="2419" y="4462"/>
                  <a:pt x="2419" y="5405"/>
                </a:cubicBezTo>
                <a:cubicBezTo>
                  <a:pt x="2419" y="5552"/>
                  <a:pt x="2539" y="5671"/>
                  <a:pt x="2686" y="5671"/>
                </a:cubicBezTo>
                <a:cubicBezTo>
                  <a:pt x="2833" y="5671"/>
                  <a:pt x="2952" y="5552"/>
                  <a:pt x="2952" y="5405"/>
                </a:cubicBezTo>
                <a:cubicBezTo>
                  <a:pt x="2952" y="4755"/>
                  <a:pt x="3388" y="4228"/>
                  <a:pt x="3924" y="4228"/>
                </a:cubicBezTo>
                <a:close/>
                <a:moveTo>
                  <a:pt x="3924" y="4228"/>
                </a:moveTo>
                <a:close/>
                <a:moveTo>
                  <a:pt x="8877" y="3695"/>
                </a:moveTo>
                <a:cubicBezTo>
                  <a:pt x="8047" y="3695"/>
                  <a:pt x="7371" y="4462"/>
                  <a:pt x="7371" y="5405"/>
                </a:cubicBezTo>
                <a:cubicBezTo>
                  <a:pt x="7371" y="5552"/>
                  <a:pt x="7491" y="5672"/>
                  <a:pt x="7638" y="5672"/>
                </a:cubicBezTo>
                <a:cubicBezTo>
                  <a:pt x="7785" y="5672"/>
                  <a:pt x="7905" y="5552"/>
                  <a:pt x="7905" y="5405"/>
                </a:cubicBezTo>
                <a:cubicBezTo>
                  <a:pt x="7905" y="4756"/>
                  <a:pt x="8341" y="4228"/>
                  <a:pt x="8877" y="4228"/>
                </a:cubicBezTo>
                <a:cubicBezTo>
                  <a:pt x="9413" y="4228"/>
                  <a:pt x="9849" y="4756"/>
                  <a:pt x="9849" y="5405"/>
                </a:cubicBezTo>
                <a:cubicBezTo>
                  <a:pt x="9849" y="5552"/>
                  <a:pt x="9968" y="5672"/>
                  <a:pt x="10116" y="5672"/>
                </a:cubicBezTo>
                <a:cubicBezTo>
                  <a:pt x="10263" y="5672"/>
                  <a:pt x="10382" y="5552"/>
                  <a:pt x="10382" y="5405"/>
                </a:cubicBezTo>
                <a:cubicBezTo>
                  <a:pt x="10382" y="4461"/>
                  <a:pt x="9707" y="3695"/>
                  <a:pt x="8877" y="3695"/>
                </a:cubicBezTo>
                <a:close/>
                <a:moveTo>
                  <a:pt x="8877" y="3695"/>
                </a:move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5"/>
          </a:p>
        </p:txBody>
      </p:sp>
      <p:grpSp>
        <p:nvGrpSpPr>
          <p:cNvPr id="1280" name="组合 1279"/>
          <p:cNvGrpSpPr/>
          <p:nvPr/>
        </p:nvGrpSpPr>
        <p:grpSpPr>
          <a:xfrm>
            <a:off x="8555899" y="2510869"/>
            <a:ext cx="3039184" cy="3105254"/>
            <a:chOff x="8733034" y="3000054"/>
            <a:chExt cx="3308278" cy="3380198"/>
          </a:xfrm>
        </p:grpSpPr>
        <p:grpSp>
          <p:nvGrpSpPr>
            <p:cNvPr id="1281" name="组合 1280"/>
            <p:cNvGrpSpPr/>
            <p:nvPr/>
          </p:nvGrpSpPr>
          <p:grpSpPr>
            <a:xfrm>
              <a:off x="8733034" y="3000054"/>
              <a:ext cx="3308278" cy="3380198"/>
              <a:chOff x="8733034" y="3000054"/>
              <a:chExt cx="3308278" cy="3380198"/>
            </a:xfrm>
          </p:grpSpPr>
          <p:sp>
            <p:nvSpPr>
              <p:cNvPr id="1283" name="圆角矩形 1282"/>
              <p:cNvSpPr/>
              <p:nvPr/>
            </p:nvSpPr>
            <p:spPr>
              <a:xfrm>
                <a:off x="8733034" y="3000054"/>
                <a:ext cx="3308278" cy="3380198"/>
              </a:xfrm>
              <a:prstGeom prst="roundRect">
                <a:avLst>
                  <a:gd name="adj" fmla="val 6793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55"/>
              </a:p>
            </p:txBody>
          </p:sp>
          <p:pic>
            <p:nvPicPr>
              <p:cNvPr id="1284" name="图片 1283" descr="32313538393036313b32313538383837363bbfcdbba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14971" y="485461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85" name="圆角矩形标注 1284"/>
              <p:cNvSpPr/>
              <p:nvPr/>
            </p:nvSpPr>
            <p:spPr>
              <a:xfrm>
                <a:off x="9388580" y="3378239"/>
                <a:ext cx="2014647" cy="1181735"/>
              </a:xfrm>
              <a:prstGeom prst="wedgeRoundRectCallou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数据下载需审核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应用安装被管控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zh-CN" altLang="en-US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使用习惯不自由</a:t>
                </a:r>
                <a:endParaRPr lang="en-US" altLang="zh-CN" sz="1285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l"/>
                <a:r>
                  <a:rPr lang="en-US" altLang="zh-CN" sz="1285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········</a:t>
                </a:r>
                <a:endParaRPr lang="en-US" altLang="zh-CN" sz="128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6" name="文本框 1285"/>
              <p:cNvSpPr txBox="1"/>
              <p:nvPr/>
            </p:nvSpPr>
            <p:spPr>
              <a:xfrm>
                <a:off x="9662266" y="5755043"/>
                <a:ext cx="1117018" cy="376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5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使用人员</a:t>
                </a:r>
                <a:endParaRPr lang="zh-CN" altLang="en-US" sz="1655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82" name="2c453051-72e5-436f-aded-5638ba459cc4"/>
            <p:cNvSpPr/>
            <p:nvPr/>
          </p:nvSpPr>
          <p:spPr>
            <a:xfrm>
              <a:off x="8793215" y="3062517"/>
              <a:ext cx="410152" cy="410152"/>
            </a:xfrm>
            <a:custGeom>
              <a:avLst/>
              <a:gdLst>
                <a:gd name="connsiteX0" fmla="*/ 444367 w 888868"/>
                <a:gd name="connsiteY0" fmla="*/ 435125 h 888868"/>
                <a:gd name="connsiteX1" fmla="*/ 647504 w 888868"/>
                <a:gd name="connsiteY1" fmla="*/ 633900 h 888868"/>
                <a:gd name="connsiteX2" fmla="*/ 647559 w 888868"/>
                <a:gd name="connsiteY2" fmla="*/ 635431 h 888868"/>
                <a:gd name="connsiteX3" fmla="*/ 647559 w 888868"/>
                <a:gd name="connsiteY3" fmla="*/ 636401 h 888868"/>
                <a:gd name="connsiteX4" fmla="*/ 647559 w 888868"/>
                <a:gd name="connsiteY4" fmla="*/ 638317 h 888868"/>
                <a:gd name="connsiteX5" fmla="*/ 647372 w 888868"/>
                <a:gd name="connsiteY5" fmla="*/ 638317 h 888868"/>
                <a:gd name="connsiteX6" fmla="*/ 626407 w 888868"/>
                <a:gd name="connsiteY6" fmla="*/ 658505 h 888868"/>
                <a:gd name="connsiteX7" fmla="*/ 601247 w 888868"/>
                <a:gd name="connsiteY7" fmla="*/ 637447 h 888868"/>
                <a:gd name="connsiteX8" fmla="*/ 601192 w 888868"/>
                <a:gd name="connsiteY8" fmla="*/ 637304 h 888868"/>
                <a:gd name="connsiteX9" fmla="*/ 601192 w 888868"/>
                <a:gd name="connsiteY9" fmla="*/ 636654 h 888868"/>
                <a:gd name="connsiteX10" fmla="*/ 601192 w 888868"/>
                <a:gd name="connsiteY10" fmla="*/ 635431 h 888868"/>
                <a:gd name="connsiteX11" fmla="*/ 601192 w 888868"/>
                <a:gd name="connsiteY11" fmla="*/ 635233 h 888868"/>
                <a:gd name="connsiteX12" fmla="*/ 447445 w 888868"/>
                <a:gd name="connsiteY12" fmla="*/ 481281 h 888868"/>
                <a:gd name="connsiteX13" fmla="*/ 287619 w 888868"/>
                <a:gd name="connsiteY13" fmla="*/ 635024 h 888868"/>
                <a:gd name="connsiteX14" fmla="*/ 287619 w 888868"/>
                <a:gd name="connsiteY14" fmla="*/ 636202 h 888868"/>
                <a:gd name="connsiteX15" fmla="*/ 267036 w 888868"/>
                <a:gd name="connsiteY15" fmla="*/ 658757 h 888868"/>
                <a:gd name="connsiteX16" fmla="*/ 241351 w 888868"/>
                <a:gd name="connsiteY16" fmla="*/ 638317 h 888868"/>
                <a:gd name="connsiteX17" fmla="*/ 241252 w 888868"/>
                <a:gd name="connsiteY17" fmla="*/ 638317 h 888868"/>
                <a:gd name="connsiteX18" fmla="*/ 241252 w 888868"/>
                <a:gd name="connsiteY18" fmla="*/ 636907 h 888868"/>
                <a:gd name="connsiteX19" fmla="*/ 241252 w 888868"/>
                <a:gd name="connsiteY19" fmla="*/ 636863 h 888868"/>
                <a:gd name="connsiteX20" fmla="*/ 241252 w 888868"/>
                <a:gd name="connsiteY20" fmla="*/ 636158 h 888868"/>
                <a:gd name="connsiteX21" fmla="*/ 241252 w 888868"/>
                <a:gd name="connsiteY21" fmla="*/ 634781 h 888868"/>
                <a:gd name="connsiteX22" fmla="*/ 444367 w 888868"/>
                <a:gd name="connsiteY22" fmla="*/ 435125 h 888868"/>
                <a:gd name="connsiteX23" fmla="*/ 629729 w 888868"/>
                <a:gd name="connsiteY23" fmla="*/ 237347 h 888868"/>
                <a:gd name="connsiteX24" fmla="*/ 674174 w 888868"/>
                <a:gd name="connsiteY24" fmla="*/ 281782 h 888868"/>
                <a:gd name="connsiteX25" fmla="*/ 629740 w 888868"/>
                <a:gd name="connsiteY25" fmla="*/ 326225 h 888868"/>
                <a:gd name="connsiteX26" fmla="*/ 585296 w 888868"/>
                <a:gd name="connsiteY26" fmla="*/ 281792 h 888868"/>
                <a:gd name="connsiteX27" fmla="*/ 607516 w 888868"/>
                <a:gd name="connsiteY27" fmla="*/ 243301 h 888868"/>
                <a:gd name="connsiteX28" fmla="*/ 629729 w 888868"/>
                <a:gd name="connsiteY28" fmla="*/ 237347 h 888868"/>
                <a:gd name="connsiteX29" fmla="*/ 259125 w 888868"/>
                <a:gd name="connsiteY29" fmla="*/ 223929 h 888868"/>
                <a:gd name="connsiteX30" fmla="*/ 303570 w 888868"/>
                <a:gd name="connsiteY30" fmla="*/ 268364 h 888868"/>
                <a:gd name="connsiteX31" fmla="*/ 259136 w 888868"/>
                <a:gd name="connsiteY31" fmla="*/ 312807 h 888868"/>
                <a:gd name="connsiteX32" fmla="*/ 214692 w 888868"/>
                <a:gd name="connsiteY32" fmla="*/ 268374 h 888868"/>
                <a:gd name="connsiteX33" fmla="*/ 236911 w 888868"/>
                <a:gd name="connsiteY33" fmla="*/ 229883 h 888868"/>
                <a:gd name="connsiteX34" fmla="*/ 259125 w 888868"/>
                <a:gd name="connsiteY34" fmla="*/ 223929 h 888868"/>
                <a:gd name="connsiteX35" fmla="*/ 444433 w 888868"/>
                <a:gd name="connsiteY35" fmla="*/ 47005 h 888868"/>
                <a:gd name="connsiteX36" fmla="*/ 46818 w 888868"/>
                <a:gd name="connsiteY36" fmla="*/ 444620 h 888868"/>
                <a:gd name="connsiteX37" fmla="*/ 444433 w 888868"/>
                <a:gd name="connsiteY37" fmla="*/ 842225 h 888868"/>
                <a:gd name="connsiteX38" fmla="*/ 842049 w 888868"/>
                <a:gd name="connsiteY38" fmla="*/ 444620 h 888868"/>
                <a:gd name="connsiteX39" fmla="*/ 444433 w 888868"/>
                <a:gd name="connsiteY39" fmla="*/ 47005 h 888868"/>
                <a:gd name="connsiteX40" fmla="*/ 444434 w 888868"/>
                <a:gd name="connsiteY40" fmla="*/ 0 h 888868"/>
                <a:gd name="connsiteX41" fmla="*/ 888868 w 888868"/>
                <a:gd name="connsiteY41" fmla="*/ 444434 h 888868"/>
                <a:gd name="connsiteX42" fmla="*/ 444434 w 888868"/>
                <a:gd name="connsiteY42" fmla="*/ 888868 h 888868"/>
                <a:gd name="connsiteX43" fmla="*/ 0 w 888868"/>
                <a:gd name="connsiteY43" fmla="*/ 444434 h 888868"/>
                <a:gd name="connsiteX44" fmla="*/ 444434 w 888868"/>
                <a:gd name="connsiteY44" fmla="*/ 0 h 88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8868" h="888868">
                  <a:moveTo>
                    <a:pt x="444367" y="435125"/>
                  </a:moveTo>
                  <a:cubicBezTo>
                    <a:pt x="555112" y="435125"/>
                    <a:pt x="645147" y="523739"/>
                    <a:pt x="647504" y="633900"/>
                  </a:cubicBezTo>
                  <a:cubicBezTo>
                    <a:pt x="647559" y="634407"/>
                    <a:pt x="647559" y="634913"/>
                    <a:pt x="647559" y="635431"/>
                  </a:cubicBezTo>
                  <a:cubicBezTo>
                    <a:pt x="647559" y="635751"/>
                    <a:pt x="647559" y="636070"/>
                    <a:pt x="647559" y="636401"/>
                  </a:cubicBezTo>
                  <a:cubicBezTo>
                    <a:pt x="647559" y="637028"/>
                    <a:pt x="647559" y="637667"/>
                    <a:pt x="647559" y="638317"/>
                  </a:cubicBezTo>
                  <a:lnTo>
                    <a:pt x="647372" y="638317"/>
                  </a:lnTo>
                  <a:cubicBezTo>
                    <a:pt x="645998" y="649139"/>
                    <a:pt x="637272" y="657542"/>
                    <a:pt x="626407" y="658505"/>
                  </a:cubicBezTo>
                  <a:cubicBezTo>
                    <a:pt x="613644" y="659638"/>
                    <a:pt x="602380" y="650210"/>
                    <a:pt x="601247" y="637447"/>
                  </a:cubicBezTo>
                  <a:cubicBezTo>
                    <a:pt x="601192" y="637392"/>
                    <a:pt x="601192" y="637304"/>
                    <a:pt x="601192" y="637304"/>
                  </a:cubicBezTo>
                  <a:cubicBezTo>
                    <a:pt x="601192" y="637084"/>
                    <a:pt x="601192" y="636863"/>
                    <a:pt x="601192" y="636654"/>
                  </a:cubicBezTo>
                  <a:cubicBezTo>
                    <a:pt x="601192" y="636246"/>
                    <a:pt x="601192" y="635839"/>
                    <a:pt x="601192" y="635431"/>
                  </a:cubicBezTo>
                  <a:lnTo>
                    <a:pt x="601192" y="635233"/>
                  </a:lnTo>
                  <a:cubicBezTo>
                    <a:pt x="599670" y="550925"/>
                    <a:pt x="531750" y="482915"/>
                    <a:pt x="447445" y="481281"/>
                  </a:cubicBezTo>
                  <a:cubicBezTo>
                    <a:pt x="360855" y="479601"/>
                    <a:pt x="289299" y="548434"/>
                    <a:pt x="287619" y="635024"/>
                  </a:cubicBezTo>
                  <a:cubicBezTo>
                    <a:pt x="287619" y="635409"/>
                    <a:pt x="287619" y="635806"/>
                    <a:pt x="287619" y="636202"/>
                  </a:cubicBezTo>
                  <a:cubicBezTo>
                    <a:pt x="287364" y="647810"/>
                    <a:pt x="278572" y="657445"/>
                    <a:pt x="267036" y="658757"/>
                  </a:cubicBezTo>
                  <a:cubicBezTo>
                    <a:pt x="254299" y="660205"/>
                    <a:pt x="242800" y="651054"/>
                    <a:pt x="241351" y="638317"/>
                  </a:cubicBezTo>
                  <a:lnTo>
                    <a:pt x="241252" y="638317"/>
                  </a:lnTo>
                  <a:cubicBezTo>
                    <a:pt x="241252" y="637844"/>
                    <a:pt x="241252" y="637370"/>
                    <a:pt x="241252" y="636907"/>
                  </a:cubicBezTo>
                  <a:lnTo>
                    <a:pt x="241252" y="636863"/>
                  </a:lnTo>
                  <a:cubicBezTo>
                    <a:pt x="241252" y="636632"/>
                    <a:pt x="241252" y="636390"/>
                    <a:pt x="241252" y="636158"/>
                  </a:cubicBezTo>
                  <a:cubicBezTo>
                    <a:pt x="241252" y="635685"/>
                    <a:pt x="241252" y="635233"/>
                    <a:pt x="241252" y="634781"/>
                  </a:cubicBezTo>
                  <a:cubicBezTo>
                    <a:pt x="243158" y="524213"/>
                    <a:pt x="333391" y="435125"/>
                    <a:pt x="444367" y="435125"/>
                  </a:cubicBezTo>
                  <a:close/>
                  <a:moveTo>
                    <a:pt x="629729" y="237347"/>
                  </a:moveTo>
                  <a:cubicBezTo>
                    <a:pt x="654273" y="237345"/>
                    <a:pt x="674172" y="257239"/>
                    <a:pt x="674174" y="281782"/>
                  </a:cubicBezTo>
                  <a:cubicBezTo>
                    <a:pt x="674177" y="306325"/>
                    <a:pt x="654283" y="326223"/>
                    <a:pt x="629740" y="326225"/>
                  </a:cubicBezTo>
                  <a:cubicBezTo>
                    <a:pt x="605197" y="326228"/>
                    <a:pt x="585298" y="306335"/>
                    <a:pt x="585296" y="281792"/>
                  </a:cubicBezTo>
                  <a:cubicBezTo>
                    <a:pt x="585298" y="265914"/>
                    <a:pt x="593767" y="251244"/>
                    <a:pt x="607516" y="243301"/>
                  </a:cubicBezTo>
                  <a:cubicBezTo>
                    <a:pt x="614269" y="239402"/>
                    <a:pt x="621931" y="237348"/>
                    <a:pt x="629729" y="237347"/>
                  </a:cubicBezTo>
                  <a:close/>
                  <a:moveTo>
                    <a:pt x="259125" y="223929"/>
                  </a:moveTo>
                  <a:cubicBezTo>
                    <a:pt x="283669" y="223927"/>
                    <a:pt x="303567" y="243821"/>
                    <a:pt x="303570" y="268364"/>
                  </a:cubicBezTo>
                  <a:cubicBezTo>
                    <a:pt x="303572" y="292907"/>
                    <a:pt x="283679" y="312805"/>
                    <a:pt x="259136" y="312807"/>
                  </a:cubicBezTo>
                  <a:cubicBezTo>
                    <a:pt x="234593" y="312811"/>
                    <a:pt x="214695" y="292917"/>
                    <a:pt x="214692" y="268374"/>
                  </a:cubicBezTo>
                  <a:cubicBezTo>
                    <a:pt x="214688" y="252495"/>
                    <a:pt x="223159" y="237821"/>
                    <a:pt x="236911" y="229883"/>
                  </a:cubicBezTo>
                  <a:cubicBezTo>
                    <a:pt x="243665" y="225984"/>
                    <a:pt x="251327" y="223930"/>
                    <a:pt x="259125" y="223929"/>
                  </a:cubicBezTo>
                  <a:close/>
                  <a:moveTo>
                    <a:pt x="444433" y="47005"/>
                  </a:moveTo>
                  <a:cubicBezTo>
                    <a:pt x="224838" y="47005"/>
                    <a:pt x="46818" y="225025"/>
                    <a:pt x="46818" y="444620"/>
                  </a:cubicBezTo>
                  <a:cubicBezTo>
                    <a:pt x="46818" y="664216"/>
                    <a:pt x="224838" y="842225"/>
                    <a:pt x="444433" y="842225"/>
                  </a:cubicBezTo>
                  <a:cubicBezTo>
                    <a:pt x="664028" y="842225"/>
                    <a:pt x="842049" y="664260"/>
                    <a:pt x="842049" y="444620"/>
                  </a:cubicBezTo>
                  <a:cubicBezTo>
                    <a:pt x="842049" y="224981"/>
                    <a:pt x="664028" y="47005"/>
                    <a:pt x="444433" y="47005"/>
                  </a:cubicBezTo>
                  <a:close/>
                  <a:moveTo>
                    <a:pt x="444434" y="0"/>
                  </a:moveTo>
                  <a:cubicBezTo>
                    <a:pt x="689884" y="0"/>
                    <a:pt x="888868" y="199006"/>
                    <a:pt x="888868" y="444434"/>
                  </a:cubicBezTo>
                  <a:cubicBezTo>
                    <a:pt x="888868" y="689862"/>
                    <a:pt x="689895" y="888868"/>
                    <a:pt x="444434" y="888868"/>
                  </a:cubicBezTo>
                  <a:cubicBezTo>
                    <a:pt x="198973" y="888868"/>
                    <a:pt x="0" y="689895"/>
                    <a:pt x="0" y="444434"/>
                  </a:cubicBezTo>
                  <a:cubicBezTo>
                    <a:pt x="0" y="198973"/>
                    <a:pt x="198973" y="0"/>
                    <a:pt x="444434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5"/>
            </a:p>
          </p:txBody>
        </p:sp>
      </p:grpSp>
      <p:grpSp>
        <p:nvGrpSpPr>
          <p:cNvPr id="1287" name="组合 1286"/>
          <p:cNvGrpSpPr/>
          <p:nvPr/>
        </p:nvGrpSpPr>
        <p:grpSpPr>
          <a:xfrm>
            <a:off x="6321094" y="3418743"/>
            <a:ext cx="1996503" cy="1331111"/>
            <a:chOff x="5791157" y="1850228"/>
            <a:chExt cx="2672807" cy="1782017"/>
          </a:xfrm>
        </p:grpSpPr>
        <p:pic>
          <p:nvPicPr>
            <p:cNvPr id="1288" name="图片 1287" descr="红色log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9496" y="2587336"/>
              <a:ext cx="1281363" cy="71754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289" name="iconfont-1124-725073"/>
            <p:cNvSpPr/>
            <p:nvPr/>
          </p:nvSpPr>
          <p:spPr>
            <a:xfrm>
              <a:off x="5791157" y="1850228"/>
              <a:ext cx="2672807" cy="1782017"/>
            </a:xfrm>
            <a:custGeom>
              <a:avLst/>
              <a:gdLst>
                <a:gd name="T0" fmla="*/ 10320 w 12800"/>
                <a:gd name="T1" fmla="*/ 3222 h 8534"/>
                <a:gd name="T2" fmla="*/ 6400 w 12800"/>
                <a:gd name="T3" fmla="*/ 0 h 8534"/>
                <a:gd name="T4" fmla="*/ 2853 w 12800"/>
                <a:gd name="T5" fmla="*/ 2155 h 8534"/>
                <a:gd name="T6" fmla="*/ 0 w 12800"/>
                <a:gd name="T7" fmla="*/ 5334 h 8534"/>
                <a:gd name="T8" fmla="*/ 3200 w 12800"/>
                <a:gd name="T9" fmla="*/ 8534 h 8534"/>
                <a:gd name="T10" fmla="*/ 10133 w 12800"/>
                <a:gd name="T11" fmla="*/ 8534 h 8534"/>
                <a:gd name="T12" fmla="*/ 12800 w 12800"/>
                <a:gd name="T13" fmla="*/ 5867 h 8534"/>
                <a:gd name="T14" fmla="*/ 10320 w 12800"/>
                <a:gd name="T15" fmla="*/ 3222 h 8534"/>
                <a:gd name="T16" fmla="*/ 10133 w 12800"/>
                <a:gd name="T17" fmla="*/ 7467 h 8534"/>
                <a:gd name="T18" fmla="*/ 3200 w 12800"/>
                <a:gd name="T19" fmla="*/ 7467 h 8534"/>
                <a:gd name="T20" fmla="*/ 1067 w 12800"/>
                <a:gd name="T21" fmla="*/ 5334 h 8534"/>
                <a:gd name="T22" fmla="*/ 3200 w 12800"/>
                <a:gd name="T23" fmla="*/ 3200 h 8534"/>
                <a:gd name="T24" fmla="*/ 3579 w 12800"/>
                <a:gd name="T25" fmla="*/ 3200 h 8534"/>
                <a:gd name="T26" fmla="*/ 6400 w 12800"/>
                <a:gd name="T27" fmla="*/ 1067 h 8534"/>
                <a:gd name="T28" fmla="*/ 9333 w 12800"/>
                <a:gd name="T29" fmla="*/ 4000 h 8534"/>
                <a:gd name="T30" fmla="*/ 9333 w 12800"/>
                <a:gd name="T31" fmla="*/ 4267 h 8534"/>
                <a:gd name="T32" fmla="*/ 10133 w 12800"/>
                <a:gd name="T33" fmla="*/ 4267 h 8534"/>
                <a:gd name="T34" fmla="*/ 11733 w 12800"/>
                <a:gd name="T35" fmla="*/ 5867 h 8534"/>
                <a:gd name="T36" fmla="*/ 10133 w 12800"/>
                <a:gd name="T37" fmla="*/ 7467 h 8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00" h="8534">
                  <a:moveTo>
                    <a:pt x="10320" y="3222"/>
                  </a:moveTo>
                  <a:cubicBezTo>
                    <a:pt x="9957" y="1382"/>
                    <a:pt x="8341" y="0"/>
                    <a:pt x="6400" y="0"/>
                  </a:cubicBezTo>
                  <a:cubicBezTo>
                    <a:pt x="4859" y="0"/>
                    <a:pt x="3520" y="875"/>
                    <a:pt x="2853" y="2155"/>
                  </a:cubicBezTo>
                  <a:cubicBezTo>
                    <a:pt x="1248" y="2326"/>
                    <a:pt x="0" y="3686"/>
                    <a:pt x="0" y="5334"/>
                  </a:cubicBezTo>
                  <a:cubicBezTo>
                    <a:pt x="0" y="7099"/>
                    <a:pt x="1435" y="8534"/>
                    <a:pt x="3200" y="8534"/>
                  </a:cubicBezTo>
                  <a:lnTo>
                    <a:pt x="10133" y="8534"/>
                  </a:lnTo>
                  <a:cubicBezTo>
                    <a:pt x="11605" y="8534"/>
                    <a:pt x="12800" y="7339"/>
                    <a:pt x="12800" y="5867"/>
                  </a:cubicBezTo>
                  <a:cubicBezTo>
                    <a:pt x="12800" y="4459"/>
                    <a:pt x="11707" y="3318"/>
                    <a:pt x="10320" y="3222"/>
                  </a:cubicBezTo>
                  <a:close/>
                  <a:moveTo>
                    <a:pt x="10133" y="7467"/>
                  </a:moveTo>
                  <a:lnTo>
                    <a:pt x="3200" y="7467"/>
                  </a:lnTo>
                  <a:cubicBezTo>
                    <a:pt x="2021" y="7467"/>
                    <a:pt x="1067" y="6512"/>
                    <a:pt x="1067" y="5334"/>
                  </a:cubicBezTo>
                  <a:cubicBezTo>
                    <a:pt x="1067" y="4155"/>
                    <a:pt x="2021" y="3200"/>
                    <a:pt x="3200" y="3200"/>
                  </a:cubicBezTo>
                  <a:lnTo>
                    <a:pt x="3579" y="3200"/>
                  </a:lnTo>
                  <a:cubicBezTo>
                    <a:pt x="3931" y="1968"/>
                    <a:pt x="5056" y="1067"/>
                    <a:pt x="6400" y="1067"/>
                  </a:cubicBezTo>
                  <a:cubicBezTo>
                    <a:pt x="8021" y="1067"/>
                    <a:pt x="9333" y="2379"/>
                    <a:pt x="9333" y="4000"/>
                  </a:cubicBezTo>
                  <a:lnTo>
                    <a:pt x="9333" y="4267"/>
                  </a:lnTo>
                  <a:lnTo>
                    <a:pt x="10133" y="4267"/>
                  </a:lnTo>
                  <a:cubicBezTo>
                    <a:pt x="11019" y="4267"/>
                    <a:pt x="11733" y="4982"/>
                    <a:pt x="11733" y="5867"/>
                  </a:cubicBezTo>
                  <a:cubicBezTo>
                    <a:pt x="11733" y="6752"/>
                    <a:pt x="11019" y="7467"/>
                    <a:pt x="10133" y="7467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5"/>
            </a:p>
          </p:txBody>
        </p:sp>
      </p:grpSp>
      <p:sp>
        <p:nvSpPr>
          <p:cNvPr id="1290" name="文本框 1289"/>
          <p:cNvSpPr txBox="1"/>
          <p:nvPr/>
        </p:nvSpPr>
        <p:spPr>
          <a:xfrm>
            <a:off x="6916437" y="4773085"/>
            <a:ext cx="815340" cy="346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55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云电脑</a:t>
            </a:r>
            <a:endParaRPr lang="zh-CN" altLang="en-US" sz="165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1" name="下弧形箭头 1290"/>
          <p:cNvSpPr/>
          <p:nvPr/>
        </p:nvSpPr>
        <p:spPr>
          <a:xfrm rot="13075450">
            <a:off x="6304943" y="2813562"/>
            <a:ext cx="874983" cy="473331"/>
          </a:xfrm>
          <a:prstGeom prst="curvedUpArrow">
            <a:avLst>
              <a:gd name="adj1" fmla="val 25000"/>
              <a:gd name="adj2" fmla="val 50000"/>
              <a:gd name="adj3" fmla="val 585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>
              <a:solidFill>
                <a:schemeClr val="tx1"/>
              </a:solidFill>
            </a:endParaRPr>
          </a:p>
        </p:txBody>
      </p:sp>
      <p:sp>
        <p:nvSpPr>
          <p:cNvPr id="1292" name="下弧形箭头 1291"/>
          <p:cNvSpPr/>
          <p:nvPr/>
        </p:nvSpPr>
        <p:spPr>
          <a:xfrm rot="8524550" flipH="1">
            <a:off x="7456217" y="2819339"/>
            <a:ext cx="874983" cy="473331"/>
          </a:xfrm>
          <a:prstGeom prst="curvedUpArrow">
            <a:avLst>
              <a:gd name="adj1" fmla="val 25000"/>
              <a:gd name="adj2" fmla="val 50000"/>
              <a:gd name="adj3" fmla="val 585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52093" y="1943793"/>
            <a:ext cx="1939290" cy="4737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  <a:buClr>
                <a:srgbClr val="C00000"/>
              </a:buClr>
              <a:buSzTx/>
            </a:pPr>
            <a:r>
              <a:rPr lang="zh-CN" altLang="en-US" sz="165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员工更愿意选择</a:t>
            </a:r>
            <a:r>
              <a:rPr lang="en-US" altLang="zh-CN" sz="1655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PC</a:t>
            </a:r>
            <a:endParaRPr lang="zh-CN" altLang="en-US" sz="1655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4185" y="319989"/>
            <a:ext cx="8699148" cy="396875"/>
          </a:xfrm>
        </p:spPr>
        <p:txBody>
          <a:bodyPr/>
          <a:lstStyle/>
          <a:p>
            <a:r>
              <a:rPr>
                <a:sym typeface="+mn-ea"/>
              </a:rPr>
              <a:t>第二步：</a:t>
            </a:r>
            <a:r>
              <a:rPr lang="zh-CN" altLang="en-US" dirty="0"/>
              <a:t>根据客户不同诉求，深度挖掘需求</a:t>
            </a:r>
            <a:endParaRPr lang="zh-CN" altLang="en-US" dirty="0"/>
          </a:p>
        </p:txBody>
      </p:sp>
      <p:sp>
        <p:nvSpPr>
          <p:cNvPr id="1267" name="文本框 1266"/>
          <p:cNvSpPr txBox="1"/>
          <p:nvPr/>
        </p:nvSpPr>
        <p:spPr>
          <a:xfrm>
            <a:off x="583739" y="1280861"/>
            <a:ext cx="9294239" cy="4737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Tx/>
            </a:pPr>
            <a:r>
              <a:rPr lang="zh-CN" altLang="en-US" sz="1655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关心客户的日常办公细节，发掘云电脑商机</a:t>
            </a:r>
            <a:endParaRPr lang="zh-CN" altLang="en-US" sz="165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íṣḻïḑè"/>
          <p:cNvSpPr/>
          <p:nvPr/>
        </p:nvSpPr>
        <p:spPr>
          <a:xfrm>
            <a:off x="4441031" y="2446150"/>
            <a:ext cx="3307177" cy="33071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30" name="iṧḷïďé"/>
          <p:cNvSpPr/>
          <p:nvPr/>
        </p:nvSpPr>
        <p:spPr>
          <a:xfrm>
            <a:off x="4105313" y="3689629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2</a:t>
            </a:r>
            <a:endParaRPr lang="zh-CN" altLang="en-US" sz="2205" dirty="0"/>
          </a:p>
        </p:txBody>
      </p:sp>
      <p:sp>
        <p:nvSpPr>
          <p:cNvPr id="31" name="íṧļîḋé"/>
          <p:cNvSpPr/>
          <p:nvPr/>
        </p:nvSpPr>
        <p:spPr>
          <a:xfrm>
            <a:off x="4920018" y="2310520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1</a:t>
            </a:r>
            <a:endParaRPr lang="zh-CN" altLang="en-US" sz="2205" dirty="0"/>
          </a:p>
        </p:txBody>
      </p:sp>
      <p:sp>
        <p:nvSpPr>
          <p:cNvPr id="32" name="i$ḷïḍê"/>
          <p:cNvSpPr/>
          <p:nvPr/>
        </p:nvSpPr>
        <p:spPr>
          <a:xfrm>
            <a:off x="6465425" y="2310520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6</a:t>
            </a:r>
            <a:endParaRPr lang="zh-CN" altLang="en-US" sz="2205" dirty="0"/>
          </a:p>
        </p:txBody>
      </p:sp>
      <p:sp>
        <p:nvSpPr>
          <p:cNvPr id="33" name="iṣlîḓè"/>
          <p:cNvSpPr/>
          <p:nvPr/>
        </p:nvSpPr>
        <p:spPr>
          <a:xfrm>
            <a:off x="7343130" y="3689629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5</a:t>
            </a:r>
            <a:endParaRPr lang="zh-CN" altLang="en-US" sz="2205" dirty="0"/>
          </a:p>
        </p:txBody>
      </p:sp>
      <p:sp>
        <p:nvSpPr>
          <p:cNvPr id="34" name="íṣḷïḋe"/>
          <p:cNvSpPr/>
          <p:nvPr/>
        </p:nvSpPr>
        <p:spPr>
          <a:xfrm>
            <a:off x="6465425" y="5089738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4</a:t>
            </a:r>
            <a:endParaRPr lang="zh-CN" altLang="en-US" sz="2205" dirty="0"/>
          </a:p>
        </p:txBody>
      </p:sp>
      <p:sp>
        <p:nvSpPr>
          <p:cNvPr id="35" name="iṡḻíḋe"/>
          <p:cNvSpPr/>
          <p:nvPr/>
        </p:nvSpPr>
        <p:spPr>
          <a:xfrm>
            <a:off x="4920018" y="5079237"/>
            <a:ext cx="678001" cy="6875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5" dirty="0"/>
              <a:t>3</a:t>
            </a:r>
            <a:endParaRPr lang="zh-CN" altLang="en-US" sz="2205" dirty="0"/>
          </a:p>
        </p:txBody>
      </p:sp>
      <p:sp>
        <p:nvSpPr>
          <p:cNvPr id="36" name="îŝḻïḋè"/>
          <p:cNvSpPr/>
          <p:nvPr/>
        </p:nvSpPr>
        <p:spPr>
          <a:xfrm>
            <a:off x="4953707" y="3735908"/>
            <a:ext cx="2281824" cy="873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pPr algn="ctr"/>
            <a:r>
              <a:rPr kumimoji="1" lang="zh-CN" altLang="en-US" sz="257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客户经理关注的问题</a:t>
            </a:r>
            <a:endParaRPr kumimoji="1" lang="en-US" altLang="zh-CN" sz="257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iṡ1ïḑe"/>
          <p:cNvSpPr/>
          <p:nvPr/>
        </p:nvSpPr>
        <p:spPr>
          <a:xfrm>
            <a:off x="2156059" y="2103643"/>
            <a:ext cx="2611759" cy="30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noAutofit/>
          </a:bodyPr>
          <a:lstStyle/>
          <a:p>
            <a:pPr algn="r"/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客户员工有多少？</a:t>
            </a:r>
            <a:endParaRPr kumimoji="1" lang="en-US" altLang="zh-CN" sz="165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每年采购</a:t>
            </a:r>
            <a:r>
              <a:rPr kumimoji="1" lang="en-US" altLang="zh-CN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预算有多少？</a:t>
            </a:r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îṧḻîḍé"/>
          <p:cNvSpPr/>
          <p:nvPr/>
        </p:nvSpPr>
        <p:spPr>
          <a:xfrm>
            <a:off x="1810716" y="3632684"/>
            <a:ext cx="2143580" cy="1104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pPr algn="r"/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今年是否有新开店或新开分支机构？</a:t>
            </a:r>
            <a:endParaRPr kumimoji="1" lang="en-US" altLang="zh-CN" sz="165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是否新招人？</a:t>
            </a:r>
            <a:endParaRPr kumimoji="1" lang="en-US" altLang="zh-CN" sz="1655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isḻiḓê"/>
          <p:cNvSpPr/>
          <p:nvPr/>
        </p:nvSpPr>
        <p:spPr>
          <a:xfrm>
            <a:off x="1540042" y="5219273"/>
            <a:ext cx="3227776" cy="848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pPr algn="r"/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客户现网的</a:t>
            </a:r>
            <a:r>
              <a:rPr kumimoji="1" lang="en-US" altLang="zh-CN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机是什么型号或规格？是否用过云电脑？私有云还是公有云？哪家？什么规格？</a:t>
            </a:r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ïslîḓê"/>
          <p:cNvSpPr/>
          <p:nvPr/>
        </p:nvSpPr>
        <p:spPr>
          <a:xfrm>
            <a:off x="7327127" y="5219273"/>
            <a:ext cx="2417139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r>
              <a:rPr kumimoji="1" lang="en-US" altLang="zh-CN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kumimoji="1" lang="en-US" altLang="zh-CN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桌面采购决策链有哪些人</a:t>
            </a:r>
            <a:r>
              <a:rPr kumimoji="1" lang="en-US" altLang="zh-CN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竞争态势如何</a:t>
            </a:r>
            <a:r>
              <a:rPr kumimoji="1" lang="en-US" altLang="zh-CN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îṩḻíďe"/>
          <p:cNvSpPr/>
          <p:nvPr/>
        </p:nvSpPr>
        <p:spPr>
          <a:xfrm>
            <a:off x="8203757" y="3636221"/>
            <a:ext cx="2016523" cy="593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运维有多少人</a:t>
            </a:r>
            <a:r>
              <a:rPr kumimoji="1" lang="en-US" altLang="zh-CN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安全管理如何</a:t>
            </a:r>
            <a:r>
              <a:rPr kumimoji="1" lang="en-US" altLang="zh-CN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îṩḻiḋè"/>
          <p:cNvSpPr/>
          <p:nvPr/>
        </p:nvSpPr>
        <p:spPr>
          <a:xfrm>
            <a:off x="7327127" y="2106861"/>
            <a:ext cx="2753149" cy="848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002" tIns="42001" rIns="84002" bIns="42001" rtlCol="0" anchor="t" anchorCtr="0">
            <a:spAutoFit/>
          </a:bodyPr>
          <a:lstStyle/>
          <a:p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客户用桌面的</a:t>
            </a:r>
            <a:r>
              <a:rPr kumimoji="1" lang="zh-CN" altLang="en-US" sz="1655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场景：出差</a:t>
            </a:r>
            <a:r>
              <a:rPr kumimoji="1" lang="zh-CN" altLang="en-US" sz="1655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办公软件开发、设计，安装什么软件等等</a:t>
            </a:r>
            <a:endParaRPr kumimoji="1" lang="en-US" altLang="zh-CN" sz="1655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85" y="328244"/>
            <a:ext cx="8699148" cy="396875"/>
          </a:xfrm>
        </p:spPr>
        <p:txBody>
          <a:bodyPr/>
          <a:lstStyle/>
          <a:p>
            <a:pPr algn="l">
              <a:lnSpc>
                <a:spcPct val="90000"/>
              </a:lnSpc>
              <a:buClrTx/>
              <a:buSzTx/>
            </a:pPr>
            <a:r>
              <a:rPr>
                <a:sym typeface="+mn-ea"/>
              </a:rPr>
              <a:t>第三步：</a:t>
            </a:r>
            <a:r>
              <a:rPr>
                <a:cs typeface="微软雅黑" panose="020B0503020204020204" pitchFamily="34" charset="-122"/>
                <a:sym typeface="+mn-ea"/>
              </a:rPr>
              <a:t>面对不同的客户角色需求，应该“讲痛点，说对话”</a:t>
            </a:r>
            <a:endParaRPr lang="zh-CN" altLang="en-US" dirty="0"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71" name="图示 70"/>
          <p:cNvGraphicFramePr/>
          <p:nvPr/>
        </p:nvGraphicFramePr>
        <p:xfrm>
          <a:off x="2647756" y="2085491"/>
          <a:ext cx="7035267" cy="3645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2856741" y="2773531"/>
            <a:ext cx="6478518" cy="706755"/>
          </a:xfrm>
        </p:spPr>
        <p:txBody>
          <a:bodyPr/>
          <a:lstStyle/>
          <a:p>
            <a:r>
              <a:rPr lang="zh-CN" altLang="en-US" sz="4000" dirty="0"/>
              <a:t>谢谢！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32509" y="276919"/>
            <a:ext cx="8759573" cy="423545"/>
          </a:xfrm>
        </p:spPr>
        <p:txBody>
          <a:bodyPr vert="horz" wrap="square" rtlCol="0" anchor="ctr">
            <a:spAutoFit/>
          </a:bodyPr>
          <a:lstStyle/>
          <a:p>
            <a:pPr lvl="0"/>
            <a:r>
              <a:rPr dirty="0">
                <a:sym typeface="+mn-ea"/>
              </a:rPr>
              <a:t>日常办公终端呈现多样化，信息化办公需求繁盛</a:t>
            </a:r>
            <a:endParaRPr dirty="0"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72177" y="1384361"/>
            <a:ext cx="10555705" cy="4305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marL="0" lvl="3" indent="-285750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Wingdings" panose="05000000000000000000" charset="0"/>
              <a:buChar char="p"/>
              <a:defRPr/>
            </a:pPr>
            <a:endParaRPr lang="zh-CN" altLang="en-US" sz="147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9328774" y="1944480"/>
            <a:ext cx="1979366" cy="4135964"/>
          </a:xfrm>
          <a:prstGeom prst="roundRect">
            <a:avLst>
              <a:gd name="adj" fmla="val 70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7102698" y="1942745"/>
            <a:ext cx="1979366" cy="4135964"/>
          </a:xfrm>
          <a:prstGeom prst="roundRect">
            <a:avLst>
              <a:gd name="adj" fmla="val 70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4957125" y="1942745"/>
            <a:ext cx="1979366" cy="4135964"/>
          </a:xfrm>
          <a:prstGeom prst="roundRect">
            <a:avLst>
              <a:gd name="adj" fmla="val 70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2818577" y="1942745"/>
            <a:ext cx="1979366" cy="4135964"/>
          </a:xfrm>
          <a:prstGeom prst="roundRect">
            <a:avLst>
              <a:gd name="adj" fmla="val 70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86547" y="1942745"/>
            <a:ext cx="1979366" cy="4135964"/>
          </a:xfrm>
          <a:prstGeom prst="roundRect">
            <a:avLst>
              <a:gd name="adj" fmla="val 709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7812" y="3927460"/>
            <a:ext cx="1510291" cy="1184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58553" y="3927460"/>
            <a:ext cx="1539459" cy="1184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42578" y="3927460"/>
            <a:ext cx="1556376" cy="1184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294391" y="3927460"/>
            <a:ext cx="1585543" cy="1185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/>
          <p:cNvSpPr/>
          <p:nvPr/>
        </p:nvSpPr>
        <p:spPr>
          <a:xfrm>
            <a:off x="927812" y="5247849"/>
            <a:ext cx="1510291" cy="439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居家、业务连续性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10"/>
            </p:custDataLst>
          </p:nvPr>
        </p:nvSpPr>
        <p:spPr>
          <a:xfrm>
            <a:off x="3042578" y="5247849"/>
            <a:ext cx="1556376" cy="439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便携、临时处理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5150094" y="5247849"/>
            <a:ext cx="1556376" cy="439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大屏体验、无纸化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7294391" y="5247849"/>
            <a:ext cx="1585543" cy="439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协同、视频会议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9543125" y="5247849"/>
            <a:ext cx="1564543" cy="439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128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工位办公、固定</a:t>
            </a:r>
            <a:endParaRPr lang="zh-CN" altLang="en-US" sz="128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542834" y="3927460"/>
            <a:ext cx="1565126" cy="1200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343435333331383b333635363035363b7b148bb0672c"/>
          <p:cNvPicPr>
            <a:picLocks noChangeAspect="1"/>
          </p:cNvPicPr>
          <p:nvPr/>
        </p:nvPicPr>
        <p:blipFill>
          <a:blip r:embed="rId16">
            <a:grayscl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08694" y="2254783"/>
            <a:ext cx="973027" cy="973027"/>
          </a:xfrm>
          <a:prstGeom prst="rect">
            <a:avLst/>
          </a:prstGeom>
        </p:spPr>
      </p:pic>
      <p:pic>
        <p:nvPicPr>
          <p:cNvPr id="12" name="图片 11" descr="343435383139383b333634343838383b624b673a"/>
          <p:cNvPicPr>
            <a:picLocks noChangeAspect="1"/>
          </p:cNvPicPr>
          <p:nvPr/>
        </p:nvPicPr>
        <p:blipFill>
          <a:blip r:embed="rId18">
            <a:grayscl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413005" y="2321285"/>
            <a:ext cx="840023" cy="840023"/>
          </a:xfrm>
          <a:prstGeom prst="rect">
            <a:avLst/>
          </a:prstGeom>
        </p:spPr>
      </p:pic>
      <p:pic>
        <p:nvPicPr>
          <p:cNvPr id="13" name="图片 12" descr="32313536303635383b32313536303634333b5e73677f"/>
          <p:cNvPicPr>
            <a:picLocks noChangeAspect="1"/>
          </p:cNvPicPr>
          <p:nvPr/>
        </p:nvPicPr>
        <p:blipFill>
          <a:blip r:embed="rId20">
            <a:grayscl/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20521" y="2321285"/>
            <a:ext cx="840023" cy="840023"/>
          </a:xfrm>
          <a:prstGeom prst="rect">
            <a:avLst/>
          </a:prstGeom>
        </p:spPr>
      </p:pic>
      <p:pic>
        <p:nvPicPr>
          <p:cNvPr id="15" name="图片 14" descr="343435333331383b333635363035343b75358111"/>
          <p:cNvPicPr>
            <a:picLocks noChangeAspect="1"/>
          </p:cNvPicPr>
          <p:nvPr/>
        </p:nvPicPr>
        <p:blipFill>
          <a:blip r:embed="rId22">
            <a:grayscl/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85229" y="2298534"/>
            <a:ext cx="885524" cy="88552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295613" y="3332762"/>
            <a:ext cx="799189" cy="601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55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笔记本</a:t>
            </a:r>
            <a:endParaRPr lang="zh-CN" altLang="en-US" sz="1655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24"/>
            </p:custDataLst>
          </p:nvPr>
        </p:nvSpPr>
        <p:spPr>
          <a:xfrm>
            <a:off x="3433422" y="3341512"/>
            <a:ext cx="799189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55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手机</a:t>
            </a:r>
            <a:endParaRPr lang="zh-CN" altLang="en-US" sz="1655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25"/>
            </p:custDataLst>
          </p:nvPr>
        </p:nvSpPr>
        <p:spPr>
          <a:xfrm>
            <a:off x="5540938" y="3341512"/>
            <a:ext cx="799189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55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平板</a:t>
            </a:r>
            <a:endParaRPr lang="zh-CN" altLang="en-US" sz="1655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26"/>
            </p:custDataLst>
          </p:nvPr>
        </p:nvSpPr>
        <p:spPr>
          <a:xfrm>
            <a:off x="7690163" y="3341512"/>
            <a:ext cx="799189" cy="601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55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智慧屏</a:t>
            </a:r>
            <a:endParaRPr lang="zh-CN" altLang="en-US" sz="1655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27"/>
            </p:custDataLst>
          </p:nvPr>
        </p:nvSpPr>
        <p:spPr>
          <a:xfrm>
            <a:off x="9928397" y="3324012"/>
            <a:ext cx="799189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55" b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电脑</a:t>
            </a:r>
            <a:endParaRPr lang="zh-CN" altLang="en-US" sz="1655" b="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iconfont-10342-5064091"/>
          <p:cNvSpPr/>
          <p:nvPr/>
        </p:nvSpPr>
        <p:spPr>
          <a:xfrm>
            <a:off x="7702375" y="2353914"/>
            <a:ext cx="774766" cy="774766"/>
          </a:xfrm>
          <a:custGeom>
            <a:avLst/>
            <a:gdLst>
              <a:gd name="T0" fmla="*/ 1680 w 8960"/>
              <a:gd name="T1" fmla="*/ 1680 h 8960"/>
              <a:gd name="T2" fmla="*/ 7280 w 8960"/>
              <a:gd name="T3" fmla="*/ 1680 h 8960"/>
              <a:gd name="T4" fmla="*/ 7280 w 8960"/>
              <a:gd name="T5" fmla="*/ 5040 h 8960"/>
              <a:gd name="T6" fmla="*/ 1680 w 8960"/>
              <a:gd name="T7" fmla="*/ 5040 h 8960"/>
              <a:gd name="T8" fmla="*/ 1680 w 8960"/>
              <a:gd name="T9" fmla="*/ 1680 h 8960"/>
              <a:gd name="T10" fmla="*/ 8400 w 8960"/>
              <a:gd name="T11" fmla="*/ 0 h 8960"/>
              <a:gd name="T12" fmla="*/ 0 w 8960"/>
              <a:gd name="T13" fmla="*/ 0 h 8960"/>
              <a:gd name="T14" fmla="*/ 0 w 8960"/>
              <a:gd name="T15" fmla="*/ 1120 h 8960"/>
              <a:gd name="T16" fmla="*/ 560 w 8960"/>
              <a:gd name="T17" fmla="*/ 1120 h 8960"/>
              <a:gd name="T18" fmla="*/ 560 w 8960"/>
              <a:gd name="T19" fmla="*/ 5600 h 8960"/>
              <a:gd name="T20" fmla="*/ 0 w 8960"/>
              <a:gd name="T21" fmla="*/ 5600 h 8960"/>
              <a:gd name="T22" fmla="*/ 0 w 8960"/>
              <a:gd name="T23" fmla="*/ 6160 h 8960"/>
              <a:gd name="T24" fmla="*/ 3920 w 8960"/>
              <a:gd name="T25" fmla="*/ 6160 h 8960"/>
              <a:gd name="T26" fmla="*/ 3920 w 8960"/>
              <a:gd name="T27" fmla="*/ 6880 h 8960"/>
              <a:gd name="T28" fmla="*/ 3360 w 8960"/>
              <a:gd name="T29" fmla="*/ 7840 h 8960"/>
              <a:gd name="T30" fmla="*/ 4480 w 8960"/>
              <a:gd name="T31" fmla="*/ 8960 h 8960"/>
              <a:gd name="T32" fmla="*/ 5600 w 8960"/>
              <a:gd name="T33" fmla="*/ 7840 h 8960"/>
              <a:gd name="T34" fmla="*/ 5040 w 8960"/>
              <a:gd name="T35" fmla="*/ 6880 h 8960"/>
              <a:gd name="T36" fmla="*/ 5040 w 8960"/>
              <a:gd name="T37" fmla="*/ 6160 h 8960"/>
              <a:gd name="T38" fmla="*/ 8960 w 8960"/>
              <a:gd name="T39" fmla="*/ 6160 h 8960"/>
              <a:gd name="T40" fmla="*/ 8960 w 8960"/>
              <a:gd name="T41" fmla="*/ 5600 h 8960"/>
              <a:gd name="T42" fmla="*/ 8400 w 8960"/>
              <a:gd name="T43" fmla="*/ 5600 h 8960"/>
              <a:gd name="T44" fmla="*/ 8400 w 8960"/>
              <a:gd name="T45" fmla="*/ 1120 h 8960"/>
              <a:gd name="T46" fmla="*/ 8960 w 8960"/>
              <a:gd name="T47" fmla="*/ 1120 h 8960"/>
              <a:gd name="T48" fmla="*/ 8960 w 8960"/>
              <a:gd name="T49" fmla="*/ 0 h 8960"/>
              <a:gd name="T50" fmla="*/ 8400 w 8960"/>
              <a:gd name="T51" fmla="*/ 0 h 8960"/>
              <a:gd name="T52" fmla="*/ 4480 w 8960"/>
              <a:gd name="T53" fmla="*/ 8400 h 8960"/>
              <a:gd name="T54" fmla="*/ 3920 w 8960"/>
              <a:gd name="T55" fmla="*/ 7840 h 8960"/>
              <a:gd name="T56" fmla="*/ 4480 w 8960"/>
              <a:gd name="T57" fmla="*/ 7280 h 8960"/>
              <a:gd name="T58" fmla="*/ 5040 w 8960"/>
              <a:gd name="T59" fmla="*/ 7840 h 8960"/>
              <a:gd name="T60" fmla="*/ 4480 w 8960"/>
              <a:gd name="T61" fmla="*/ 8400 h 8960"/>
              <a:gd name="T62" fmla="*/ 7840 w 8960"/>
              <a:gd name="T63" fmla="*/ 5600 h 8960"/>
              <a:gd name="T64" fmla="*/ 1120 w 8960"/>
              <a:gd name="T65" fmla="*/ 5600 h 8960"/>
              <a:gd name="T66" fmla="*/ 1120 w 8960"/>
              <a:gd name="T67" fmla="*/ 1120 h 8960"/>
              <a:gd name="T68" fmla="*/ 7840 w 8960"/>
              <a:gd name="T69" fmla="*/ 1120 h 8960"/>
              <a:gd name="T70" fmla="*/ 7840 w 8960"/>
              <a:gd name="T71" fmla="*/ 5600 h 8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960" h="8960">
                <a:moveTo>
                  <a:pt x="1680" y="1680"/>
                </a:moveTo>
                <a:lnTo>
                  <a:pt x="7280" y="1680"/>
                </a:lnTo>
                <a:lnTo>
                  <a:pt x="7280" y="5040"/>
                </a:lnTo>
                <a:lnTo>
                  <a:pt x="1680" y="5040"/>
                </a:lnTo>
                <a:lnTo>
                  <a:pt x="1680" y="1680"/>
                </a:lnTo>
                <a:close/>
                <a:moveTo>
                  <a:pt x="8400" y="0"/>
                </a:moveTo>
                <a:lnTo>
                  <a:pt x="0" y="0"/>
                </a:lnTo>
                <a:lnTo>
                  <a:pt x="0" y="1120"/>
                </a:lnTo>
                <a:lnTo>
                  <a:pt x="560" y="1120"/>
                </a:lnTo>
                <a:lnTo>
                  <a:pt x="560" y="5600"/>
                </a:lnTo>
                <a:lnTo>
                  <a:pt x="0" y="5600"/>
                </a:lnTo>
                <a:lnTo>
                  <a:pt x="0" y="6160"/>
                </a:lnTo>
                <a:lnTo>
                  <a:pt x="3920" y="6160"/>
                </a:lnTo>
                <a:lnTo>
                  <a:pt x="3920" y="6880"/>
                </a:lnTo>
                <a:cubicBezTo>
                  <a:pt x="3600" y="7080"/>
                  <a:pt x="3360" y="7440"/>
                  <a:pt x="3360" y="7840"/>
                </a:cubicBezTo>
                <a:cubicBezTo>
                  <a:pt x="3360" y="8440"/>
                  <a:pt x="3880" y="8960"/>
                  <a:pt x="4480" y="8960"/>
                </a:cubicBezTo>
                <a:cubicBezTo>
                  <a:pt x="5080" y="8960"/>
                  <a:pt x="5600" y="8440"/>
                  <a:pt x="5600" y="7840"/>
                </a:cubicBezTo>
                <a:cubicBezTo>
                  <a:pt x="5600" y="7440"/>
                  <a:pt x="5360" y="7080"/>
                  <a:pt x="5040" y="6880"/>
                </a:cubicBezTo>
                <a:lnTo>
                  <a:pt x="5040" y="6160"/>
                </a:lnTo>
                <a:lnTo>
                  <a:pt x="8960" y="6160"/>
                </a:lnTo>
                <a:lnTo>
                  <a:pt x="8960" y="5600"/>
                </a:lnTo>
                <a:lnTo>
                  <a:pt x="8400" y="5600"/>
                </a:lnTo>
                <a:lnTo>
                  <a:pt x="8400" y="1120"/>
                </a:lnTo>
                <a:lnTo>
                  <a:pt x="8960" y="1120"/>
                </a:lnTo>
                <a:lnTo>
                  <a:pt x="8960" y="0"/>
                </a:lnTo>
                <a:lnTo>
                  <a:pt x="8400" y="0"/>
                </a:lnTo>
                <a:close/>
                <a:moveTo>
                  <a:pt x="4480" y="8400"/>
                </a:moveTo>
                <a:cubicBezTo>
                  <a:pt x="4160" y="8400"/>
                  <a:pt x="3920" y="8160"/>
                  <a:pt x="3920" y="7840"/>
                </a:cubicBezTo>
                <a:cubicBezTo>
                  <a:pt x="3920" y="7520"/>
                  <a:pt x="4160" y="7280"/>
                  <a:pt x="4480" y="7280"/>
                </a:cubicBezTo>
                <a:cubicBezTo>
                  <a:pt x="4800" y="7280"/>
                  <a:pt x="5040" y="7520"/>
                  <a:pt x="5040" y="7840"/>
                </a:cubicBezTo>
                <a:cubicBezTo>
                  <a:pt x="5040" y="8160"/>
                  <a:pt x="4800" y="8400"/>
                  <a:pt x="4480" y="8400"/>
                </a:cubicBezTo>
                <a:close/>
                <a:moveTo>
                  <a:pt x="7840" y="5600"/>
                </a:moveTo>
                <a:lnTo>
                  <a:pt x="1120" y="5600"/>
                </a:lnTo>
                <a:lnTo>
                  <a:pt x="1120" y="1120"/>
                </a:lnTo>
                <a:lnTo>
                  <a:pt x="7840" y="1120"/>
                </a:lnTo>
                <a:lnTo>
                  <a:pt x="7840" y="5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3846" y="1281108"/>
            <a:ext cx="10390034" cy="4737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>
              <a:lnSpc>
                <a:spcPct val="150000"/>
              </a:lnSpc>
              <a:buFont typeface="Wingdings" panose="05000000000000000000" charset="0"/>
              <a:buNone/>
              <a:defRPr/>
            </a:pPr>
            <a:r>
              <a:rPr kumimoji="1" lang="zh-CN" sz="1655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端侧</a:t>
            </a:r>
            <a:r>
              <a:rPr kumimoji="1" lang="en-US" altLang="zh-CN" sz="1655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IT</a:t>
            </a:r>
            <a:r>
              <a:rPr kumimoji="1" lang="zh-CN" altLang="en-US" sz="1655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主要体现在通过</a:t>
            </a:r>
            <a:r>
              <a:rPr kumimoji="1" lang="zh-CN" altLang="en-US" sz="1655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各类终端进行日常办公</a:t>
            </a:r>
            <a:r>
              <a:rPr kumimoji="1" lang="zh-CN" altLang="en-US" sz="1655" b="1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的场景，完成文字处理、信息获取、协同办公等工作事项。</a:t>
            </a:r>
            <a:endParaRPr kumimoji="1" lang="zh-CN" altLang="en-US" sz="1655" b="1" dirty="0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32313536303635383b32313536303634333b5e73677f"/>
          <p:cNvPicPr>
            <a:picLocks noChangeAspect="1"/>
          </p:cNvPicPr>
          <p:nvPr/>
        </p:nvPicPr>
        <p:blipFill>
          <a:blip r:embed="rId20">
            <a:grayscl/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24021" y="2321868"/>
            <a:ext cx="840023" cy="840023"/>
          </a:xfrm>
          <a:prstGeom prst="rect">
            <a:avLst/>
          </a:prstGeom>
        </p:spPr>
      </p:pic>
      <p:sp>
        <p:nvSpPr>
          <p:cNvPr id="9" name="iconfont-10342-5064091"/>
          <p:cNvSpPr/>
          <p:nvPr/>
        </p:nvSpPr>
        <p:spPr>
          <a:xfrm>
            <a:off x="7705875" y="2354497"/>
            <a:ext cx="774766" cy="774766"/>
          </a:xfrm>
          <a:custGeom>
            <a:avLst/>
            <a:gdLst>
              <a:gd name="T0" fmla="*/ 1680 w 8960"/>
              <a:gd name="T1" fmla="*/ 1680 h 8960"/>
              <a:gd name="T2" fmla="*/ 7280 w 8960"/>
              <a:gd name="T3" fmla="*/ 1680 h 8960"/>
              <a:gd name="T4" fmla="*/ 7280 w 8960"/>
              <a:gd name="T5" fmla="*/ 5040 h 8960"/>
              <a:gd name="T6" fmla="*/ 1680 w 8960"/>
              <a:gd name="T7" fmla="*/ 5040 h 8960"/>
              <a:gd name="T8" fmla="*/ 1680 w 8960"/>
              <a:gd name="T9" fmla="*/ 1680 h 8960"/>
              <a:gd name="T10" fmla="*/ 8400 w 8960"/>
              <a:gd name="T11" fmla="*/ 0 h 8960"/>
              <a:gd name="T12" fmla="*/ 0 w 8960"/>
              <a:gd name="T13" fmla="*/ 0 h 8960"/>
              <a:gd name="T14" fmla="*/ 0 w 8960"/>
              <a:gd name="T15" fmla="*/ 1120 h 8960"/>
              <a:gd name="T16" fmla="*/ 560 w 8960"/>
              <a:gd name="T17" fmla="*/ 1120 h 8960"/>
              <a:gd name="T18" fmla="*/ 560 w 8960"/>
              <a:gd name="T19" fmla="*/ 5600 h 8960"/>
              <a:gd name="T20" fmla="*/ 0 w 8960"/>
              <a:gd name="T21" fmla="*/ 5600 h 8960"/>
              <a:gd name="T22" fmla="*/ 0 w 8960"/>
              <a:gd name="T23" fmla="*/ 6160 h 8960"/>
              <a:gd name="T24" fmla="*/ 3920 w 8960"/>
              <a:gd name="T25" fmla="*/ 6160 h 8960"/>
              <a:gd name="T26" fmla="*/ 3920 w 8960"/>
              <a:gd name="T27" fmla="*/ 6880 h 8960"/>
              <a:gd name="T28" fmla="*/ 3360 w 8960"/>
              <a:gd name="T29" fmla="*/ 7840 h 8960"/>
              <a:gd name="T30" fmla="*/ 4480 w 8960"/>
              <a:gd name="T31" fmla="*/ 8960 h 8960"/>
              <a:gd name="T32" fmla="*/ 5600 w 8960"/>
              <a:gd name="T33" fmla="*/ 7840 h 8960"/>
              <a:gd name="T34" fmla="*/ 5040 w 8960"/>
              <a:gd name="T35" fmla="*/ 6880 h 8960"/>
              <a:gd name="T36" fmla="*/ 5040 w 8960"/>
              <a:gd name="T37" fmla="*/ 6160 h 8960"/>
              <a:gd name="T38" fmla="*/ 8960 w 8960"/>
              <a:gd name="T39" fmla="*/ 6160 h 8960"/>
              <a:gd name="T40" fmla="*/ 8960 w 8960"/>
              <a:gd name="T41" fmla="*/ 5600 h 8960"/>
              <a:gd name="T42" fmla="*/ 8400 w 8960"/>
              <a:gd name="T43" fmla="*/ 5600 h 8960"/>
              <a:gd name="T44" fmla="*/ 8400 w 8960"/>
              <a:gd name="T45" fmla="*/ 1120 h 8960"/>
              <a:gd name="T46" fmla="*/ 8960 w 8960"/>
              <a:gd name="T47" fmla="*/ 1120 h 8960"/>
              <a:gd name="T48" fmla="*/ 8960 w 8960"/>
              <a:gd name="T49" fmla="*/ 0 h 8960"/>
              <a:gd name="T50" fmla="*/ 8400 w 8960"/>
              <a:gd name="T51" fmla="*/ 0 h 8960"/>
              <a:gd name="T52" fmla="*/ 4480 w 8960"/>
              <a:gd name="T53" fmla="*/ 8400 h 8960"/>
              <a:gd name="T54" fmla="*/ 3920 w 8960"/>
              <a:gd name="T55" fmla="*/ 7840 h 8960"/>
              <a:gd name="T56" fmla="*/ 4480 w 8960"/>
              <a:gd name="T57" fmla="*/ 7280 h 8960"/>
              <a:gd name="T58" fmla="*/ 5040 w 8960"/>
              <a:gd name="T59" fmla="*/ 7840 h 8960"/>
              <a:gd name="T60" fmla="*/ 4480 w 8960"/>
              <a:gd name="T61" fmla="*/ 8400 h 8960"/>
              <a:gd name="T62" fmla="*/ 7840 w 8960"/>
              <a:gd name="T63" fmla="*/ 5600 h 8960"/>
              <a:gd name="T64" fmla="*/ 1120 w 8960"/>
              <a:gd name="T65" fmla="*/ 5600 h 8960"/>
              <a:gd name="T66" fmla="*/ 1120 w 8960"/>
              <a:gd name="T67" fmla="*/ 1120 h 8960"/>
              <a:gd name="T68" fmla="*/ 7840 w 8960"/>
              <a:gd name="T69" fmla="*/ 1120 h 8960"/>
              <a:gd name="T70" fmla="*/ 7840 w 8960"/>
              <a:gd name="T71" fmla="*/ 5600 h 8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960" h="8960">
                <a:moveTo>
                  <a:pt x="1680" y="1680"/>
                </a:moveTo>
                <a:lnTo>
                  <a:pt x="7280" y="1680"/>
                </a:lnTo>
                <a:lnTo>
                  <a:pt x="7280" y="5040"/>
                </a:lnTo>
                <a:lnTo>
                  <a:pt x="1680" y="5040"/>
                </a:lnTo>
                <a:lnTo>
                  <a:pt x="1680" y="1680"/>
                </a:lnTo>
                <a:close/>
                <a:moveTo>
                  <a:pt x="8400" y="0"/>
                </a:moveTo>
                <a:lnTo>
                  <a:pt x="0" y="0"/>
                </a:lnTo>
                <a:lnTo>
                  <a:pt x="0" y="1120"/>
                </a:lnTo>
                <a:lnTo>
                  <a:pt x="560" y="1120"/>
                </a:lnTo>
                <a:lnTo>
                  <a:pt x="560" y="5600"/>
                </a:lnTo>
                <a:lnTo>
                  <a:pt x="0" y="5600"/>
                </a:lnTo>
                <a:lnTo>
                  <a:pt x="0" y="6160"/>
                </a:lnTo>
                <a:lnTo>
                  <a:pt x="3920" y="6160"/>
                </a:lnTo>
                <a:lnTo>
                  <a:pt x="3920" y="6880"/>
                </a:lnTo>
                <a:cubicBezTo>
                  <a:pt x="3600" y="7080"/>
                  <a:pt x="3360" y="7440"/>
                  <a:pt x="3360" y="7840"/>
                </a:cubicBezTo>
                <a:cubicBezTo>
                  <a:pt x="3360" y="8440"/>
                  <a:pt x="3880" y="8960"/>
                  <a:pt x="4480" y="8960"/>
                </a:cubicBezTo>
                <a:cubicBezTo>
                  <a:pt x="5080" y="8960"/>
                  <a:pt x="5600" y="8440"/>
                  <a:pt x="5600" y="7840"/>
                </a:cubicBezTo>
                <a:cubicBezTo>
                  <a:pt x="5600" y="7440"/>
                  <a:pt x="5360" y="7080"/>
                  <a:pt x="5040" y="6880"/>
                </a:cubicBezTo>
                <a:lnTo>
                  <a:pt x="5040" y="6160"/>
                </a:lnTo>
                <a:lnTo>
                  <a:pt x="8960" y="6160"/>
                </a:lnTo>
                <a:lnTo>
                  <a:pt x="8960" y="5600"/>
                </a:lnTo>
                <a:lnTo>
                  <a:pt x="8400" y="5600"/>
                </a:lnTo>
                <a:lnTo>
                  <a:pt x="8400" y="1120"/>
                </a:lnTo>
                <a:lnTo>
                  <a:pt x="8960" y="1120"/>
                </a:lnTo>
                <a:lnTo>
                  <a:pt x="8960" y="0"/>
                </a:lnTo>
                <a:lnTo>
                  <a:pt x="8400" y="0"/>
                </a:lnTo>
                <a:close/>
                <a:moveTo>
                  <a:pt x="4480" y="8400"/>
                </a:moveTo>
                <a:cubicBezTo>
                  <a:pt x="4160" y="8400"/>
                  <a:pt x="3920" y="8160"/>
                  <a:pt x="3920" y="7840"/>
                </a:cubicBezTo>
                <a:cubicBezTo>
                  <a:pt x="3920" y="7520"/>
                  <a:pt x="4160" y="7280"/>
                  <a:pt x="4480" y="7280"/>
                </a:cubicBezTo>
                <a:cubicBezTo>
                  <a:pt x="4800" y="7280"/>
                  <a:pt x="5040" y="7520"/>
                  <a:pt x="5040" y="7840"/>
                </a:cubicBezTo>
                <a:cubicBezTo>
                  <a:pt x="5040" y="8160"/>
                  <a:pt x="4800" y="8400"/>
                  <a:pt x="4480" y="8400"/>
                </a:cubicBezTo>
                <a:close/>
                <a:moveTo>
                  <a:pt x="7840" y="5600"/>
                </a:moveTo>
                <a:lnTo>
                  <a:pt x="1120" y="5600"/>
                </a:lnTo>
                <a:lnTo>
                  <a:pt x="1120" y="1120"/>
                </a:lnTo>
                <a:lnTo>
                  <a:pt x="7840" y="1120"/>
                </a:lnTo>
                <a:lnTo>
                  <a:pt x="7840" y="5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60510" y="309939"/>
            <a:ext cx="8731572" cy="423545"/>
          </a:xfrm>
        </p:spPr>
        <p:txBody>
          <a:bodyPr vert="horz" wrap="square" rtlCol="0" anchor="ctr">
            <a:spAutoFit/>
          </a:bodyPr>
          <a:lstStyle/>
          <a:p>
            <a:pPr lvl="0" algn="l">
              <a:buClrTx/>
              <a:buSzTx/>
            </a:pPr>
            <a:r>
              <a:rPr smtClean="0">
                <a:sym typeface="Arial" panose="020B0604020202020204" pitchFamily="34" charset="0"/>
              </a:rPr>
              <a:t>日常办公信息化诉求强烈，但仍有不少问题需要面对</a:t>
            </a:r>
            <a:endParaRPr dirty="0" smtClean="0"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290" y="2257051"/>
            <a:ext cx="1293869" cy="634684"/>
          </a:xfrm>
          <a:prstGeom prst="rect">
            <a:avLst/>
          </a:prstGeom>
        </p:spPr>
      </p:pic>
      <p:sp>
        <p:nvSpPr>
          <p:cNvPr id="61" name="矩形 60"/>
          <p:cNvSpPr/>
          <p:nvPr/>
        </p:nvSpPr>
        <p:spPr>
          <a:xfrm>
            <a:off x="674352" y="3402166"/>
            <a:ext cx="10473453" cy="2556237"/>
          </a:xfrm>
          <a:prstGeom prst="rect">
            <a:avLst/>
          </a:prstGeom>
          <a:gradFill>
            <a:gsLst>
              <a:gs pos="0">
                <a:schemeClr val="accent3">
                  <a:lumMod val="110000"/>
                  <a:satMod val="105000"/>
                  <a:tint val="67000"/>
                </a:schemeClr>
              </a:gs>
              <a:gs pos="39000">
                <a:schemeClr val="accent3">
                  <a:lumMod val="105000"/>
                  <a:satMod val="103000"/>
                  <a:tint val="73000"/>
                  <a:alpha val="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18155" y="2380721"/>
            <a:ext cx="604520" cy="3460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55"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32313539363431383b32313539363333333bb4f2d3a1bbfa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027" y="2056379"/>
            <a:ext cx="625350" cy="625350"/>
          </a:xfrm>
          <a:prstGeom prst="rect">
            <a:avLst/>
          </a:prstGeom>
        </p:spPr>
      </p:pic>
      <p:pic>
        <p:nvPicPr>
          <p:cNvPr id="20" name="图片 19" descr="343435333331383b333635363035343bb5e7c4d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6799" y="1972377"/>
            <a:ext cx="793355" cy="793355"/>
          </a:xfrm>
          <a:prstGeom prst="rect">
            <a:avLst/>
          </a:prstGeom>
        </p:spPr>
      </p:pic>
      <p:pic>
        <p:nvPicPr>
          <p:cNvPr id="21" name="图片 20" descr="32313538313335313b32313538313335303bcea2d0c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0154" y="2044129"/>
            <a:ext cx="721603" cy="721603"/>
          </a:xfrm>
          <a:prstGeom prst="rect">
            <a:avLst/>
          </a:prstGeom>
        </p:spPr>
      </p:pic>
      <p:pic>
        <p:nvPicPr>
          <p:cNvPr id="22" name="图片 21" descr="32313538373531373b32313538393437333bb1a8b1ed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6509" y="2013211"/>
            <a:ext cx="680769" cy="6807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8322" y="2065129"/>
            <a:ext cx="775855" cy="68310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1932" y="2024295"/>
            <a:ext cx="735603" cy="64868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1714" y="2105380"/>
            <a:ext cx="773521" cy="660351"/>
          </a:xfrm>
          <a:prstGeom prst="rect">
            <a:avLst/>
          </a:prstGeom>
        </p:spPr>
      </p:pic>
      <p:pic>
        <p:nvPicPr>
          <p:cNvPr id="27" name="图片 26" descr="32303135333538353b32303135343036323bb7c0bbf0c7bd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265920" y="2010295"/>
            <a:ext cx="728020" cy="72802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6465" y="1981127"/>
            <a:ext cx="1303786" cy="7379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9526" y="2065129"/>
            <a:ext cx="1029611" cy="625934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>
            <a:off x="674352" y="1517948"/>
            <a:ext cx="3550264" cy="147004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330785" y="1491697"/>
            <a:ext cx="3360675" cy="149629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7820964" y="1491697"/>
            <a:ext cx="3360675" cy="149570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55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5" name="图片 44" descr="32313538393036313b32313538383837363bbfcdbba7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18944" y="4695780"/>
            <a:ext cx="938501" cy="938501"/>
          </a:xfrm>
          <a:prstGeom prst="rect">
            <a:avLst/>
          </a:prstGeom>
        </p:spPr>
      </p:pic>
      <p:pic>
        <p:nvPicPr>
          <p:cNvPr id="46" name="图片 45" descr="32313535393238333b32313535393234343b4954b9dcc0edd5df43494f43544f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97913" y="4628000"/>
            <a:ext cx="938501" cy="938501"/>
          </a:xfrm>
          <a:prstGeom prst="rect">
            <a:avLst/>
          </a:prstGeom>
        </p:spPr>
      </p:pic>
      <p:pic>
        <p:nvPicPr>
          <p:cNvPr id="47" name="图片 46" descr="32313536393538353b32313536393537373bcdc5b6d3c1ecb5bc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19809" y="4520551"/>
            <a:ext cx="938501" cy="938501"/>
          </a:xfrm>
          <a:prstGeom prst="rect">
            <a:avLst/>
          </a:prstGeom>
        </p:spPr>
      </p:pic>
      <p:sp>
        <p:nvSpPr>
          <p:cNvPr id="48" name="圆角矩形标注 47"/>
          <p:cNvSpPr/>
          <p:nvPr/>
        </p:nvSpPr>
        <p:spPr>
          <a:xfrm>
            <a:off x="1283952" y="3576004"/>
            <a:ext cx="2185810" cy="81727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、电脑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弹窗多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、远程办公体验差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、故障恢复慢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········</a:t>
            </a:r>
            <a:endParaRPr lang="en-US" altLang="zh-CN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圆角矩形标注 48"/>
          <p:cNvSpPr/>
          <p:nvPr/>
        </p:nvSpPr>
        <p:spPr>
          <a:xfrm>
            <a:off x="4861050" y="3535753"/>
            <a:ext cx="1939636" cy="85752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、软硬件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重复工作多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、难以快速响应需求</a:t>
            </a:r>
            <a:endParaRPr lang="en-US" altLang="zh-CN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、多套系统管理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难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········</a:t>
            </a:r>
            <a:endParaRPr lang="en-US" altLang="zh-CN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圆角矩形标注 49"/>
          <p:cNvSpPr/>
          <p:nvPr/>
        </p:nvSpPr>
        <p:spPr>
          <a:xfrm>
            <a:off x="8343061" y="3515919"/>
            <a:ext cx="2073807" cy="83769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、安全责任越来越重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、运营成本越来越高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、信息化投入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打水漂</a:t>
            </a:r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zh-CN" altLang="en-US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128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········</a:t>
            </a:r>
            <a:endParaRPr lang="en-US" altLang="zh-CN" sz="1285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564851" y="5610026"/>
            <a:ext cx="1126200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55" b="1">
                <a:latin typeface="微软雅黑" panose="020B0503020204020204" pitchFamily="34" charset="-122"/>
                <a:ea typeface="微软雅黑" panose="020B0503020204020204" pitchFamily="34" charset="-122"/>
              </a:rPr>
              <a:t>使用人员</a:t>
            </a:r>
            <a:endParaRPr lang="zh-CN" altLang="en-US" sz="165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997176" y="5614447"/>
            <a:ext cx="1126200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55" b="1">
                <a:latin typeface="微软雅黑" panose="020B0503020204020204" pitchFamily="34" charset="-122"/>
                <a:ea typeface="微软雅黑" panose="020B0503020204020204" pitchFamily="34" charset="-122"/>
              </a:rPr>
              <a:t>运维人员</a:t>
            </a:r>
            <a:endParaRPr lang="zh-CN" altLang="en-US" sz="165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585267" y="5596145"/>
            <a:ext cx="1126200" cy="3460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55" b="1">
                <a:latin typeface="微软雅黑" panose="020B0503020204020204" pitchFamily="34" charset="-122"/>
                <a:ea typeface="微软雅黑" panose="020B0503020204020204" pitchFamily="34" charset="-122"/>
              </a:rPr>
              <a:t>管理人员</a:t>
            </a:r>
            <a:endParaRPr lang="zh-CN" altLang="en-US" sz="165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456623" y="1611867"/>
            <a:ext cx="2052320" cy="3740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基础办公协作环境</a:t>
            </a:r>
            <a:endParaRPr lang="zh-CN" altLang="en-US" sz="18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995803" y="1581533"/>
            <a:ext cx="2286000" cy="3740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内外部资源管理系统</a:t>
            </a:r>
            <a:endParaRPr lang="zh-CN" altLang="en-US" sz="18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600318" y="1564616"/>
            <a:ext cx="1584960" cy="3740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rPr>
              <a:t>安全防护设备</a:t>
            </a:r>
            <a:endParaRPr lang="zh-CN" altLang="en-US" sz="18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70" y="291783"/>
            <a:ext cx="8067040" cy="423545"/>
          </a:xfrm>
        </p:spPr>
        <p:txBody>
          <a:bodyPr wrap="square"/>
          <a:lstStyle/>
          <a:p>
            <a:r>
              <a:rPr smtClean="0">
                <a:sym typeface="+mn-ea"/>
              </a:rPr>
              <a:t>随着办公信息化时代的到来，云电脑模式应运而生</a:t>
            </a:r>
            <a:endParaRPr dirty="0" smtClean="0"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15433" y="1098520"/>
            <a:ext cx="10546372" cy="732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675" tIns="42991" rIns="82675" bIns="42991" rtlCol="0" anchor="ctr">
            <a:noAutofit/>
          </a:bodyPr>
          <a:p>
            <a:pPr algn="ctr"/>
            <a:endParaRPr lang="zh-CN" altLang="en-US" sz="1655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5" name="文本框 84"/>
          <p:cNvSpPr txBox="1"/>
          <p:nvPr>
            <p:custDataLst>
              <p:tags r:id="rId2"/>
            </p:custDataLst>
          </p:nvPr>
        </p:nvSpPr>
        <p:spPr>
          <a:xfrm>
            <a:off x="742020" y="1232690"/>
            <a:ext cx="10293781" cy="46434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lvl="1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charset="0"/>
              <a:buChar char=""/>
            </a:pPr>
            <a:r>
              <a:rPr lang="zh-CN" altLang="en-US" sz="147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云电脑</a:t>
            </a:r>
            <a:r>
              <a:rPr lang="zh-CN" altLang="en-US" sz="147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凭借安全、高效等特性，助力企业用户快速打造云上</a:t>
            </a:r>
            <a:r>
              <a:rPr lang="zh-CN" altLang="en-US" sz="147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数字化办公环境</a:t>
            </a:r>
            <a:endParaRPr lang="zh-CN" altLang="en-US" sz="147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80204" y="1955460"/>
            <a:ext cx="9017997" cy="44334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梯形 30"/>
          <p:cNvSpPr/>
          <p:nvPr/>
        </p:nvSpPr>
        <p:spPr>
          <a:xfrm>
            <a:off x="5368048" y="2974954"/>
            <a:ext cx="6294419" cy="719662"/>
          </a:xfrm>
          <a:prstGeom prst="trapezoid">
            <a:avLst>
              <a:gd name="adj" fmla="val 361809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5000">
                <a:srgbClr val="FCEEE4">
                  <a:alpha val="61000"/>
                </a:srgbClr>
              </a:gs>
              <a:gs pos="71000">
                <a:srgbClr val="FCEEE4">
                  <a:alpha val="12000"/>
                </a:srgbClr>
              </a:gs>
              <a:gs pos="0">
                <a:srgbClr val="FCEEE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85" y="303479"/>
            <a:ext cx="8699148" cy="396875"/>
          </a:xfrm>
        </p:spPr>
        <p:txBody>
          <a:bodyPr/>
          <a:lstStyle/>
          <a:p>
            <a:r>
              <a:rPr dirty="0">
                <a:sym typeface="Arial" panose="020B0604020202020204" pitchFamily="34" charset="0"/>
              </a:rPr>
              <a:t>天翼</a:t>
            </a:r>
            <a:r>
              <a:rPr lang="zh-CN" altLang="en-US" dirty="0">
                <a:sym typeface="Arial" panose="020B0604020202020204" pitchFamily="34" charset="0"/>
              </a:rPr>
              <a:t>云电脑满足多种用户场景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09292" y="5591772"/>
            <a:ext cx="3041416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管理孤岛：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数量多分布广管理维护工作量大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资源孤岛：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本地资源，要么浪费要么不</a:t>
            </a: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够用</a:t>
            </a:r>
            <a:endParaRPr kumimoji="0" lang="en-US" altLang="zh-CN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孤岛：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本地数据，不能随时随地使用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4145218" y="2588002"/>
            <a:ext cx="1307843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云化，去除孤岛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379348" y="1337935"/>
            <a:ext cx="2271820" cy="1927227"/>
            <a:chOff x="7617204" y="1772481"/>
            <a:chExt cx="2472971" cy="2097867"/>
          </a:xfrm>
        </p:grpSpPr>
        <p:pic>
          <p:nvPicPr>
            <p:cNvPr id="6" name="图片 5" descr="32303236373536333b32303238363833383bd4c6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617204" y="1772481"/>
              <a:ext cx="2472971" cy="209786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5658" y="2552333"/>
              <a:ext cx="337184" cy="27367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5718" y="2563763"/>
              <a:ext cx="337184" cy="27367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175625" y="2853690"/>
              <a:ext cx="1470925" cy="407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1835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天翼云电脑</a:t>
              </a:r>
              <a:endParaRPr lang="zh-CN" altLang="en-US" sz="1835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: 圆角 87"/>
          <p:cNvSpPr/>
          <p:nvPr/>
        </p:nvSpPr>
        <p:spPr>
          <a:xfrm>
            <a:off x="5263032" y="5373756"/>
            <a:ext cx="1758349" cy="436032"/>
          </a:xfrm>
          <a:prstGeom prst="roundRect">
            <a:avLst>
              <a:gd name="adj" fmla="val 12122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保证数据安全</a:t>
            </a:r>
            <a:endParaRPr kumimoji="0" lang="zh-CN" altLang="en-US" sz="165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: 圆角 88"/>
          <p:cNvSpPr/>
          <p:nvPr/>
        </p:nvSpPr>
        <p:spPr>
          <a:xfrm>
            <a:off x="7629034" y="5373756"/>
            <a:ext cx="1758349" cy="436032"/>
          </a:xfrm>
          <a:prstGeom prst="roundRect">
            <a:avLst>
              <a:gd name="adj" fmla="val 12122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提升工作效率</a:t>
            </a:r>
            <a:endParaRPr kumimoji="0" lang="zh-CN" altLang="en-US" sz="165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: 圆角 89"/>
          <p:cNvSpPr/>
          <p:nvPr/>
        </p:nvSpPr>
        <p:spPr>
          <a:xfrm>
            <a:off x="9995036" y="5373756"/>
            <a:ext cx="1758349" cy="436032"/>
          </a:xfrm>
          <a:prstGeom prst="roundRect">
            <a:avLst>
              <a:gd name="adj" fmla="val 12122"/>
            </a:avLst>
          </a:prstGeom>
          <a:solidFill>
            <a:srgbClr val="C00000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高效运维管理</a:t>
            </a:r>
            <a:endParaRPr kumimoji="0" lang="zh-CN" altLang="en-US" sz="165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137905" y="3531370"/>
            <a:ext cx="6754705" cy="1599496"/>
            <a:chOff x="5311036" y="3620022"/>
            <a:chExt cx="7352778" cy="1741118"/>
          </a:xfrm>
        </p:grpSpPr>
        <p:sp>
          <p:nvSpPr>
            <p:cNvPr id="30" name="圆角矩形 29"/>
            <p:cNvSpPr/>
            <p:nvPr/>
          </p:nvSpPr>
          <p:spPr>
            <a:xfrm>
              <a:off x="5311036" y="3620022"/>
              <a:ext cx="7352778" cy="1741118"/>
            </a:xfrm>
            <a:prstGeom prst="roundRect">
              <a:avLst>
                <a:gd name="adj" fmla="val 10192"/>
              </a:avLst>
            </a:prstGeom>
            <a:solidFill>
              <a:srgbClr val="FCE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433908" y="4994542"/>
              <a:ext cx="1101790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培训场景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607215" y="4994542"/>
              <a:ext cx="1101790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办公场景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780522" y="4990308"/>
              <a:ext cx="1213888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生产场景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9065927" y="4994542"/>
              <a:ext cx="1101790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分支场景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0239234" y="4989411"/>
              <a:ext cx="1101790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呼叫中心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1412540" y="4983117"/>
              <a:ext cx="1112323" cy="2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移动办公场景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7834803" y="3798538"/>
              <a:ext cx="1087120" cy="108712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55" name="椭圆 54"/>
            <p:cNvSpPr/>
            <p:nvPr/>
          </p:nvSpPr>
          <p:spPr>
            <a:xfrm>
              <a:off x="6638023" y="3798538"/>
              <a:ext cx="1087120" cy="108712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56" name="椭圆 55"/>
            <p:cNvSpPr/>
            <p:nvPr/>
          </p:nvSpPr>
          <p:spPr>
            <a:xfrm>
              <a:off x="9031583" y="3798538"/>
              <a:ext cx="1087120" cy="108712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66" name="椭圆 65"/>
            <p:cNvSpPr/>
            <p:nvPr/>
          </p:nvSpPr>
          <p:spPr>
            <a:xfrm>
              <a:off x="10228363" y="3798538"/>
              <a:ext cx="1087120" cy="108712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67" name="椭圆 66"/>
            <p:cNvSpPr/>
            <p:nvPr/>
          </p:nvSpPr>
          <p:spPr>
            <a:xfrm>
              <a:off x="11425141" y="3798538"/>
              <a:ext cx="1087120" cy="108712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69" name="椭圆 68"/>
            <p:cNvSpPr/>
            <p:nvPr/>
          </p:nvSpPr>
          <p:spPr>
            <a:xfrm>
              <a:off x="5441243" y="3798538"/>
              <a:ext cx="1087120" cy="108712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654491" y="3008988"/>
            <a:ext cx="289300" cy="2015146"/>
            <a:chOff x="8449850" y="3483331"/>
            <a:chExt cx="314915" cy="2193570"/>
          </a:xfrm>
        </p:grpSpPr>
        <p:sp>
          <p:nvSpPr>
            <p:cNvPr id="77" name="右箭头 76"/>
            <p:cNvSpPr/>
            <p:nvPr/>
          </p:nvSpPr>
          <p:spPr>
            <a:xfrm>
              <a:off x="8449850" y="3483331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78" name="右箭头 77"/>
            <p:cNvSpPr/>
            <p:nvPr/>
          </p:nvSpPr>
          <p:spPr>
            <a:xfrm>
              <a:off x="8449850" y="4303617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  <p:sp>
          <p:nvSpPr>
            <p:cNvPr id="80" name="右箭头 79"/>
            <p:cNvSpPr/>
            <p:nvPr/>
          </p:nvSpPr>
          <p:spPr>
            <a:xfrm>
              <a:off x="8449850" y="5123903"/>
              <a:ext cx="314915" cy="552998"/>
            </a:xfrm>
            <a:prstGeom prst="rightArrow">
              <a:avLst>
                <a:gd name="adj1" fmla="val 41968"/>
                <a:gd name="adj2" fmla="val 78388"/>
              </a:avLst>
            </a:prstGeom>
            <a:solidFill>
              <a:srgbClr val="DC9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5"/>
            </a:p>
          </p:txBody>
        </p:sp>
      </p:grpSp>
      <p:sp>
        <p:nvSpPr>
          <p:cNvPr id="81" name="椭圆 80"/>
          <p:cNvSpPr/>
          <p:nvPr/>
        </p:nvSpPr>
        <p:spPr>
          <a:xfrm>
            <a:off x="537089" y="3710289"/>
            <a:ext cx="998694" cy="99869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82" name="椭圆 81"/>
          <p:cNvSpPr/>
          <p:nvPr/>
        </p:nvSpPr>
        <p:spPr>
          <a:xfrm>
            <a:off x="1725621" y="3710289"/>
            <a:ext cx="998694" cy="998694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83" name="椭圆 82"/>
          <p:cNvSpPr/>
          <p:nvPr/>
        </p:nvSpPr>
        <p:spPr>
          <a:xfrm>
            <a:off x="2914152" y="3710289"/>
            <a:ext cx="998694" cy="998694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grpSp>
        <p:nvGrpSpPr>
          <p:cNvPr id="34" name="组合 33"/>
          <p:cNvGrpSpPr/>
          <p:nvPr/>
        </p:nvGrpSpPr>
        <p:grpSpPr>
          <a:xfrm>
            <a:off x="1418523" y="1606072"/>
            <a:ext cx="1668958" cy="1614758"/>
            <a:chOff x="1544121" y="1736609"/>
            <a:chExt cx="1816730" cy="1757731"/>
          </a:xfrm>
        </p:grpSpPr>
        <p:sp>
          <p:nvSpPr>
            <p:cNvPr id="86" name="文本框 85"/>
            <p:cNvSpPr txBox="1"/>
            <p:nvPr/>
          </p:nvSpPr>
          <p:spPr>
            <a:xfrm>
              <a:off x="1544121" y="3117623"/>
              <a:ext cx="1816730" cy="37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传统</a:t>
              </a:r>
              <a:r>
                <a:rPr kumimoji="0" lang="en-US" altLang="zh-CN" sz="16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PC</a:t>
              </a:r>
              <a:r>
                <a:rPr kumimoji="0" lang="zh-CN" altLang="en-US" sz="165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方案</a:t>
              </a:r>
              <a:endParaRPr kumimoji="0" lang="zh-CN" altLang="en-US" sz="1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92" b="96505" l="1902" r="96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310" y="1736609"/>
              <a:ext cx="1596352" cy="1414194"/>
            </a:xfrm>
            <a:prstGeom prst="rect">
              <a:avLst/>
            </a:prstGeom>
          </p:spPr>
        </p:pic>
      </p:grpSp>
      <p:sp>
        <p:nvSpPr>
          <p:cNvPr id="84" name="矩形: 圆角 87"/>
          <p:cNvSpPr/>
          <p:nvPr/>
        </p:nvSpPr>
        <p:spPr>
          <a:xfrm>
            <a:off x="489030" y="4986363"/>
            <a:ext cx="1094812" cy="436032"/>
          </a:xfrm>
          <a:prstGeom prst="roundRect">
            <a:avLst>
              <a:gd name="adj" fmla="val 12122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7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管理孤岛</a:t>
            </a:r>
            <a:endParaRPr kumimoji="0" lang="zh-CN" altLang="en-US" sz="147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: 圆角 88"/>
          <p:cNvSpPr/>
          <p:nvPr/>
        </p:nvSpPr>
        <p:spPr>
          <a:xfrm>
            <a:off x="1677562" y="4986363"/>
            <a:ext cx="1094812" cy="436032"/>
          </a:xfrm>
          <a:prstGeom prst="roundRect">
            <a:avLst>
              <a:gd name="adj" fmla="val 12122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资源孤岛</a:t>
            </a:r>
            <a:endParaRPr kumimoji="0" lang="zh-CN" altLang="en-US" sz="147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8" name="矩形: 圆角 89"/>
          <p:cNvSpPr/>
          <p:nvPr/>
        </p:nvSpPr>
        <p:spPr>
          <a:xfrm>
            <a:off x="2866093" y="4986363"/>
            <a:ext cx="1094812" cy="436032"/>
          </a:xfrm>
          <a:prstGeom prst="roundRect">
            <a:avLst>
              <a:gd name="adj" fmla="val 12122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7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数据孤岛</a:t>
            </a:r>
            <a:endParaRPr kumimoji="0" lang="zh-CN" altLang="en-US" sz="147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" name="梯形 88"/>
          <p:cNvSpPr/>
          <p:nvPr/>
        </p:nvSpPr>
        <p:spPr>
          <a:xfrm>
            <a:off x="726263" y="3203202"/>
            <a:ext cx="3015162" cy="719662"/>
          </a:xfrm>
          <a:prstGeom prst="trapezoid">
            <a:avLst>
              <a:gd name="adj" fmla="val 13913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35000">
                <a:schemeClr val="bg1">
                  <a:lumMod val="95000"/>
                  <a:alpha val="49000"/>
                </a:schemeClr>
              </a:gs>
              <a:gs pos="71000">
                <a:schemeClr val="bg1">
                  <a:lumMod val="95000"/>
                  <a:alpha val="12000"/>
                </a:schemeClr>
              </a:gs>
              <a:gs pos="0">
                <a:schemeClr val="bg1">
                  <a:lumMod val="85000"/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  <p:bldLst>
      <p:bldP spid="87" grpId="0"/>
      <p:bldP spid="12" grpId="0" bldLvl="0" animBg="1"/>
      <p:bldP spid="13" grpId="0" bldLvl="0" animBg="1"/>
      <p:bldP spid="14" grpId="0" bldLvl="0" animBg="1"/>
      <p:bldP spid="84" grpId="0" bldLvl="0" animBg="1"/>
      <p:bldP spid="85" grpId="0" bldLvl="0" animBg="1"/>
      <p:bldP spid="8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311" y="4362360"/>
            <a:ext cx="2702074" cy="1918636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128" y="4232856"/>
            <a:ext cx="2827494" cy="1674796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84" y="4683785"/>
            <a:ext cx="2133308" cy="1332953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338369" y="1290442"/>
            <a:ext cx="3498929" cy="2277979"/>
          </a:xfrm>
          <a:prstGeom prst="roundRect">
            <a:avLst>
              <a:gd name="adj" fmla="val 1324"/>
            </a:avLst>
          </a:prstGeom>
          <a:solidFill>
            <a:schemeClr val="accent5">
              <a:alpha val="4000"/>
            </a:schemeClr>
          </a:solidFill>
          <a:ln w="127" cmpd="sng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外设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种类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管控</a:t>
            </a:r>
            <a:endParaRPr kumimoji="1"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外设</a:t>
            </a:r>
            <a:r>
              <a:rPr kumimoji="1"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读写</a:t>
            </a:r>
            <a:r>
              <a:rPr kumimoji="1"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权限管</a:t>
            </a:r>
            <a:endParaRPr lang="en-US" altLang="zh-CN"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29618" y="1290442"/>
            <a:ext cx="3546180" cy="231298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5" name="矩形 4"/>
          <p:cNvSpPr/>
          <p:nvPr/>
        </p:nvSpPr>
        <p:spPr bwMode="auto">
          <a:xfrm>
            <a:off x="4338369" y="1294525"/>
            <a:ext cx="3543847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数据不落地，Clink协议传输通道加密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5602" y="3780761"/>
            <a:ext cx="3494262" cy="254748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18" name="矩形 17"/>
          <p:cNvSpPr/>
          <p:nvPr/>
        </p:nvSpPr>
        <p:spPr bwMode="auto">
          <a:xfrm>
            <a:off x="666185" y="3784260"/>
            <a:ext cx="3487262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屏幕水印，泄密可追溯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25996" y="3784491"/>
            <a:ext cx="3555475" cy="254364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11" name="矩形 10"/>
          <p:cNvSpPr/>
          <p:nvPr/>
        </p:nvSpPr>
        <p:spPr bwMode="auto">
          <a:xfrm>
            <a:off x="4329035" y="3789510"/>
            <a:ext cx="3552597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数据备份，保障云电脑服务高可靠  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023365" y="3798550"/>
            <a:ext cx="3555475" cy="254364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12" name="矩形 11"/>
          <p:cNvSpPr/>
          <p:nvPr/>
        </p:nvSpPr>
        <p:spPr bwMode="auto">
          <a:xfrm>
            <a:off x="8023969" y="3796510"/>
            <a:ext cx="3554931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多副本，保证云桌面数据安全可靠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662127" y="5874401"/>
            <a:ext cx="2796576" cy="76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3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自动备份，支持按周、按天备份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endParaRPr kumimoji="1" lang="en-US" altLang="zh-CN" sz="147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6" y="4225856"/>
            <a:ext cx="2068557" cy="1430956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659769" y="1297443"/>
            <a:ext cx="3484345" cy="2287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72" name="矩形 71"/>
          <p:cNvSpPr/>
          <p:nvPr/>
        </p:nvSpPr>
        <p:spPr bwMode="auto">
          <a:xfrm>
            <a:off x="662101" y="1302109"/>
            <a:ext cx="3494262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完善的用户接入身份认证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699" y="1702870"/>
            <a:ext cx="2716074" cy="1866134"/>
          </a:xfrm>
          <a:prstGeom prst="rect">
            <a:avLst/>
          </a:prstGeom>
        </p:spPr>
      </p:pic>
      <p:sp>
        <p:nvSpPr>
          <p:cNvPr id="80" name="圆角矩形 79"/>
          <p:cNvSpPr/>
          <p:nvPr/>
        </p:nvSpPr>
        <p:spPr>
          <a:xfrm>
            <a:off x="8022803" y="1290442"/>
            <a:ext cx="3556097" cy="2314147"/>
          </a:xfrm>
          <a:prstGeom prst="roundRect">
            <a:avLst>
              <a:gd name="adj" fmla="val 1324"/>
            </a:avLst>
          </a:prstGeom>
          <a:solidFill>
            <a:schemeClr val="accent5">
              <a:alpha val="4000"/>
            </a:schemeClr>
          </a:solidFill>
          <a:ln w="127" cmpd="sng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9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8025137" y="1290442"/>
            <a:ext cx="3555514" cy="231414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5"/>
          </a:p>
        </p:txBody>
      </p:sp>
      <p:sp>
        <p:nvSpPr>
          <p:cNvPr id="82" name="矩形 81"/>
          <p:cNvSpPr/>
          <p:nvPr/>
        </p:nvSpPr>
        <p:spPr bwMode="auto">
          <a:xfrm>
            <a:off x="8022803" y="1294525"/>
            <a:ext cx="3556097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外设灵活控管控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9970607" y="1670203"/>
            <a:ext cx="1356287" cy="1838134"/>
          </a:xfrm>
          <a:prstGeom prst="rect">
            <a:avLst/>
          </a:prstGeom>
        </p:spPr>
        <p:txBody>
          <a:bodyPr vert="horz" wrap="none" lIns="84002" tIns="42001" rIns="84002" bIns="42001" rtlCol="0" anchor="ctr">
            <a:no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外设</a:t>
            </a:r>
            <a:r>
              <a: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种类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管控</a:t>
            </a:r>
            <a:endParaRPr kumimoji="1"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外设</a:t>
            </a:r>
            <a:r>
              <a: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读写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权限管控</a:t>
            </a:r>
            <a:endParaRPr kumimoji="1"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本地与桌面</a:t>
            </a:r>
            <a:r>
              <a: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双向管控</a:t>
            </a:r>
            <a:endParaRPr kumimoji="1" lang="zh-CN" altLang="en-US" sz="11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内网数据</a:t>
            </a:r>
            <a:r>
              <a: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防泄密</a:t>
            </a:r>
            <a:endParaRPr kumimoji="1"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避免系统</a:t>
            </a:r>
            <a:r>
              <a:rPr kumimoji="1"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中毒</a:t>
            </a:r>
            <a:r>
              <a:rPr kumimoji="1"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风险</a:t>
            </a:r>
            <a:endParaRPr kumimoji="1"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9791" y="1744288"/>
            <a:ext cx="3400343" cy="753104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4543125" y="2497391"/>
            <a:ext cx="3377009" cy="667352"/>
          </a:xfrm>
          <a:prstGeom prst="rect">
            <a:avLst/>
          </a:prstGeom>
        </p:spPr>
        <p:txBody>
          <a:bodyPr vert="horz" wrap="none" lIns="84002" tIns="42001" rIns="84002" bIns="42001" rtlCol="0" anchor="ctr">
            <a:no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仅传输图像，并加密以确保安全性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认证数据采用HTTPS加密传输</a:t>
            </a:r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连接虚拟桌面使用可靠的SSL通道传输数据</a:t>
            </a:r>
            <a:endParaRPr kumimoji="1"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1806" y="1851041"/>
            <a:ext cx="1796716" cy="1034278"/>
          </a:xfrm>
          <a:prstGeom prst="rect">
            <a:avLst/>
          </a:prstGeom>
        </p:spPr>
      </p:pic>
      <p:sp>
        <p:nvSpPr>
          <p:cNvPr id="28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85" y="290144"/>
            <a:ext cx="8699148" cy="423545"/>
          </a:xfrm>
        </p:spPr>
        <p:txBody>
          <a:bodyPr/>
          <a:lstStyle/>
          <a:p>
            <a:r>
              <a:rPr smtClean="0">
                <a:sym typeface="+mn-ea"/>
              </a:rPr>
              <a:t>天翼</a:t>
            </a:r>
            <a:r>
              <a:rPr smtClean="0">
                <a:latin typeface="Arial" panose="020B0604020202020204" pitchFamily="34" charset="0"/>
                <a:sym typeface="+mn-ea"/>
              </a:rPr>
              <a:t>云电脑基础能力</a:t>
            </a:r>
            <a:r>
              <a:rPr lang="zh-CN" altLang="en-US" dirty="0" smtClean="0">
                <a:latin typeface="Arial" panose="020B0604020202020204" pitchFamily="34" charset="0"/>
              </a:rPr>
              <a:t>（</a:t>
            </a:r>
            <a:r>
              <a:rPr lang="en-US" altLang="zh-CN" dirty="0" smtClean="0">
                <a:latin typeface="Arial" panose="020B0604020202020204" pitchFamily="34" charset="0"/>
              </a:rPr>
              <a:t>1/3</a:t>
            </a:r>
            <a:r>
              <a:rPr lang="zh-CN" altLang="en-US" dirty="0" smtClean="0">
                <a:latin typeface="Arial" panose="020B0604020202020204" pitchFamily="34" charset="0"/>
              </a:rPr>
              <a:t>）</a:t>
            </a:r>
            <a:r>
              <a:rPr lang="zh-CN" altLang="en-US" dirty="0" smtClean="0">
                <a:latin typeface="Arial" panose="020B0604020202020204" pitchFamily="34" charset="0"/>
              </a:rPr>
              <a:t>：端、网、云三重防护机制</a:t>
            </a: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85" y="323164"/>
            <a:ext cx="8699148" cy="423545"/>
          </a:xfrm>
        </p:spPr>
        <p:txBody>
          <a:bodyPr/>
          <a:lstStyle/>
          <a:p>
            <a:r>
              <a:rPr dirty="0" smtClean="0"/>
              <a:t>天翼</a:t>
            </a:r>
            <a:r>
              <a:rPr lang="zh-CN" altLang="en-US" dirty="0" smtClean="0">
                <a:latin typeface="Arial" panose="020B0604020202020204" pitchFamily="34" charset="0"/>
              </a:rPr>
              <a:t>云电脑基础能力</a:t>
            </a:r>
            <a:r>
              <a:rPr lang="zh-CN" altLang="en-US" dirty="0">
                <a:latin typeface="Arial" panose="020B0604020202020204" pitchFamily="34" charset="0"/>
              </a:rPr>
              <a:t>（</a:t>
            </a:r>
            <a:r>
              <a:rPr lang="en-US" altLang="zh-CN" dirty="0" smtClean="0">
                <a:latin typeface="Arial" panose="020B0604020202020204" pitchFamily="34" charset="0"/>
              </a:rPr>
              <a:t>2</a:t>
            </a:r>
            <a:r>
              <a:rPr lang="en-US" altLang="zh-CN" dirty="0" smtClean="0">
                <a:latin typeface="Arial" panose="020B0604020202020204" pitchFamily="34" charset="0"/>
              </a:rPr>
              <a:t>/3</a:t>
            </a:r>
            <a:r>
              <a:rPr lang="zh-CN" altLang="en-US" dirty="0" smtClean="0">
                <a:latin typeface="Arial" panose="020B0604020202020204" pitchFamily="34" charset="0"/>
              </a:rPr>
              <a:t>）</a:t>
            </a:r>
            <a:r>
              <a:rPr lang="zh-CN" altLang="en-US" dirty="0" smtClean="0">
                <a:latin typeface="Arial" panose="020B0604020202020204" pitchFamily="34" charset="0"/>
              </a:rPr>
              <a:t>：减少用户配置，提升工作效率</a:t>
            </a:r>
            <a:endParaRPr lang="zh-CN" altLang="en-US" dirty="0"/>
          </a:p>
        </p:txBody>
      </p:sp>
      <p:pic>
        <p:nvPicPr>
          <p:cNvPr id="65" name="图片 64" descr="343435383139383b333634343838383b624b673a"/>
          <p:cNvPicPr>
            <a:picLocks noChangeAspect="1"/>
          </p:cNvPicPr>
          <p:nvPr/>
        </p:nvPicPr>
        <p:blipFill>
          <a:blip r:embed="rId1">
            <a:grayscl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8123" y="3697642"/>
            <a:ext cx="621363" cy="621363"/>
          </a:xfrm>
          <a:prstGeom prst="rect">
            <a:avLst/>
          </a:prstGeom>
        </p:spPr>
      </p:pic>
      <p:pic>
        <p:nvPicPr>
          <p:cNvPr id="66" name="图片 65" descr="343435333331383b333635363035343b75358111"/>
          <p:cNvPicPr>
            <a:picLocks noChangeAspect="1"/>
          </p:cNvPicPr>
          <p:nvPr/>
        </p:nvPicPr>
        <p:blipFill>
          <a:blip r:embed="rId3"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2358" y="3680814"/>
            <a:ext cx="655020" cy="655020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723535" y="4296788"/>
            <a:ext cx="51054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1285" b="1" kern="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手机</a:t>
            </a:r>
            <a:endParaRPr lang="zh-CN" altLang="en-US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977559" y="4296959"/>
            <a:ext cx="57404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en-US" altLang="zh-CN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PC</a:t>
            </a:r>
            <a:r>
              <a:rPr lang="zh-CN" altLang="en-US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机</a:t>
            </a:r>
            <a:endParaRPr lang="zh-CN" altLang="en-US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828" y="2493308"/>
            <a:ext cx="2586571" cy="2148475"/>
          </a:xfrm>
          <a:prstGeom prst="rect">
            <a:avLst/>
          </a:prstGeom>
        </p:spPr>
      </p:pic>
      <p:pic>
        <p:nvPicPr>
          <p:cNvPr id="10" name="图片 9" descr="32313536303635383b32313536303634333b5e73677f"/>
          <p:cNvPicPr>
            <a:picLocks noChangeAspect="1"/>
          </p:cNvPicPr>
          <p:nvPr/>
        </p:nvPicPr>
        <p:blipFill>
          <a:blip r:embed="rId6">
            <a:grayscl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9884" y="2588977"/>
            <a:ext cx="696519" cy="696519"/>
          </a:xfrm>
          <a:prstGeom prst="rect">
            <a:avLst/>
          </a:prstGeom>
        </p:spPr>
      </p:pic>
      <p:sp>
        <p:nvSpPr>
          <p:cNvPr id="11" name="iconfont-10342-5064091"/>
          <p:cNvSpPr/>
          <p:nvPr/>
        </p:nvSpPr>
        <p:spPr>
          <a:xfrm>
            <a:off x="650849" y="2558670"/>
            <a:ext cx="774766" cy="774766"/>
          </a:xfrm>
          <a:custGeom>
            <a:avLst/>
            <a:gdLst>
              <a:gd name="T0" fmla="*/ 1680 w 8960"/>
              <a:gd name="T1" fmla="*/ 1680 h 8960"/>
              <a:gd name="T2" fmla="*/ 7280 w 8960"/>
              <a:gd name="T3" fmla="*/ 1680 h 8960"/>
              <a:gd name="T4" fmla="*/ 7280 w 8960"/>
              <a:gd name="T5" fmla="*/ 5040 h 8960"/>
              <a:gd name="T6" fmla="*/ 1680 w 8960"/>
              <a:gd name="T7" fmla="*/ 5040 h 8960"/>
              <a:gd name="T8" fmla="*/ 1680 w 8960"/>
              <a:gd name="T9" fmla="*/ 1680 h 8960"/>
              <a:gd name="T10" fmla="*/ 8400 w 8960"/>
              <a:gd name="T11" fmla="*/ 0 h 8960"/>
              <a:gd name="T12" fmla="*/ 0 w 8960"/>
              <a:gd name="T13" fmla="*/ 0 h 8960"/>
              <a:gd name="T14" fmla="*/ 0 w 8960"/>
              <a:gd name="T15" fmla="*/ 1120 h 8960"/>
              <a:gd name="T16" fmla="*/ 560 w 8960"/>
              <a:gd name="T17" fmla="*/ 1120 h 8960"/>
              <a:gd name="T18" fmla="*/ 560 w 8960"/>
              <a:gd name="T19" fmla="*/ 5600 h 8960"/>
              <a:gd name="T20" fmla="*/ 0 w 8960"/>
              <a:gd name="T21" fmla="*/ 5600 h 8960"/>
              <a:gd name="T22" fmla="*/ 0 w 8960"/>
              <a:gd name="T23" fmla="*/ 6160 h 8960"/>
              <a:gd name="T24" fmla="*/ 3920 w 8960"/>
              <a:gd name="T25" fmla="*/ 6160 h 8960"/>
              <a:gd name="T26" fmla="*/ 3920 w 8960"/>
              <a:gd name="T27" fmla="*/ 6880 h 8960"/>
              <a:gd name="T28" fmla="*/ 3360 w 8960"/>
              <a:gd name="T29" fmla="*/ 7840 h 8960"/>
              <a:gd name="T30" fmla="*/ 4480 w 8960"/>
              <a:gd name="T31" fmla="*/ 8960 h 8960"/>
              <a:gd name="T32" fmla="*/ 5600 w 8960"/>
              <a:gd name="T33" fmla="*/ 7840 h 8960"/>
              <a:gd name="T34" fmla="*/ 5040 w 8960"/>
              <a:gd name="T35" fmla="*/ 6880 h 8960"/>
              <a:gd name="T36" fmla="*/ 5040 w 8960"/>
              <a:gd name="T37" fmla="*/ 6160 h 8960"/>
              <a:gd name="T38" fmla="*/ 8960 w 8960"/>
              <a:gd name="T39" fmla="*/ 6160 h 8960"/>
              <a:gd name="T40" fmla="*/ 8960 w 8960"/>
              <a:gd name="T41" fmla="*/ 5600 h 8960"/>
              <a:gd name="T42" fmla="*/ 8400 w 8960"/>
              <a:gd name="T43" fmla="*/ 5600 h 8960"/>
              <a:gd name="T44" fmla="*/ 8400 w 8960"/>
              <a:gd name="T45" fmla="*/ 1120 h 8960"/>
              <a:gd name="T46" fmla="*/ 8960 w 8960"/>
              <a:gd name="T47" fmla="*/ 1120 h 8960"/>
              <a:gd name="T48" fmla="*/ 8960 w 8960"/>
              <a:gd name="T49" fmla="*/ 0 h 8960"/>
              <a:gd name="T50" fmla="*/ 8400 w 8960"/>
              <a:gd name="T51" fmla="*/ 0 h 8960"/>
              <a:gd name="T52" fmla="*/ 4480 w 8960"/>
              <a:gd name="T53" fmla="*/ 8400 h 8960"/>
              <a:gd name="T54" fmla="*/ 3920 w 8960"/>
              <a:gd name="T55" fmla="*/ 7840 h 8960"/>
              <a:gd name="T56" fmla="*/ 4480 w 8960"/>
              <a:gd name="T57" fmla="*/ 7280 h 8960"/>
              <a:gd name="T58" fmla="*/ 5040 w 8960"/>
              <a:gd name="T59" fmla="*/ 7840 h 8960"/>
              <a:gd name="T60" fmla="*/ 4480 w 8960"/>
              <a:gd name="T61" fmla="*/ 8400 h 8960"/>
              <a:gd name="T62" fmla="*/ 7840 w 8960"/>
              <a:gd name="T63" fmla="*/ 5600 h 8960"/>
              <a:gd name="T64" fmla="*/ 1120 w 8960"/>
              <a:gd name="T65" fmla="*/ 5600 h 8960"/>
              <a:gd name="T66" fmla="*/ 1120 w 8960"/>
              <a:gd name="T67" fmla="*/ 1120 h 8960"/>
              <a:gd name="T68" fmla="*/ 7840 w 8960"/>
              <a:gd name="T69" fmla="*/ 1120 h 8960"/>
              <a:gd name="T70" fmla="*/ 7840 w 8960"/>
              <a:gd name="T71" fmla="*/ 5600 h 8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960" h="8960">
                <a:moveTo>
                  <a:pt x="1680" y="1680"/>
                </a:moveTo>
                <a:lnTo>
                  <a:pt x="7280" y="1680"/>
                </a:lnTo>
                <a:lnTo>
                  <a:pt x="7280" y="5040"/>
                </a:lnTo>
                <a:lnTo>
                  <a:pt x="1680" y="5040"/>
                </a:lnTo>
                <a:lnTo>
                  <a:pt x="1680" y="1680"/>
                </a:lnTo>
                <a:close/>
                <a:moveTo>
                  <a:pt x="8400" y="0"/>
                </a:moveTo>
                <a:lnTo>
                  <a:pt x="0" y="0"/>
                </a:lnTo>
                <a:lnTo>
                  <a:pt x="0" y="1120"/>
                </a:lnTo>
                <a:lnTo>
                  <a:pt x="560" y="1120"/>
                </a:lnTo>
                <a:lnTo>
                  <a:pt x="560" y="5600"/>
                </a:lnTo>
                <a:lnTo>
                  <a:pt x="0" y="5600"/>
                </a:lnTo>
                <a:lnTo>
                  <a:pt x="0" y="6160"/>
                </a:lnTo>
                <a:lnTo>
                  <a:pt x="3920" y="6160"/>
                </a:lnTo>
                <a:lnTo>
                  <a:pt x="3920" y="6880"/>
                </a:lnTo>
                <a:cubicBezTo>
                  <a:pt x="3600" y="7080"/>
                  <a:pt x="3360" y="7440"/>
                  <a:pt x="3360" y="7840"/>
                </a:cubicBezTo>
                <a:cubicBezTo>
                  <a:pt x="3360" y="8440"/>
                  <a:pt x="3880" y="8960"/>
                  <a:pt x="4480" y="8960"/>
                </a:cubicBezTo>
                <a:cubicBezTo>
                  <a:pt x="5080" y="8960"/>
                  <a:pt x="5600" y="8440"/>
                  <a:pt x="5600" y="7840"/>
                </a:cubicBezTo>
                <a:cubicBezTo>
                  <a:pt x="5600" y="7440"/>
                  <a:pt x="5360" y="7080"/>
                  <a:pt x="5040" y="6880"/>
                </a:cubicBezTo>
                <a:lnTo>
                  <a:pt x="5040" y="6160"/>
                </a:lnTo>
                <a:lnTo>
                  <a:pt x="8960" y="6160"/>
                </a:lnTo>
                <a:lnTo>
                  <a:pt x="8960" y="5600"/>
                </a:lnTo>
                <a:lnTo>
                  <a:pt x="8400" y="5600"/>
                </a:lnTo>
                <a:lnTo>
                  <a:pt x="8400" y="1120"/>
                </a:lnTo>
                <a:lnTo>
                  <a:pt x="8960" y="1120"/>
                </a:lnTo>
                <a:lnTo>
                  <a:pt x="8960" y="0"/>
                </a:lnTo>
                <a:lnTo>
                  <a:pt x="8400" y="0"/>
                </a:lnTo>
                <a:close/>
                <a:moveTo>
                  <a:pt x="4480" y="8400"/>
                </a:moveTo>
                <a:cubicBezTo>
                  <a:pt x="4160" y="8400"/>
                  <a:pt x="3920" y="8160"/>
                  <a:pt x="3920" y="7840"/>
                </a:cubicBezTo>
                <a:cubicBezTo>
                  <a:pt x="3920" y="7520"/>
                  <a:pt x="4160" y="7280"/>
                  <a:pt x="4480" y="7280"/>
                </a:cubicBezTo>
                <a:cubicBezTo>
                  <a:pt x="4800" y="7280"/>
                  <a:pt x="5040" y="7520"/>
                  <a:pt x="5040" y="7840"/>
                </a:cubicBezTo>
                <a:cubicBezTo>
                  <a:pt x="5040" y="8160"/>
                  <a:pt x="4800" y="8400"/>
                  <a:pt x="4480" y="8400"/>
                </a:cubicBezTo>
                <a:close/>
                <a:moveTo>
                  <a:pt x="7840" y="5600"/>
                </a:moveTo>
                <a:lnTo>
                  <a:pt x="1120" y="5600"/>
                </a:lnTo>
                <a:lnTo>
                  <a:pt x="1120" y="1120"/>
                </a:lnTo>
                <a:lnTo>
                  <a:pt x="7840" y="1120"/>
                </a:lnTo>
                <a:lnTo>
                  <a:pt x="7840" y="5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1655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32818" y="3338345"/>
            <a:ext cx="51054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平板</a:t>
            </a:r>
            <a:endParaRPr lang="zh-CN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9538" y="3309761"/>
            <a:ext cx="67437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智慧屏</a:t>
            </a:r>
            <a:endParaRPr lang="zh-CN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412" y="2681146"/>
            <a:ext cx="2576070" cy="180721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422" y="3897429"/>
            <a:ext cx="1131698" cy="519764"/>
          </a:xfrm>
          <a:prstGeom prst="rect">
            <a:avLst/>
          </a:prstGeom>
        </p:spPr>
      </p:pic>
      <p:cxnSp>
        <p:nvCxnSpPr>
          <p:cNvPr id="23" name="肘形连接符 22"/>
          <p:cNvCxnSpPr>
            <a:stCxn id="22" idx="0"/>
          </p:cNvCxnSpPr>
          <p:nvPr/>
        </p:nvCxnSpPr>
        <p:spPr>
          <a:xfrm rot="16200000">
            <a:off x="3666934" y="3451751"/>
            <a:ext cx="587433" cy="303342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32303236333539393b32303236353031373bb7fecef1c6f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23766" y="2823483"/>
            <a:ext cx="434595" cy="434595"/>
          </a:xfrm>
          <a:prstGeom prst="rect">
            <a:avLst/>
          </a:prstGeom>
        </p:spPr>
      </p:pic>
      <p:pic>
        <p:nvPicPr>
          <p:cNvPr id="25" name="图片 24" descr="32303236333539393b32303236353031373bb7fecef1c6f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2612" y="2823483"/>
            <a:ext cx="434595" cy="434595"/>
          </a:xfrm>
          <a:prstGeom prst="rect">
            <a:avLst/>
          </a:prstGeom>
        </p:spPr>
      </p:pic>
      <p:pic>
        <p:nvPicPr>
          <p:cNvPr id="26" name="图片 25" descr="32303236333539393b32303236353031373bb7fecef1c6f7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4127" y="2823483"/>
            <a:ext cx="434595" cy="434595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4186141" y="3257843"/>
            <a:ext cx="100203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业务服务器</a:t>
            </a:r>
            <a:endParaRPr lang="zh-CN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312193" y="3468432"/>
            <a:ext cx="674370" cy="28956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sz="1285" b="1" kern="0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云专线</a:t>
            </a:r>
            <a:endParaRPr lang="zh-CN" sz="1285" b="1" kern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245007" y="2429723"/>
            <a:ext cx="2614571" cy="2287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37" name="矩形 36"/>
          <p:cNvSpPr/>
          <p:nvPr/>
        </p:nvSpPr>
        <p:spPr>
          <a:xfrm>
            <a:off x="3045083" y="2424473"/>
            <a:ext cx="2614571" cy="2287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40" name="矩形 39"/>
          <p:cNvSpPr/>
          <p:nvPr/>
        </p:nvSpPr>
        <p:spPr>
          <a:xfrm>
            <a:off x="5925662" y="2411056"/>
            <a:ext cx="2614571" cy="2287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41" name="矩形 40"/>
          <p:cNvSpPr/>
          <p:nvPr/>
        </p:nvSpPr>
        <p:spPr>
          <a:xfrm>
            <a:off x="8932828" y="2419222"/>
            <a:ext cx="2614571" cy="22873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55"/>
          </a:p>
        </p:txBody>
      </p:sp>
      <p:sp>
        <p:nvSpPr>
          <p:cNvPr id="72" name="矩形 71"/>
          <p:cNvSpPr/>
          <p:nvPr/>
        </p:nvSpPr>
        <p:spPr bwMode="auto">
          <a:xfrm>
            <a:off x="245007" y="2032462"/>
            <a:ext cx="2614571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跨地域/异构环境、保证办公连续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3045083" y="2032462"/>
            <a:ext cx="2614571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无需VPN，本地安全接入内网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5925662" y="2032462"/>
            <a:ext cx="2614571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自助切换系统，快速升级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8932828" y="2032462"/>
            <a:ext cx="2614571" cy="3745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8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自助救援模式，解决系统问题</a:t>
            </a:r>
            <a:endParaRPr kumimoji="1" lang="zh-CN" altLang="en-US" sz="128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4185" y="306654"/>
            <a:ext cx="8699148" cy="423545"/>
          </a:xfrm>
        </p:spPr>
        <p:txBody>
          <a:bodyPr/>
          <a:lstStyle/>
          <a:p>
            <a:r>
              <a:rPr smtClean="0">
                <a:sym typeface="+mn-ea"/>
              </a:rPr>
              <a:t>天翼</a:t>
            </a:r>
            <a:r>
              <a:rPr smtClean="0">
                <a:latin typeface="Arial" panose="020B0604020202020204" pitchFamily="34" charset="0"/>
                <a:sym typeface="+mn-ea"/>
              </a:rPr>
              <a:t>云电脑基础能力</a:t>
            </a:r>
            <a:r>
              <a:rPr lang="zh-CN" altLang="en-US" dirty="0" smtClean="0">
                <a:latin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</a:rPr>
              <a:t>3</a:t>
            </a:r>
            <a:r>
              <a:rPr lang="en-US" altLang="zh-CN" dirty="0" smtClean="0">
                <a:latin typeface="Arial" panose="020B0604020202020204" pitchFamily="34" charset="0"/>
              </a:rPr>
              <a:t>/3</a:t>
            </a:r>
            <a:r>
              <a:rPr lang="zh-CN" altLang="en-US" dirty="0" smtClean="0">
                <a:latin typeface="Arial" panose="020B0604020202020204" pitchFamily="34" charset="0"/>
              </a:rPr>
              <a:t>）：平台统一</a:t>
            </a:r>
            <a:r>
              <a:rPr lang="zh-CN" altLang="en-US" dirty="0" smtClean="0"/>
              <a:t>集中运维，高效便捷</a:t>
            </a:r>
            <a:endParaRPr lang="zh-CN" altLang="en-US" dirty="0"/>
          </a:p>
        </p:txBody>
      </p:sp>
      <p:sp>
        <p:nvSpPr>
          <p:cNvPr id="27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75516" y="2064346"/>
            <a:ext cx="2380372" cy="19780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桌面策略分配</a:t>
            </a:r>
            <a:endParaRPr lang="en-US" altLang="zh-CN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USB</a:t>
            </a: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外设重定、只读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网络白名单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网络带宽配置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桌面水印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MH_SubTitle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62360" y="1524569"/>
            <a:ext cx="1151757" cy="41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8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策略管理</a:t>
            </a:r>
            <a:endParaRPr lang="en-US" altLang="zh-CN" sz="18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MH_Text_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77568" y="5271217"/>
            <a:ext cx="3394509" cy="13469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lvl="1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邀请子账号协助管理云桌面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子账号权限灵活分配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8165" y="2101903"/>
            <a:ext cx="2535479" cy="19780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开机、关机、重启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重装系统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规格变更、磁盘扩容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快照及恢复</a:t>
            </a:r>
            <a:endParaRPr lang="en-US" altLang="zh-CN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自定义镜像及批量开通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209" y="1576683"/>
            <a:ext cx="1202091" cy="41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zh-CN" altLang="en-US" sz="18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桌面管理</a:t>
            </a:r>
            <a:endParaRPr lang="zh-CN" altLang="en-US" sz="18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MH_Text_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8165" y="4954112"/>
            <a:ext cx="2173974" cy="15036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用户名信息修改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重置密码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用户解锁、删除</a:t>
            </a:r>
            <a:endParaRPr lang="en-US" altLang="zh-CN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19405" indent="-319405" defTabSz="1218565" eaLnBrk="0" hangingPunc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47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用户登录记录查询</a:t>
            </a:r>
            <a:endParaRPr lang="zh-CN" altLang="en-US" sz="147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MH_Other_2"/>
          <p:cNvSpPr/>
          <p:nvPr>
            <p:custDataLst>
              <p:tags r:id="rId7"/>
            </p:custDataLst>
          </p:nvPr>
        </p:nvSpPr>
        <p:spPr>
          <a:xfrm>
            <a:off x="7297998" y="2504030"/>
            <a:ext cx="928812" cy="95916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5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MH_Other_3"/>
          <p:cNvSpPr/>
          <p:nvPr>
            <p:custDataLst>
              <p:tags r:id="rId8"/>
            </p:custDataLst>
          </p:nvPr>
        </p:nvSpPr>
        <p:spPr>
          <a:xfrm>
            <a:off x="7297998" y="4223764"/>
            <a:ext cx="928812" cy="95916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5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MH_Other_4"/>
          <p:cNvSpPr/>
          <p:nvPr>
            <p:custDataLst>
              <p:tags r:id="rId9"/>
            </p:custDataLst>
          </p:nvPr>
        </p:nvSpPr>
        <p:spPr>
          <a:xfrm>
            <a:off x="3127613" y="2504030"/>
            <a:ext cx="928812" cy="95916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5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MH_Other_5"/>
          <p:cNvSpPr/>
          <p:nvPr>
            <p:custDataLst>
              <p:tags r:id="rId10"/>
            </p:custDataLst>
          </p:nvPr>
        </p:nvSpPr>
        <p:spPr>
          <a:xfrm>
            <a:off x="3127613" y="4223764"/>
            <a:ext cx="928812" cy="95916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5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1" name="MH_Other_6"/>
          <p:cNvCxnSpPr/>
          <p:nvPr>
            <p:custDataLst>
              <p:tags r:id="rId11"/>
            </p:custDataLst>
          </p:nvPr>
        </p:nvCxnSpPr>
        <p:spPr>
          <a:xfrm>
            <a:off x="4036452" y="3142495"/>
            <a:ext cx="653450" cy="244206"/>
          </a:xfrm>
          <a:prstGeom prst="line">
            <a:avLst/>
          </a:prstGeom>
          <a:ln w="1905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H_Other_7"/>
          <p:cNvCxnSpPr/>
          <p:nvPr>
            <p:custDataLst>
              <p:tags r:id="rId12"/>
            </p:custDataLst>
          </p:nvPr>
        </p:nvCxnSpPr>
        <p:spPr>
          <a:xfrm flipV="1">
            <a:off x="4035024" y="4307619"/>
            <a:ext cx="659157" cy="253032"/>
          </a:xfrm>
          <a:prstGeom prst="line">
            <a:avLst/>
          </a:prstGeom>
          <a:ln w="1905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MH_Other_8"/>
          <p:cNvCxnSpPr/>
          <p:nvPr>
            <p:custDataLst>
              <p:tags r:id="rId13"/>
            </p:custDataLst>
          </p:nvPr>
        </p:nvCxnSpPr>
        <p:spPr>
          <a:xfrm flipH="1">
            <a:off x="6660240" y="3129254"/>
            <a:ext cx="667718" cy="245677"/>
          </a:xfrm>
          <a:prstGeom prst="line">
            <a:avLst/>
          </a:prstGeom>
          <a:ln w="1905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MH_Other_9"/>
          <p:cNvCxnSpPr/>
          <p:nvPr>
            <p:custDataLst>
              <p:tags r:id="rId14"/>
            </p:custDataLst>
          </p:nvPr>
        </p:nvCxnSpPr>
        <p:spPr>
          <a:xfrm>
            <a:off x="6675935" y="4279667"/>
            <a:ext cx="653450" cy="251561"/>
          </a:xfrm>
          <a:prstGeom prst="line">
            <a:avLst/>
          </a:prstGeom>
          <a:ln w="19050">
            <a:solidFill>
              <a:srgbClr val="99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H_Other_10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3319177" y="4409192"/>
            <a:ext cx="567904" cy="516611"/>
          </a:xfrm>
          <a:custGeom>
            <a:avLst/>
            <a:gdLst>
              <a:gd name="T0" fmla="*/ 2147483646 w 3545"/>
              <a:gd name="T1" fmla="*/ 2147483646 h 2230"/>
              <a:gd name="T2" fmla="*/ 2147483646 w 3545"/>
              <a:gd name="T3" fmla="*/ 2147483646 h 2230"/>
              <a:gd name="T4" fmla="*/ 2147483646 w 3545"/>
              <a:gd name="T5" fmla="*/ 2147483646 h 2230"/>
              <a:gd name="T6" fmla="*/ 2147483646 w 3545"/>
              <a:gd name="T7" fmla="*/ 2147483646 h 2230"/>
              <a:gd name="T8" fmla="*/ 2147483646 w 3545"/>
              <a:gd name="T9" fmla="*/ 2147483646 h 2230"/>
              <a:gd name="T10" fmla="*/ 2147483646 w 3545"/>
              <a:gd name="T11" fmla="*/ 2147483646 h 2230"/>
              <a:gd name="T12" fmla="*/ 2147483646 w 3545"/>
              <a:gd name="T13" fmla="*/ 2147483646 h 2230"/>
              <a:gd name="T14" fmla="*/ 2147483646 w 3545"/>
              <a:gd name="T15" fmla="*/ 2147483646 h 2230"/>
              <a:gd name="T16" fmla="*/ 2147483646 w 3545"/>
              <a:gd name="T17" fmla="*/ 2147483646 h 2230"/>
              <a:gd name="T18" fmla="*/ 2147483646 w 3545"/>
              <a:gd name="T19" fmla="*/ 2147483646 h 2230"/>
              <a:gd name="T20" fmla="*/ 2147483646 w 3545"/>
              <a:gd name="T21" fmla="*/ 2147483646 h 2230"/>
              <a:gd name="T22" fmla="*/ 2147483646 w 3545"/>
              <a:gd name="T23" fmla="*/ 2147483646 h 2230"/>
              <a:gd name="T24" fmla="*/ 2147483646 w 3545"/>
              <a:gd name="T25" fmla="*/ 2147483646 h 2230"/>
              <a:gd name="T26" fmla="*/ 2147483646 w 3545"/>
              <a:gd name="T27" fmla="*/ 2147483646 h 2230"/>
              <a:gd name="T28" fmla="*/ 2147483646 w 3545"/>
              <a:gd name="T29" fmla="*/ 2147483646 h 2230"/>
              <a:gd name="T30" fmla="*/ 2147483646 w 3545"/>
              <a:gd name="T31" fmla="*/ 2147483646 h 2230"/>
              <a:gd name="T32" fmla="*/ 2147483646 w 3545"/>
              <a:gd name="T33" fmla="*/ 2147483646 h 2230"/>
              <a:gd name="T34" fmla="*/ 2147483646 w 3545"/>
              <a:gd name="T35" fmla="*/ 2147483646 h 2230"/>
              <a:gd name="T36" fmla="*/ 2147483646 w 3545"/>
              <a:gd name="T37" fmla="*/ 2147483646 h 2230"/>
              <a:gd name="T38" fmla="*/ 2147483646 w 3545"/>
              <a:gd name="T39" fmla="*/ 2147483646 h 2230"/>
              <a:gd name="T40" fmla="*/ 2147483646 w 3545"/>
              <a:gd name="T41" fmla="*/ 2147483646 h 2230"/>
              <a:gd name="T42" fmla="*/ 2147483646 w 3545"/>
              <a:gd name="T43" fmla="*/ 2147483646 h 2230"/>
              <a:gd name="T44" fmla="*/ 2147483646 w 3545"/>
              <a:gd name="T45" fmla="*/ 2147483646 h 2230"/>
              <a:gd name="T46" fmla="*/ 2147483646 w 3545"/>
              <a:gd name="T47" fmla="*/ 2147483646 h 2230"/>
              <a:gd name="T48" fmla="*/ 2147483646 w 3545"/>
              <a:gd name="T49" fmla="*/ 2147483646 h 2230"/>
              <a:gd name="T50" fmla="*/ 2147483646 w 3545"/>
              <a:gd name="T51" fmla="*/ 2147483646 h 2230"/>
              <a:gd name="T52" fmla="*/ 2147483646 w 3545"/>
              <a:gd name="T53" fmla="*/ 2147483646 h 2230"/>
              <a:gd name="T54" fmla="*/ 2147483646 w 3545"/>
              <a:gd name="T55" fmla="*/ 2147483646 h 2230"/>
              <a:gd name="T56" fmla="*/ 2147483646 w 3545"/>
              <a:gd name="T57" fmla="*/ 2147483646 h 2230"/>
              <a:gd name="T58" fmla="*/ 2147483646 w 3545"/>
              <a:gd name="T59" fmla="*/ 2147483646 h 2230"/>
              <a:gd name="T60" fmla="*/ 2147483646 w 3545"/>
              <a:gd name="T61" fmla="*/ 2147483646 h 2230"/>
              <a:gd name="T62" fmla="*/ 2147483646 w 3545"/>
              <a:gd name="T63" fmla="*/ 2147483646 h 2230"/>
              <a:gd name="T64" fmla="*/ 2147483646 w 3545"/>
              <a:gd name="T65" fmla="*/ 2147483646 h 2230"/>
              <a:gd name="T66" fmla="*/ 2147483646 w 3545"/>
              <a:gd name="T67" fmla="*/ 2147483646 h 2230"/>
              <a:gd name="T68" fmla="*/ 2147483646 w 3545"/>
              <a:gd name="T69" fmla="*/ 2147483646 h 2230"/>
              <a:gd name="T70" fmla="*/ 2147483646 w 3545"/>
              <a:gd name="T71" fmla="*/ 2147483646 h 2230"/>
              <a:gd name="T72" fmla="*/ 2147483646 w 3545"/>
              <a:gd name="T73" fmla="*/ 2147483646 h 2230"/>
              <a:gd name="T74" fmla="*/ 2147483646 w 3545"/>
              <a:gd name="T75" fmla="*/ 2147483646 h 2230"/>
              <a:gd name="T76" fmla="*/ 2147483646 w 3545"/>
              <a:gd name="T77" fmla="*/ 2147483646 h 2230"/>
              <a:gd name="T78" fmla="*/ 2147483646 w 3545"/>
              <a:gd name="T79" fmla="*/ 2147483646 h 2230"/>
              <a:gd name="T80" fmla="*/ 2147483646 w 3545"/>
              <a:gd name="T81" fmla="*/ 2147483646 h 2230"/>
              <a:gd name="T82" fmla="*/ 2147483646 w 3545"/>
              <a:gd name="T83" fmla="*/ 2147483646 h 2230"/>
              <a:gd name="T84" fmla="*/ 2147483646 w 3545"/>
              <a:gd name="T85" fmla="*/ 2147483646 h 2230"/>
              <a:gd name="T86" fmla="*/ 2147483646 w 3545"/>
              <a:gd name="T87" fmla="*/ 2147483646 h 2230"/>
              <a:gd name="T88" fmla="*/ 2147483646 w 3545"/>
              <a:gd name="T89" fmla="*/ 2147483646 h 2230"/>
              <a:gd name="T90" fmla="*/ 2147483646 w 3545"/>
              <a:gd name="T91" fmla="*/ 2147483646 h 2230"/>
              <a:gd name="T92" fmla="*/ 2147483646 w 3545"/>
              <a:gd name="T93" fmla="*/ 2147483646 h 2230"/>
              <a:gd name="T94" fmla="*/ 2147483646 w 3545"/>
              <a:gd name="T95" fmla="*/ 2147483646 h 2230"/>
              <a:gd name="T96" fmla="*/ 2147483646 w 3545"/>
              <a:gd name="T97" fmla="*/ 2147483646 h 2230"/>
              <a:gd name="T98" fmla="*/ 2147483646 w 3545"/>
              <a:gd name="T99" fmla="*/ 2147483646 h 2230"/>
              <a:gd name="T100" fmla="*/ 2147483646 w 3545"/>
              <a:gd name="T101" fmla="*/ 2147483646 h 2230"/>
              <a:gd name="T102" fmla="*/ 2147483646 w 3545"/>
              <a:gd name="T103" fmla="*/ 2147483646 h 2230"/>
              <a:gd name="T104" fmla="*/ 2147483646 w 3545"/>
              <a:gd name="T105" fmla="*/ 2147483646 h 2230"/>
              <a:gd name="T106" fmla="*/ 2147483646 w 3545"/>
              <a:gd name="T107" fmla="*/ 2147483646 h 2230"/>
              <a:gd name="T108" fmla="*/ 2147483646 w 3545"/>
              <a:gd name="T109" fmla="*/ 2147483646 h 2230"/>
              <a:gd name="T110" fmla="*/ 2147483646 w 3545"/>
              <a:gd name="T111" fmla="*/ 2147483646 h 2230"/>
              <a:gd name="T112" fmla="*/ 2147483646 w 3545"/>
              <a:gd name="T113" fmla="*/ 2147483646 h 22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545" h="2230">
                <a:moveTo>
                  <a:pt x="2903" y="1449"/>
                </a:moveTo>
                <a:lnTo>
                  <a:pt x="2964" y="1453"/>
                </a:lnTo>
                <a:lnTo>
                  <a:pt x="3023" y="1459"/>
                </a:lnTo>
                <a:lnTo>
                  <a:pt x="3079" y="1470"/>
                </a:lnTo>
                <a:lnTo>
                  <a:pt x="3132" y="1485"/>
                </a:lnTo>
                <a:lnTo>
                  <a:pt x="3183" y="1505"/>
                </a:lnTo>
                <a:lnTo>
                  <a:pt x="3230" y="1528"/>
                </a:lnTo>
                <a:lnTo>
                  <a:pt x="3274" y="1557"/>
                </a:lnTo>
                <a:lnTo>
                  <a:pt x="3317" y="1589"/>
                </a:lnTo>
                <a:lnTo>
                  <a:pt x="3354" y="1626"/>
                </a:lnTo>
                <a:lnTo>
                  <a:pt x="3389" y="1667"/>
                </a:lnTo>
                <a:lnTo>
                  <a:pt x="3421" y="1713"/>
                </a:lnTo>
                <a:lnTo>
                  <a:pt x="3449" y="1762"/>
                </a:lnTo>
                <a:lnTo>
                  <a:pt x="3474" y="1816"/>
                </a:lnTo>
                <a:lnTo>
                  <a:pt x="3495" y="1875"/>
                </a:lnTo>
                <a:lnTo>
                  <a:pt x="3513" y="1938"/>
                </a:lnTo>
                <a:lnTo>
                  <a:pt x="3526" y="2004"/>
                </a:lnTo>
                <a:lnTo>
                  <a:pt x="3536" y="2075"/>
                </a:lnTo>
                <a:lnTo>
                  <a:pt x="3542" y="2151"/>
                </a:lnTo>
                <a:lnTo>
                  <a:pt x="3545" y="2230"/>
                </a:lnTo>
                <a:lnTo>
                  <a:pt x="2261" y="2230"/>
                </a:lnTo>
                <a:lnTo>
                  <a:pt x="2262" y="2151"/>
                </a:lnTo>
                <a:lnTo>
                  <a:pt x="2269" y="2075"/>
                </a:lnTo>
                <a:lnTo>
                  <a:pt x="2278" y="2004"/>
                </a:lnTo>
                <a:lnTo>
                  <a:pt x="2292" y="1938"/>
                </a:lnTo>
                <a:lnTo>
                  <a:pt x="2310" y="1875"/>
                </a:lnTo>
                <a:lnTo>
                  <a:pt x="2331" y="1816"/>
                </a:lnTo>
                <a:lnTo>
                  <a:pt x="2355" y="1762"/>
                </a:lnTo>
                <a:lnTo>
                  <a:pt x="2383" y="1713"/>
                </a:lnTo>
                <a:lnTo>
                  <a:pt x="2416" y="1667"/>
                </a:lnTo>
                <a:lnTo>
                  <a:pt x="2450" y="1626"/>
                </a:lnTo>
                <a:lnTo>
                  <a:pt x="2489" y="1589"/>
                </a:lnTo>
                <a:lnTo>
                  <a:pt x="2530" y="1557"/>
                </a:lnTo>
                <a:lnTo>
                  <a:pt x="2574" y="1528"/>
                </a:lnTo>
                <a:lnTo>
                  <a:pt x="2622" y="1505"/>
                </a:lnTo>
                <a:lnTo>
                  <a:pt x="2673" y="1485"/>
                </a:lnTo>
                <a:lnTo>
                  <a:pt x="2726" y="1470"/>
                </a:lnTo>
                <a:lnTo>
                  <a:pt x="2782" y="1459"/>
                </a:lnTo>
                <a:lnTo>
                  <a:pt x="2841" y="1453"/>
                </a:lnTo>
                <a:lnTo>
                  <a:pt x="2903" y="1449"/>
                </a:lnTo>
                <a:close/>
                <a:moveTo>
                  <a:pt x="642" y="1449"/>
                </a:moveTo>
                <a:lnTo>
                  <a:pt x="703" y="1453"/>
                </a:lnTo>
                <a:lnTo>
                  <a:pt x="763" y="1459"/>
                </a:lnTo>
                <a:lnTo>
                  <a:pt x="819" y="1470"/>
                </a:lnTo>
                <a:lnTo>
                  <a:pt x="872" y="1485"/>
                </a:lnTo>
                <a:lnTo>
                  <a:pt x="923" y="1505"/>
                </a:lnTo>
                <a:lnTo>
                  <a:pt x="970" y="1528"/>
                </a:lnTo>
                <a:lnTo>
                  <a:pt x="1014" y="1557"/>
                </a:lnTo>
                <a:lnTo>
                  <a:pt x="1055" y="1589"/>
                </a:lnTo>
                <a:lnTo>
                  <a:pt x="1094" y="1626"/>
                </a:lnTo>
                <a:lnTo>
                  <a:pt x="1129" y="1667"/>
                </a:lnTo>
                <a:lnTo>
                  <a:pt x="1161" y="1713"/>
                </a:lnTo>
                <a:lnTo>
                  <a:pt x="1189" y="1762"/>
                </a:lnTo>
                <a:lnTo>
                  <a:pt x="1214" y="1816"/>
                </a:lnTo>
                <a:lnTo>
                  <a:pt x="1235" y="1875"/>
                </a:lnTo>
                <a:lnTo>
                  <a:pt x="1252" y="1938"/>
                </a:lnTo>
                <a:lnTo>
                  <a:pt x="1266" y="2004"/>
                </a:lnTo>
                <a:lnTo>
                  <a:pt x="1276" y="2075"/>
                </a:lnTo>
                <a:lnTo>
                  <a:pt x="1282" y="2151"/>
                </a:lnTo>
                <a:lnTo>
                  <a:pt x="1285" y="2230"/>
                </a:lnTo>
                <a:lnTo>
                  <a:pt x="0" y="2230"/>
                </a:lnTo>
                <a:lnTo>
                  <a:pt x="2" y="2151"/>
                </a:lnTo>
                <a:lnTo>
                  <a:pt x="8" y="2075"/>
                </a:lnTo>
                <a:lnTo>
                  <a:pt x="18" y="2004"/>
                </a:lnTo>
                <a:lnTo>
                  <a:pt x="31" y="1938"/>
                </a:lnTo>
                <a:lnTo>
                  <a:pt x="49" y="1875"/>
                </a:lnTo>
                <a:lnTo>
                  <a:pt x="70" y="1816"/>
                </a:lnTo>
                <a:lnTo>
                  <a:pt x="95" y="1762"/>
                </a:lnTo>
                <a:lnTo>
                  <a:pt x="123" y="1713"/>
                </a:lnTo>
                <a:lnTo>
                  <a:pt x="154" y="1667"/>
                </a:lnTo>
                <a:lnTo>
                  <a:pt x="190" y="1626"/>
                </a:lnTo>
                <a:lnTo>
                  <a:pt x="228" y="1589"/>
                </a:lnTo>
                <a:lnTo>
                  <a:pt x="270" y="1557"/>
                </a:lnTo>
                <a:lnTo>
                  <a:pt x="314" y="1528"/>
                </a:lnTo>
                <a:lnTo>
                  <a:pt x="362" y="1505"/>
                </a:lnTo>
                <a:lnTo>
                  <a:pt x="413" y="1485"/>
                </a:lnTo>
                <a:lnTo>
                  <a:pt x="466" y="1470"/>
                </a:lnTo>
                <a:lnTo>
                  <a:pt x="522" y="1459"/>
                </a:lnTo>
                <a:lnTo>
                  <a:pt x="580" y="1453"/>
                </a:lnTo>
                <a:lnTo>
                  <a:pt x="642" y="1449"/>
                </a:lnTo>
                <a:close/>
                <a:moveTo>
                  <a:pt x="1778" y="1072"/>
                </a:moveTo>
                <a:lnTo>
                  <a:pt x="1829" y="1073"/>
                </a:lnTo>
                <a:lnTo>
                  <a:pt x="1882" y="1077"/>
                </a:lnTo>
                <a:lnTo>
                  <a:pt x="1937" y="1084"/>
                </a:lnTo>
                <a:lnTo>
                  <a:pt x="1995" y="1092"/>
                </a:lnTo>
                <a:lnTo>
                  <a:pt x="2054" y="1104"/>
                </a:lnTo>
                <a:lnTo>
                  <a:pt x="2113" y="1118"/>
                </a:lnTo>
                <a:lnTo>
                  <a:pt x="2174" y="1136"/>
                </a:lnTo>
                <a:lnTo>
                  <a:pt x="2232" y="1155"/>
                </a:lnTo>
                <a:lnTo>
                  <a:pt x="2289" y="1177"/>
                </a:lnTo>
                <a:lnTo>
                  <a:pt x="2345" y="1200"/>
                </a:lnTo>
                <a:lnTo>
                  <a:pt x="2398" y="1226"/>
                </a:lnTo>
                <a:lnTo>
                  <a:pt x="2448" y="1256"/>
                </a:lnTo>
                <a:lnTo>
                  <a:pt x="2493" y="1287"/>
                </a:lnTo>
                <a:lnTo>
                  <a:pt x="2534" y="1320"/>
                </a:lnTo>
                <a:lnTo>
                  <a:pt x="2569" y="1355"/>
                </a:lnTo>
                <a:lnTo>
                  <a:pt x="2512" y="1383"/>
                </a:lnTo>
                <a:lnTo>
                  <a:pt x="2458" y="1415"/>
                </a:lnTo>
                <a:lnTo>
                  <a:pt x="2407" y="1452"/>
                </a:lnTo>
                <a:lnTo>
                  <a:pt x="2361" y="1494"/>
                </a:lnTo>
                <a:lnTo>
                  <a:pt x="2316" y="1539"/>
                </a:lnTo>
                <a:lnTo>
                  <a:pt x="2277" y="1590"/>
                </a:lnTo>
                <a:lnTo>
                  <a:pt x="2242" y="1645"/>
                </a:lnTo>
                <a:lnTo>
                  <a:pt x="2209" y="1704"/>
                </a:lnTo>
                <a:lnTo>
                  <a:pt x="2182" y="1768"/>
                </a:lnTo>
                <a:lnTo>
                  <a:pt x="2158" y="1835"/>
                </a:lnTo>
                <a:lnTo>
                  <a:pt x="2139" y="1906"/>
                </a:lnTo>
                <a:lnTo>
                  <a:pt x="2123" y="1981"/>
                </a:lnTo>
                <a:lnTo>
                  <a:pt x="2112" y="2060"/>
                </a:lnTo>
                <a:lnTo>
                  <a:pt x="2106" y="2143"/>
                </a:lnTo>
                <a:lnTo>
                  <a:pt x="2103" y="2230"/>
                </a:lnTo>
                <a:lnTo>
                  <a:pt x="1453" y="2230"/>
                </a:lnTo>
                <a:lnTo>
                  <a:pt x="1451" y="2143"/>
                </a:lnTo>
                <a:lnTo>
                  <a:pt x="1443" y="2060"/>
                </a:lnTo>
                <a:lnTo>
                  <a:pt x="1433" y="1981"/>
                </a:lnTo>
                <a:lnTo>
                  <a:pt x="1417" y="1906"/>
                </a:lnTo>
                <a:lnTo>
                  <a:pt x="1398" y="1835"/>
                </a:lnTo>
                <a:lnTo>
                  <a:pt x="1374" y="1768"/>
                </a:lnTo>
                <a:lnTo>
                  <a:pt x="1346" y="1704"/>
                </a:lnTo>
                <a:lnTo>
                  <a:pt x="1315" y="1645"/>
                </a:lnTo>
                <a:lnTo>
                  <a:pt x="1279" y="1590"/>
                </a:lnTo>
                <a:lnTo>
                  <a:pt x="1239" y="1539"/>
                </a:lnTo>
                <a:lnTo>
                  <a:pt x="1196" y="1494"/>
                </a:lnTo>
                <a:lnTo>
                  <a:pt x="1149" y="1452"/>
                </a:lnTo>
                <a:lnTo>
                  <a:pt x="1099" y="1415"/>
                </a:lnTo>
                <a:lnTo>
                  <a:pt x="1045" y="1383"/>
                </a:lnTo>
                <a:lnTo>
                  <a:pt x="986" y="1355"/>
                </a:lnTo>
                <a:lnTo>
                  <a:pt x="1022" y="1320"/>
                </a:lnTo>
                <a:lnTo>
                  <a:pt x="1062" y="1287"/>
                </a:lnTo>
                <a:lnTo>
                  <a:pt x="1107" y="1256"/>
                </a:lnTo>
                <a:lnTo>
                  <a:pt x="1155" y="1226"/>
                </a:lnTo>
                <a:lnTo>
                  <a:pt x="1207" y="1200"/>
                </a:lnTo>
                <a:lnTo>
                  <a:pt x="1262" y="1177"/>
                </a:lnTo>
                <a:lnTo>
                  <a:pt x="1318" y="1155"/>
                </a:lnTo>
                <a:lnTo>
                  <a:pt x="1376" y="1136"/>
                </a:lnTo>
                <a:lnTo>
                  <a:pt x="1436" y="1118"/>
                </a:lnTo>
                <a:lnTo>
                  <a:pt x="1495" y="1104"/>
                </a:lnTo>
                <a:lnTo>
                  <a:pt x="1555" y="1092"/>
                </a:lnTo>
                <a:lnTo>
                  <a:pt x="1613" y="1084"/>
                </a:lnTo>
                <a:lnTo>
                  <a:pt x="1670" y="1077"/>
                </a:lnTo>
                <a:lnTo>
                  <a:pt x="1725" y="1073"/>
                </a:lnTo>
                <a:lnTo>
                  <a:pt x="1778" y="1072"/>
                </a:lnTo>
                <a:close/>
                <a:moveTo>
                  <a:pt x="2877" y="728"/>
                </a:moveTo>
                <a:lnTo>
                  <a:pt x="2922" y="732"/>
                </a:lnTo>
                <a:lnTo>
                  <a:pt x="2967" y="741"/>
                </a:lnTo>
                <a:lnTo>
                  <a:pt x="3008" y="758"/>
                </a:lnTo>
                <a:lnTo>
                  <a:pt x="3047" y="779"/>
                </a:lnTo>
                <a:lnTo>
                  <a:pt x="3081" y="805"/>
                </a:lnTo>
                <a:lnTo>
                  <a:pt x="3111" y="836"/>
                </a:lnTo>
                <a:lnTo>
                  <a:pt x="3137" y="870"/>
                </a:lnTo>
                <a:lnTo>
                  <a:pt x="3159" y="909"/>
                </a:lnTo>
                <a:lnTo>
                  <a:pt x="3175" y="950"/>
                </a:lnTo>
                <a:lnTo>
                  <a:pt x="3185" y="995"/>
                </a:lnTo>
                <a:lnTo>
                  <a:pt x="3188" y="1040"/>
                </a:lnTo>
                <a:lnTo>
                  <a:pt x="3185" y="1087"/>
                </a:lnTo>
                <a:lnTo>
                  <a:pt x="3175" y="1130"/>
                </a:lnTo>
                <a:lnTo>
                  <a:pt x="3159" y="1172"/>
                </a:lnTo>
                <a:lnTo>
                  <a:pt x="3137" y="1210"/>
                </a:lnTo>
                <a:lnTo>
                  <a:pt x="3111" y="1245"/>
                </a:lnTo>
                <a:lnTo>
                  <a:pt x="3081" y="1276"/>
                </a:lnTo>
                <a:lnTo>
                  <a:pt x="3047" y="1302"/>
                </a:lnTo>
                <a:lnTo>
                  <a:pt x="3008" y="1324"/>
                </a:lnTo>
                <a:lnTo>
                  <a:pt x="2967" y="1339"/>
                </a:lnTo>
                <a:lnTo>
                  <a:pt x="2922" y="1349"/>
                </a:lnTo>
                <a:lnTo>
                  <a:pt x="2877" y="1352"/>
                </a:lnTo>
                <a:lnTo>
                  <a:pt x="2830" y="1349"/>
                </a:lnTo>
                <a:lnTo>
                  <a:pt x="2786" y="1339"/>
                </a:lnTo>
                <a:lnTo>
                  <a:pt x="2745" y="1324"/>
                </a:lnTo>
                <a:lnTo>
                  <a:pt x="2707" y="1302"/>
                </a:lnTo>
                <a:lnTo>
                  <a:pt x="2673" y="1276"/>
                </a:lnTo>
                <a:lnTo>
                  <a:pt x="2641" y="1245"/>
                </a:lnTo>
                <a:lnTo>
                  <a:pt x="2615" y="1210"/>
                </a:lnTo>
                <a:lnTo>
                  <a:pt x="2594" y="1172"/>
                </a:lnTo>
                <a:lnTo>
                  <a:pt x="2579" y="1130"/>
                </a:lnTo>
                <a:lnTo>
                  <a:pt x="2569" y="1087"/>
                </a:lnTo>
                <a:lnTo>
                  <a:pt x="2566" y="1040"/>
                </a:lnTo>
                <a:lnTo>
                  <a:pt x="2569" y="995"/>
                </a:lnTo>
                <a:lnTo>
                  <a:pt x="2579" y="950"/>
                </a:lnTo>
                <a:lnTo>
                  <a:pt x="2594" y="909"/>
                </a:lnTo>
                <a:lnTo>
                  <a:pt x="2615" y="870"/>
                </a:lnTo>
                <a:lnTo>
                  <a:pt x="2641" y="836"/>
                </a:lnTo>
                <a:lnTo>
                  <a:pt x="2673" y="805"/>
                </a:lnTo>
                <a:lnTo>
                  <a:pt x="2707" y="779"/>
                </a:lnTo>
                <a:lnTo>
                  <a:pt x="2745" y="758"/>
                </a:lnTo>
                <a:lnTo>
                  <a:pt x="2786" y="741"/>
                </a:lnTo>
                <a:lnTo>
                  <a:pt x="2830" y="732"/>
                </a:lnTo>
                <a:lnTo>
                  <a:pt x="2877" y="728"/>
                </a:lnTo>
                <a:close/>
                <a:moveTo>
                  <a:pt x="616" y="728"/>
                </a:moveTo>
                <a:lnTo>
                  <a:pt x="662" y="732"/>
                </a:lnTo>
                <a:lnTo>
                  <a:pt x="707" y="741"/>
                </a:lnTo>
                <a:lnTo>
                  <a:pt x="748" y="758"/>
                </a:lnTo>
                <a:lnTo>
                  <a:pt x="785" y="779"/>
                </a:lnTo>
                <a:lnTo>
                  <a:pt x="820" y="805"/>
                </a:lnTo>
                <a:lnTo>
                  <a:pt x="851" y="836"/>
                </a:lnTo>
                <a:lnTo>
                  <a:pt x="877" y="870"/>
                </a:lnTo>
                <a:lnTo>
                  <a:pt x="899" y="909"/>
                </a:lnTo>
                <a:lnTo>
                  <a:pt x="914" y="950"/>
                </a:lnTo>
                <a:lnTo>
                  <a:pt x="924" y="995"/>
                </a:lnTo>
                <a:lnTo>
                  <a:pt x="928" y="1040"/>
                </a:lnTo>
                <a:lnTo>
                  <a:pt x="924" y="1087"/>
                </a:lnTo>
                <a:lnTo>
                  <a:pt x="914" y="1130"/>
                </a:lnTo>
                <a:lnTo>
                  <a:pt x="899" y="1172"/>
                </a:lnTo>
                <a:lnTo>
                  <a:pt x="877" y="1210"/>
                </a:lnTo>
                <a:lnTo>
                  <a:pt x="851" y="1245"/>
                </a:lnTo>
                <a:lnTo>
                  <a:pt x="820" y="1276"/>
                </a:lnTo>
                <a:lnTo>
                  <a:pt x="785" y="1302"/>
                </a:lnTo>
                <a:lnTo>
                  <a:pt x="748" y="1324"/>
                </a:lnTo>
                <a:lnTo>
                  <a:pt x="707" y="1339"/>
                </a:lnTo>
                <a:lnTo>
                  <a:pt x="662" y="1349"/>
                </a:lnTo>
                <a:lnTo>
                  <a:pt x="616" y="1352"/>
                </a:lnTo>
                <a:lnTo>
                  <a:pt x="570" y="1349"/>
                </a:lnTo>
                <a:lnTo>
                  <a:pt x="526" y="1339"/>
                </a:lnTo>
                <a:lnTo>
                  <a:pt x="485" y="1324"/>
                </a:lnTo>
                <a:lnTo>
                  <a:pt x="447" y="1302"/>
                </a:lnTo>
                <a:lnTo>
                  <a:pt x="412" y="1276"/>
                </a:lnTo>
                <a:lnTo>
                  <a:pt x="381" y="1245"/>
                </a:lnTo>
                <a:lnTo>
                  <a:pt x="355" y="1210"/>
                </a:lnTo>
                <a:lnTo>
                  <a:pt x="334" y="1172"/>
                </a:lnTo>
                <a:lnTo>
                  <a:pt x="319" y="1130"/>
                </a:lnTo>
                <a:lnTo>
                  <a:pt x="308" y="1087"/>
                </a:lnTo>
                <a:lnTo>
                  <a:pt x="305" y="1040"/>
                </a:lnTo>
                <a:lnTo>
                  <a:pt x="308" y="995"/>
                </a:lnTo>
                <a:lnTo>
                  <a:pt x="319" y="950"/>
                </a:lnTo>
                <a:lnTo>
                  <a:pt x="334" y="909"/>
                </a:lnTo>
                <a:lnTo>
                  <a:pt x="355" y="870"/>
                </a:lnTo>
                <a:lnTo>
                  <a:pt x="381" y="836"/>
                </a:lnTo>
                <a:lnTo>
                  <a:pt x="412" y="805"/>
                </a:lnTo>
                <a:lnTo>
                  <a:pt x="447" y="779"/>
                </a:lnTo>
                <a:lnTo>
                  <a:pt x="485" y="758"/>
                </a:lnTo>
                <a:lnTo>
                  <a:pt x="526" y="741"/>
                </a:lnTo>
                <a:lnTo>
                  <a:pt x="570" y="732"/>
                </a:lnTo>
                <a:lnTo>
                  <a:pt x="616" y="728"/>
                </a:lnTo>
                <a:close/>
                <a:moveTo>
                  <a:pt x="1790" y="0"/>
                </a:moveTo>
                <a:lnTo>
                  <a:pt x="1844" y="3"/>
                </a:lnTo>
                <a:lnTo>
                  <a:pt x="1896" y="12"/>
                </a:lnTo>
                <a:lnTo>
                  <a:pt x="1946" y="27"/>
                </a:lnTo>
                <a:lnTo>
                  <a:pt x="1992" y="46"/>
                </a:lnTo>
                <a:lnTo>
                  <a:pt x="2036" y="71"/>
                </a:lnTo>
                <a:lnTo>
                  <a:pt x="2077" y="101"/>
                </a:lnTo>
                <a:lnTo>
                  <a:pt x="2115" y="135"/>
                </a:lnTo>
                <a:lnTo>
                  <a:pt x="2149" y="172"/>
                </a:lnTo>
                <a:lnTo>
                  <a:pt x="2178" y="213"/>
                </a:lnTo>
                <a:lnTo>
                  <a:pt x="2203" y="258"/>
                </a:lnTo>
                <a:lnTo>
                  <a:pt x="2223" y="305"/>
                </a:lnTo>
                <a:lnTo>
                  <a:pt x="2237" y="355"/>
                </a:lnTo>
                <a:lnTo>
                  <a:pt x="2247" y="406"/>
                </a:lnTo>
                <a:lnTo>
                  <a:pt x="2250" y="460"/>
                </a:lnTo>
                <a:lnTo>
                  <a:pt x="2247" y="514"/>
                </a:lnTo>
                <a:lnTo>
                  <a:pt x="2237" y="565"/>
                </a:lnTo>
                <a:lnTo>
                  <a:pt x="2223" y="615"/>
                </a:lnTo>
                <a:lnTo>
                  <a:pt x="2203" y="662"/>
                </a:lnTo>
                <a:lnTo>
                  <a:pt x="2178" y="707"/>
                </a:lnTo>
                <a:lnTo>
                  <a:pt x="2149" y="748"/>
                </a:lnTo>
                <a:lnTo>
                  <a:pt x="2115" y="786"/>
                </a:lnTo>
                <a:lnTo>
                  <a:pt x="2077" y="819"/>
                </a:lnTo>
                <a:lnTo>
                  <a:pt x="2036" y="849"/>
                </a:lnTo>
                <a:lnTo>
                  <a:pt x="1992" y="874"/>
                </a:lnTo>
                <a:lnTo>
                  <a:pt x="1946" y="893"/>
                </a:lnTo>
                <a:lnTo>
                  <a:pt x="1896" y="908"/>
                </a:lnTo>
                <a:lnTo>
                  <a:pt x="1844" y="917"/>
                </a:lnTo>
                <a:lnTo>
                  <a:pt x="1790" y="920"/>
                </a:lnTo>
                <a:lnTo>
                  <a:pt x="1737" y="917"/>
                </a:lnTo>
                <a:lnTo>
                  <a:pt x="1685" y="908"/>
                </a:lnTo>
                <a:lnTo>
                  <a:pt x="1636" y="893"/>
                </a:lnTo>
                <a:lnTo>
                  <a:pt x="1589" y="874"/>
                </a:lnTo>
                <a:lnTo>
                  <a:pt x="1545" y="849"/>
                </a:lnTo>
                <a:lnTo>
                  <a:pt x="1504" y="819"/>
                </a:lnTo>
                <a:lnTo>
                  <a:pt x="1466" y="786"/>
                </a:lnTo>
                <a:lnTo>
                  <a:pt x="1433" y="748"/>
                </a:lnTo>
                <a:lnTo>
                  <a:pt x="1403" y="707"/>
                </a:lnTo>
                <a:lnTo>
                  <a:pt x="1378" y="662"/>
                </a:lnTo>
                <a:lnTo>
                  <a:pt x="1358" y="615"/>
                </a:lnTo>
                <a:lnTo>
                  <a:pt x="1344" y="565"/>
                </a:lnTo>
                <a:lnTo>
                  <a:pt x="1334" y="514"/>
                </a:lnTo>
                <a:lnTo>
                  <a:pt x="1331" y="460"/>
                </a:lnTo>
                <a:lnTo>
                  <a:pt x="1334" y="406"/>
                </a:lnTo>
                <a:lnTo>
                  <a:pt x="1344" y="355"/>
                </a:lnTo>
                <a:lnTo>
                  <a:pt x="1358" y="305"/>
                </a:lnTo>
                <a:lnTo>
                  <a:pt x="1378" y="258"/>
                </a:lnTo>
                <a:lnTo>
                  <a:pt x="1403" y="213"/>
                </a:lnTo>
                <a:lnTo>
                  <a:pt x="1433" y="172"/>
                </a:lnTo>
                <a:lnTo>
                  <a:pt x="1466" y="135"/>
                </a:lnTo>
                <a:lnTo>
                  <a:pt x="1504" y="101"/>
                </a:lnTo>
                <a:lnTo>
                  <a:pt x="1545" y="71"/>
                </a:lnTo>
                <a:lnTo>
                  <a:pt x="1589" y="46"/>
                </a:lnTo>
                <a:lnTo>
                  <a:pt x="1636" y="27"/>
                </a:lnTo>
                <a:lnTo>
                  <a:pt x="1685" y="12"/>
                </a:lnTo>
                <a:lnTo>
                  <a:pt x="1737" y="3"/>
                </a:lnTo>
                <a:lnTo>
                  <a:pt x="179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865A41"/>
            </a:solidFill>
          </a:ln>
        </p:spPr>
        <p:txBody>
          <a:bodyPr/>
          <a:lstStyle/>
          <a:p>
            <a:endParaRPr lang="zh-CN" altLang="en-US" sz="165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6" name="图片 45" descr="dial.png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50" y="2727120"/>
            <a:ext cx="486997" cy="502141"/>
          </a:xfrm>
          <a:prstGeom prst="rect">
            <a:avLst/>
          </a:prstGeom>
        </p:spPr>
      </p:pic>
      <p:pic>
        <p:nvPicPr>
          <p:cNvPr id="47" name="图片 46" descr="new_window.png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33" y="2727120"/>
            <a:ext cx="486997" cy="502141"/>
          </a:xfrm>
          <a:prstGeom prst="rect">
            <a:avLst/>
          </a:prstGeom>
        </p:spPr>
      </p:pic>
      <p:pic>
        <p:nvPicPr>
          <p:cNvPr id="48" name="图片 47" descr="box.png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50" y="4466318"/>
            <a:ext cx="486997" cy="502141"/>
          </a:xfrm>
          <a:prstGeom prst="rect">
            <a:avLst/>
          </a:prstGeom>
        </p:spPr>
      </p:pic>
      <p:sp>
        <p:nvSpPr>
          <p:cNvPr id="49" name="MH_SubTitle_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88853" y="4294509"/>
            <a:ext cx="1374804" cy="5561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18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用户管理</a:t>
            </a:r>
            <a:endParaRPr lang="zh-CN" altLang="en-US" sz="18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MH_SubTitle_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18360" y="4570937"/>
            <a:ext cx="2337115" cy="5598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zh-CN" altLang="en-US" sz="1835" dirty="0">
                <a:solidFill>
                  <a:srgbClr val="C00000"/>
                </a:solidFill>
              </a:rPr>
              <a:t>多账号管理</a:t>
            </a:r>
            <a:endParaRPr lang="zh-CN" altLang="en-US" sz="1835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92829" y="2005628"/>
            <a:ext cx="5601320" cy="3345508"/>
          </a:xfrm>
          <a:prstGeom prst="rect">
            <a:avLst/>
          </a:prstGeom>
        </p:spPr>
      </p:pic>
      <p:sp>
        <p:nvSpPr>
          <p:cNvPr id="4" name="MH_SubTitle_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505207" y="5432805"/>
            <a:ext cx="2245895" cy="5559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zh-CN" altLang="en-US" sz="183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天翼云控制中心</a:t>
            </a:r>
            <a:endParaRPr lang="zh-CN" altLang="en-US" sz="1835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ISLIDE.ICON" val="#21965;#57065;#380233;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ISLIDE.ICON" val="#21965;#57065;#380233;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ISLIDE.ICON" val="#21965;#57065;#380233;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6981.818897637795,&quot;width&quot;:14201.570078740157}"/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ISLIDE.ICON" val="#142728;#72955;#78452;#12115;#402549;#373387;#37484;#153624;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ISLIDE.ICON" val="#145264;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UNIT_PLACING_PICTURE_USER_VIEWPORT" val="{&quot;height&quot;:705,&quot;width&quot;:1620}"/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ISLIDE.ICON" val="#403765;#170830;#369008;#162458;#76410;#391925;#66808;#20001;#117664;#369318;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ISLIDE.ICON" val="#403765;#170830;#369008;#162458;#76410;#391925;#66808;#20001;#117664;#369318;#68812;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MH" val="20160105092239"/>
  <p:tag name="MH_LIBRARY" val="GRAPHIC"/>
  <p:tag name="MH_TYPE" val="Text"/>
  <p:tag name="MH_ORDER" val="3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  <p:tag name="KSO_WM_UNIT_PLACING_PICTURE_USER_VIEWPORT" val="{&quot;height&quot;:1024,&quot;width&quot;:839}"/>
</p:tagLst>
</file>

<file path=ppt/tags/tag282.xml><?xml version="1.0" encoding="utf-8"?>
<p:tagLst xmlns:p="http://schemas.openxmlformats.org/presentationml/2006/main">
  <p:tag name="KSO_WM_BEAUTIFY_FLAG" val=""/>
  <p:tag name="KSO_WM_UNIT_PLACING_PICTURE_USER_VIEWPORT" val="{&quot;height&quot;:1024,&quot;width&quot;:839}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MH" val="20160105092239"/>
  <p:tag name="MH_LIBRARY" val="GRAPHIC"/>
  <p:tag name="MH_TYPE" val="SubTitle"/>
  <p:tag name="MH_ORDER" val="3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MH" val="20160105092239"/>
  <p:tag name="MH_LIBRARY" val="GRAPHIC"/>
  <p:tag name="MH_TYPE" val="Text"/>
  <p:tag name="MH_ORDER" val="4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MH" val="20160105092239"/>
  <p:tag name="MH_LIBRARY" val="GRAPHIC"/>
  <p:tag name="MH_TYPE" val="Text"/>
  <p:tag name="MH_ORDER" val="1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MH" val="20160105092239"/>
  <p:tag name="MH_LIBRARY" val="GRAPHIC"/>
  <p:tag name="MH_TYPE" val="SubTitle"/>
  <p:tag name="MH_ORDER" val="1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MH" val="20160105092239"/>
  <p:tag name="MH_LIBRARY" val="GRAPHIC"/>
  <p:tag name="MH_TYPE" val="Text"/>
  <p:tag name="MH_ORDER" val="2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MH" val="20160105092239"/>
  <p:tag name="MH_LIBRARY" val="GRAPHIC"/>
  <p:tag name="MH_TYPE" val="Other"/>
  <p:tag name="MH_ORDER" val="2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MH" val="20160105092239"/>
  <p:tag name="MH_LIBRARY" val="GRAPHIC"/>
  <p:tag name="MH_TYPE" val="Other"/>
  <p:tag name="MH_ORDER" val="3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MH" val="20160105092239"/>
  <p:tag name="MH_LIBRARY" val="GRAPHIC"/>
  <p:tag name="MH_TYPE" val="Other"/>
  <p:tag name="MH_ORDER" val="4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MH" val="20160105092239"/>
  <p:tag name="MH_LIBRARY" val="GRAPHIC"/>
  <p:tag name="MH_TYPE" val="Other"/>
  <p:tag name="MH_ORDER" val="5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MH" val="20160105092239"/>
  <p:tag name="MH_LIBRARY" val="GRAPHIC"/>
  <p:tag name="MH_TYPE" val="Other"/>
  <p:tag name="MH_ORDER" val="6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MH" val="20160105092239"/>
  <p:tag name="MH_LIBRARY" val="GRAPHIC"/>
  <p:tag name="MH_TYPE" val="Other"/>
  <p:tag name="MH_ORDER" val="7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MH" val="20160105092239"/>
  <p:tag name="MH_LIBRARY" val="GRAPHIC"/>
  <p:tag name="MH_TYPE" val="Other"/>
  <p:tag name="MH_ORDER" val="8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MH" val="20160105092239"/>
  <p:tag name="MH_LIBRARY" val="GRAPHIC"/>
  <p:tag name="MH_TYPE" val="Other"/>
  <p:tag name="MH_ORDER" val="9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MH" val="20160105092239"/>
  <p:tag name="MH_LIBRARY" val="GRAPHIC"/>
  <p:tag name="MH_TYPE" val="Other"/>
  <p:tag name="MH_ORDER" val="10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MH" val="20160105092239"/>
  <p:tag name="MH_LIBRARY" val="GRAPHIC"/>
  <p:tag name="MH_TYPE" val="SubTitle"/>
  <p:tag name="MH_ORDER" val="2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MH" val="20160105092239"/>
  <p:tag name="MH_LIBRARY" val="GRAPHIC"/>
  <p:tag name="MH_TYPE" val="SubTitle"/>
  <p:tag name="MH_ORDER" val="4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MH" val="20160105092239"/>
  <p:tag name="MH_LIBRARY" val="GRAPHIC"/>
  <p:tag name="MH_TYPE" val="SubTitle"/>
  <p:tag name="MH_ORDER" val="2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ISLIDE.ICON" val="#403765;#170830;#369008;#162458;#76410;#391925;#66808;#20001;#117664;#369318;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ISLIDE.VECTOR" val="#185269;#204950;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PLACING_PICTURE_USER_VIEWPORT" val="{&quot;height&quot;:2033.2818897637794,&quot;width&quot;:2033.2818897637794}"/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ISLIDE.ICON" val="#384765;#79568;#370928;#169132;"/>
  <p:tag name="ISLIDE.VECTOR" val="#184249;#188865;#193348;#248104;#541798;#350060;#257185;"/>
</p:tagLst>
</file>

<file path=ppt/tags/tag752.xml><?xml version="1.0" encoding="utf-8"?>
<p:tagLst xmlns:p="http://schemas.openxmlformats.org/presentationml/2006/main">
  <p:tag name="ISLIDE.ICON" val="#384765;#79568;#370928;#169132;"/>
  <p:tag name="ISLIDE.VECTOR" val="#184249;#188865;#193348;#248104;#541798;#350060;#257185;"/>
</p:tagLst>
</file>

<file path=ppt/tags/tag753.xml><?xml version="1.0" encoding="utf-8"?>
<p:tagLst xmlns:p="http://schemas.openxmlformats.org/presentationml/2006/main">
  <p:tag name="ISLIDE.ICON" val="#145264;"/>
</p:tagLst>
</file>

<file path=ppt/tags/tag754.xml><?xml version="1.0" encoding="utf-8"?>
<p:tagLst xmlns:p="http://schemas.openxmlformats.org/presentationml/2006/main">
  <p:tag name="COMMONDATA" val="eyJoZGlkIjoiYjk5ODM0YmMxOWJiYWQyNDU4MGIzYWRmYTA0ZmI5NDcifQ=="/>
  <p:tag name="commondata" val="eyJoZGlkIjoiYzYxYTMwZDk2ZmI1NzMzZGQxMDAzYzRiNjE4YzhlNmUifQ==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  <p:tag name="KSO_WM_UNIT_PLACING_PICTURE_USER_VIEWPORT" val="{&quot;height&quot;:1024,&quot;width&quot;:839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3672</Words>
  <Application>WPS 演示</Application>
  <PresentationFormat>宽屏</PresentationFormat>
  <Paragraphs>766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Calibri</vt:lpstr>
      <vt:lpstr>Wingdings</vt:lpstr>
      <vt:lpstr>华文细黑</vt:lpstr>
      <vt:lpstr>Calibri</vt:lpstr>
      <vt:lpstr>Times New Roman</vt:lpstr>
      <vt:lpstr>等线</vt:lpstr>
      <vt:lpstr>Arial Unicode MS</vt:lpstr>
      <vt:lpstr>PingFang SC</vt:lpstr>
      <vt:lpstr>PingFang SC Regular</vt:lpstr>
      <vt:lpstr>PingFang SC Semibold</vt:lpstr>
      <vt:lpstr>Arial Bold</vt:lpstr>
      <vt:lpstr>PingFang SC</vt:lpstr>
      <vt:lpstr>PingFang SC Regular</vt:lpstr>
      <vt:lpstr>PingFang SC Semibold</vt:lpstr>
      <vt:lpstr>Segoe Print</vt:lpstr>
      <vt:lpstr>Oxford Regular</vt:lpstr>
      <vt:lpstr>Crunch SemiBold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高 博</dc:creator>
  <cp:lastModifiedBy>lenovo</cp:lastModifiedBy>
  <cp:revision>313</cp:revision>
  <dcterms:created xsi:type="dcterms:W3CDTF">2022-01-25T09:02:00Z</dcterms:created>
  <dcterms:modified xsi:type="dcterms:W3CDTF">2026-04-08T06:39:42Z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C5F6BC816B834C3FA8592A86D22B1D8E_13</vt:lpwstr>
  </property>
</Properties>
</file>